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wav"/>
  <Default Extension="wma" ContentType="audio/x-ms-wma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96" r:id="rId3"/>
    <p:sldId id="282" r:id="rId4"/>
    <p:sldId id="288" r:id="rId5"/>
    <p:sldId id="256" r:id="rId6"/>
    <p:sldId id="297" r:id="rId7"/>
    <p:sldId id="290" r:id="rId8"/>
    <p:sldId id="291" r:id="rId9"/>
    <p:sldId id="292" r:id="rId10"/>
    <p:sldId id="293" r:id="rId11"/>
    <p:sldId id="298" r:id="rId12"/>
    <p:sldId id="259" r:id="rId13"/>
    <p:sldId id="260" r:id="rId14"/>
    <p:sldId id="261" r:id="rId15"/>
    <p:sldId id="262" r:id="rId16"/>
    <p:sldId id="289" r:id="rId17"/>
    <p:sldId id="279" r:id="rId18"/>
    <p:sldId id="28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A3F41-516F-4F53-8FF3-01E47AFE56CA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2757B-82DE-40F2-A2CD-C1ADED988B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A3F41-516F-4F53-8FF3-01E47AFE56CA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2757B-82DE-40F2-A2CD-C1ADED988B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A3F41-516F-4F53-8FF3-01E47AFE56CA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2757B-82DE-40F2-A2CD-C1ADED988B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A3F41-516F-4F53-8FF3-01E47AFE56CA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2757B-82DE-40F2-A2CD-C1ADED988B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A3F41-516F-4F53-8FF3-01E47AFE56CA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2757B-82DE-40F2-A2CD-C1ADED988B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A3F41-516F-4F53-8FF3-01E47AFE56CA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2757B-82DE-40F2-A2CD-C1ADED988B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A3F41-516F-4F53-8FF3-01E47AFE56CA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2757B-82DE-40F2-A2CD-C1ADED988B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A3F41-516F-4F53-8FF3-01E47AFE56CA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2757B-82DE-40F2-A2CD-C1ADED988B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A3F41-516F-4F53-8FF3-01E47AFE56CA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2757B-82DE-40F2-A2CD-C1ADED988B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A3F41-516F-4F53-8FF3-01E47AFE56CA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2757B-82DE-40F2-A2CD-C1ADED988B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A3F41-516F-4F53-8FF3-01E47AFE56CA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2757B-82DE-40F2-A2CD-C1ADED988B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DA3F41-516F-4F53-8FF3-01E47AFE56CA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A2757B-82DE-40F2-A2CD-C1ADED988BB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jpeg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openxmlformats.org/officeDocument/2006/relationships/image" Target="../media/image4.png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audio" Target="../media/audio1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audio" Target="../media/audio1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7" Type="http://schemas.openxmlformats.org/officeDocument/2006/relationships/image" Target="../media/image19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7" Type="http://schemas.openxmlformats.org/officeDocument/2006/relationships/image" Target="../media/image22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7" Type="http://schemas.openxmlformats.org/officeDocument/2006/relationships/image" Target="../media/image26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7" Type="http://schemas.openxmlformats.org/officeDocument/2006/relationships/image" Target="../media/image30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audio" Target="../media/media3.wma"/><Relationship Id="rId7" Type="http://schemas.openxmlformats.org/officeDocument/2006/relationships/image" Target="../media/image32.png"/><Relationship Id="rId2" Type="http://schemas.microsoft.com/office/2007/relationships/media" Target="../media/media3.wma"/><Relationship Id="rId1" Type="http://schemas.openxmlformats.org/officeDocument/2006/relationships/audio" Target="file:///E:\&#1047;&#1048;&#1051;&#1071;%20&#1061;&#1048;&#1047;&#1041;&#1059;&#1051;&#1054;&#1042;&#1053;&#1040;\2.wma" TargetMode="External"/><Relationship Id="rId6" Type="http://schemas.openxmlformats.org/officeDocument/2006/relationships/image" Target="../media/image3.gif"/><Relationship Id="rId5" Type="http://schemas.openxmlformats.org/officeDocument/2006/relationships/audio" Target="../media/audio2.wav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gif"/><Relationship Id="rId4" Type="http://schemas.openxmlformats.org/officeDocument/2006/relationships/image" Target="../media/image3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fada sininho (1)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7584" y="1195244"/>
            <a:ext cx="5800634" cy="5061337"/>
          </a:xfrm>
          <a:prstGeom prst="rect">
            <a:avLst/>
          </a:prstGeom>
        </p:spPr>
      </p:pic>
      <p:pic>
        <p:nvPicPr>
          <p:cNvPr id="3" name="Рисунок 2" descr="fire-still.gif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3848" y="726987"/>
            <a:ext cx="1174440" cy="939530"/>
          </a:xfrm>
          <a:prstGeom prst="rect">
            <a:avLst/>
          </a:prstGeom>
        </p:spPr>
      </p:pic>
      <p:pic>
        <p:nvPicPr>
          <p:cNvPr id="7" name="1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7668344" y="5805264"/>
            <a:ext cx="304800" cy="304800"/>
          </a:xfrm>
          <a:prstGeom prst="rect">
            <a:avLst/>
          </a:prstGeom>
        </p:spPr>
      </p:pic>
      <p:pic>
        <p:nvPicPr>
          <p:cNvPr id="5" name="Picture 2" descr="http://cdn.thinglink.me/api/image/730111744445251584/1240/10/scaletowidth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540" y="5841082"/>
            <a:ext cx="21386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rgbClr val="FFFF00"/>
                </a:solidFill>
              </a:rPr>
              <a:t> Волшебство сейчас начнется </a:t>
            </a:r>
          </a:p>
          <a:p>
            <a:r>
              <a:rPr lang="ru-RU" sz="1200" dirty="0">
                <a:solidFill>
                  <a:srgbClr val="FFFF00"/>
                </a:solidFill>
              </a:rPr>
              <a:t>Стоит палочкой взмахнуть</a:t>
            </a:r>
          </a:p>
          <a:p>
            <a:r>
              <a:rPr lang="ru-RU" sz="1200" dirty="0">
                <a:solidFill>
                  <a:srgbClr val="FFFF00"/>
                </a:solidFill>
              </a:rPr>
              <a:t>И нам ярко улыбнется </a:t>
            </a:r>
          </a:p>
          <a:p>
            <a:r>
              <a:rPr lang="ru-RU" sz="1200" dirty="0">
                <a:solidFill>
                  <a:srgbClr val="FFFF00"/>
                </a:solidFill>
              </a:rPr>
              <a:t>Позовет в далекий путь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98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1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7668344" y="5805264"/>
            <a:ext cx="304800" cy="3048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9632" y="782414"/>
            <a:ext cx="4627563" cy="532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11960" y="1099949"/>
            <a:ext cx="10668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114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98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0l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524328" y="5229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med">
    <p:wedge/>
    <p:sndAc>
      <p:stSnd>
        <p:snd r:embed="rId4" name="zvuk-volshebstva-Bez-nazvaniya(muzofon.com).wav"/>
      </p:stSnd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Пользователь\Desktop\Занятие Моя семья, аннотация\Rebus1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692696"/>
            <a:ext cx="6696744" cy="5715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0106755"/>
      </p:ext>
    </p:extLst>
  </p:cSld>
  <p:clrMapOvr>
    <a:masterClrMapping/>
  </p:clrMapOvr>
  <p:transition spd="med">
    <p:wedge/>
    <p:sndAc>
      <p:stSnd>
        <p:snd r:embed="rId2" name="zvuk-volshebstva-Bez-nazvaniya(muzofon.com).wav"/>
      </p:stSnd>
    </p:sndAc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647502" y="5000636"/>
            <a:ext cx="359964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72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СЕМЬЯ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64412" y="836712"/>
            <a:ext cx="5400600" cy="439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wipe dir="r"/>
    <p:sndAc>
      <p:stSnd>
        <p:snd r:embed="rId2" name="Zvuk-Volshebstva-dlya--Titiri(muzofon.com)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0l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524328" y="5229200"/>
            <a:ext cx="609600" cy="609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39752" y="1196752"/>
            <a:ext cx="373852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>
                <a:solidFill>
                  <a:srgbClr val="C00000"/>
                </a:solidFill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Отгадай-ка!</a:t>
            </a:r>
          </a:p>
        </p:txBody>
      </p:sp>
    </p:spTree>
    <p:extLst>
      <p:ext uri="{BB962C8B-B14F-4D97-AF65-F5344CB8AC3E}">
        <p14:creationId xmlns:p14="http://schemas.microsoft.com/office/powerpoint/2010/main" val="1643215058"/>
      </p:ext>
    </p:extLst>
  </p:cSld>
  <p:clrMapOvr>
    <a:masterClrMapping/>
  </p:clrMapOvr>
  <p:transition spd="med">
    <p:wedge/>
    <p:sndAc>
      <p:stSnd>
        <p:snd r:embed="rId4" name="zvuk-volshebstva-Bez-nazvaniya(muzofon.com).wav"/>
      </p:stSnd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мама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3108" y="928670"/>
            <a:ext cx="3950274" cy="55286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Прямоугольник 2"/>
          <p:cNvSpPr/>
          <p:nvPr/>
        </p:nvSpPr>
        <p:spPr>
          <a:xfrm>
            <a:off x="2943562" y="5429264"/>
            <a:ext cx="25186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МАМА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841420"/>
      </p:ext>
    </p:extLst>
  </p:cSld>
  <p:clrMapOvr>
    <a:masterClrMapping/>
  </p:clrMapOvr>
  <p:transition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мама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3108" y="928670"/>
            <a:ext cx="3950273" cy="55286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Прямоугольник 2"/>
          <p:cNvSpPr/>
          <p:nvPr/>
        </p:nvSpPr>
        <p:spPr>
          <a:xfrm>
            <a:off x="2897684" y="5429264"/>
            <a:ext cx="22705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ПАПА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1229883"/>
      </p:ext>
    </p:extLst>
  </p:cSld>
  <p:clrMapOvr>
    <a:masterClrMapping/>
  </p:clrMapOvr>
  <p:transition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мама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5984" y="857232"/>
            <a:ext cx="3950272" cy="552859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Прямоугольник 2"/>
          <p:cNvSpPr/>
          <p:nvPr/>
        </p:nvSpPr>
        <p:spPr>
          <a:xfrm>
            <a:off x="2421319" y="5572140"/>
            <a:ext cx="37373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ДЕДУШКА</a:t>
            </a:r>
          </a:p>
        </p:txBody>
      </p:sp>
    </p:spTree>
    <p:extLst>
      <p:ext uri="{BB962C8B-B14F-4D97-AF65-F5344CB8AC3E}">
        <p14:creationId xmlns:p14="http://schemas.microsoft.com/office/powerpoint/2010/main" val="900434326"/>
      </p:ext>
    </p:extLst>
  </p:cSld>
  <p:clrMapOvr>
    <a:masterClrMapping/>
  </p:clrMapOvr>
  <p:transition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мама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2109" y="1124744"/>
            <a:ext cx="3704847" cy="518511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Прямоугольник 2"/>
          <p:cNvSpPr/>
          <p:nvPr/>
        </p:nvSpPr>
        <p:spPr>
          <a:xfrm>
            <a:off x="2382109" y="5572140"/>
            <a:ext cx="37333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БАБУШКА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7734099"/>
      </p:ext>
    </p:extLst>
  </p:cSld>
  <p:clrMapOvr>
    <a:masterClrMapping/>
  </p:clrMapOvr>
  <p:transition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0l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524328" y="5229200"/>
            <a:ext cx="609600" cy="609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39752" y="1196752"/>
            <a:ext cx="37978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>
                <a:solidFill>
                  <a:srgbClr val="C00000"/>
                </a:solidFill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Поиграй-ка!</a:t>
            </a:r>
          </a:p>
        </p:txBody>
      </p:sp>
    </p:spTree>
    <p:extLst>
      <p:ext uri="{BB962C8B-B14F-4D97-AF65-F5344CB8AC3E}">
        <p14:creationId xmlns:p14="http://schemas.microsoft.com/office/powerpoint/2010/main" val="3995231153"/>
      </p:ext>
    </p:extLst>
  </p:cSld>
  <p:clrMapOvr>
    <a:masterClrMapping/>
  </p:clrMapOvr>
  <p:transition spd="med">
    <p:wedge/>
    <p:sndAc>
      <p:stSnd>
        <p:snd r:embed="rId4" name="zvuk-volshebstva-Bez-nazvaniya(muzofon.com).wav"/>
      </p:stSnd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Лилия\Desktop\ЗИЛЯ ХИЗБУЛОВНА\mama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72198" y="3571876"/>
            <a:ext cx="2187058" cy="2563353"/>
          </a:xfrm>
          <a:prstGeom prst="rect">
            <a:avLst/>
          </a:prstGeom>
          <a:noFill/>
        </p:spPr>
      </p:pic>
      <p:pic>
        <p:nvPicPr>
          <p:cNvPr id="8" name="Picture 4" descr="C:\Users\Лилия\Desktop\ЗИЛЯ ХИЗБУЛОВНА\mama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42910" y="1000108"/>
            <a:ext cx="2187058" cy="2516929"/>
          </a:xfrm>
          <a:prstGeom prst="rect">
            <a:avLst/>
          </a:prstGeom>
          <a:noFill/>
        </p:spPr>
      </p:pic>
      <p:pic>
        <p:nvPicPr>
          <p:cNvPr id="9" name="Picture 4" descr="C:\Users\Лилия\Desktop\ЗИЛЯ ХИЗБУЛОВНА\mama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357686" y="1000108"/>
            <a:ext cx="2187058" cy="2507166"/>
          </a:xfrm>
          <a:prstGeom prst="rect">
            <a:avLst/>
          </a:prstGeom>
          <a:noFill/>
        </p:spPr>
      </p:pic>
      <p:pic>
        <p:nvPicPr>
          <p:cNvPr id="10" name="Picture 4" descr="C:\Users\Лилия\Desktop\ЗИЛЯ ХИЗБУЛОВНА\mama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643174" y="3643314"/>
            <a:ext cx="2214578" cy="2563353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642910" y="3214686"/>
            <a:ext cx="2214578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БАБУШКА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286248" y="3000372"/>
            <a:ext cx="2214578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СЕСТРА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643174" y="5715016"/>
            <a:ext cx="2214578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СОСЕДКА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072198" y="5643578"/>
            <a:ext cx="2214578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МАМА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6" grpId="1" animBg="1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Лилия\Desktop\ЗИЛЯ ХИЗБУЛОВНА\mama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000760" y="3666526"/>
            <a:ext cx="2286016" cy="2516929"/>
          </a:xfrm>
          <a:prstGeom prst="rect">
            <a:avLst/>
          </a:prstGeom>
          <a:noFill/>
        </p:spPr>
      </p:pic>
      <p:pic>
        <p:nvPicPr>
          <p:cNvPr id="8" name="Picture 4" descr="C:\Users\Лилия\Desktop\ЗИЛЯ ХИЗБУЛОВНА\mama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62841" y="1000108"/>
            <a:ext cx="2147195" cy="2516929"/>
          </a:xfrm>
          <a:prstGeom prst="rect">
            <a:avLst/>
          </a:prstGeom>
          <a:noFill/>
        </p:spPr>
      </p:pic>
      <p:pic>
        <p:nvPicPr>
          <p:cNvPr id="9" name="Picture 4" descr="C:\Users\Лилия\Desktop\ЗИЛЯ ХИЗБУЛОВНА\mama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643174" y="3714752"/>
            <a:ext cx="2187058" cy="2507166"/>
          </a:xfrm>
          <a:prstGeom prst="rect">
            <a:avLst/>
          </a:prstGeom>
          <a:noFill/>
        </p:spPr>
      </p:pic>
      <p:pic>
        <p:nvPicPr>
          <p:cNvPr id="10" name="Picture 4" descr="C:\Users\Лилия\Desktop\ЗИЛЯ ХИЗБУЛОВНА\mama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286248" y="928670"/>
            <a:ext cx="2192740" cy="2563353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642910" y="3214686"/>
            <a:ext cx="2214578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МАМА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286248" y="3000372"/>
            <a:ext cx="2214578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ПОДРУГА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643174" y="5715016"/>
            <a:ext cx="2214578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СЕСТРА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072198" y="5643578"/>
            <a:ext cx="2214578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БАБУШКА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5" grpId="1" animBg="1"/>
      <p:bldP spid="16" grpId="0" animBg="1"/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Лилия\Desktop\ЗИЛЯ ХИЗБУЛОВНА\mama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004136" y="3666526"/>
            <a:ext cx="2279263" cy="2516929"/>
          </a:xfrm>
          <a:prstGeom prst="rect">
            <a:avLst/>
          </a:prstGeom>
          <a:noFill/>
        </p:spPr>
      </p:pic>
      <p:pic>
        <p:nvPicPr>
          <p:cNvPr id="8" name="Picture 4" descr="C:\Users\Лилия\Desktop\ЗИЛЯ ХИЗБУЛОВНА\mama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62841" y="1027838"/>
            <a:ext cx="2147195" cy="2461468"/>
          </a:xfrm>
          <a:prstGeom prst="rect">
            <a:avLst/>
          </a:prstGeom>
          <a:noFill/>
        </p:spPr>
      </p:pic>
      <p:pic>
        <p:nvPicPr>
          <p:cNvPr id="9" name="Picture 4" descr="C:\Users\Лилия\Desktop\ЗИЛЯ ХИЗБУЛОВНА\mama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647416" y="3714752"/>
            <a:ext cx="2178573" cy="2507166"/>
          </a:xfrm>
          <a:prstGeom prst="rect">
            <a:avLst/>
          </a:prstGeom>
          <a:noFill/>
        </p:spPr>
      </p:pic>
      <p:pic>
        <p:nvPicPr>
          <p:cNvPr id="10" name="Picture 4" descr="C:\Users\Лилия\Desktop\ЗИЛЯ ХИЗБУЛОВНА\mama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286248" y="1000108"/>
            <a:ext cx="2192740" cy="2235874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642910" y="3214686"/>
            <a:ext cx="2214578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СЕСТРА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286248" y="3000372"/>
            <a:ext cx="2214578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ПРОДАВЕЦ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643174" y="5715016"/>
            <a:ext cx="2214578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БАБУШКА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072198" y="5643578"/>
            <a:ext cx="2214578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БРАТ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5" grpId="1" animBg="1"/>
      <p:bldP spid="16" grpId="0" animBg="1"/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Лилия\Desktop\ЗИЛЯ ХИЗБУЛОВНА\mama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069878" y="3666526"/>
            <a:ext cx="2147779" cy="2516929"/>
          </a:xfrm>
          <a:prstGeom prst="rect">
            <a:avLst/>
          </a:prstGeom>
          <a:noFill/>
        </p:spPr>
      </p:pic>
      <p:pic>
        <p:nvPicPr>
          <p:cNvPr id="8" name="Picture 4" descr="C:\Users\Лилия\Desktop\ЗИЛЯ ХИЗБУЛОВНА\mama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62841" y="1188293"/>
            <a:ext cx="2147195" cy="2140557"/>
          </a:xfrm>
          <a:prstGeom prst="rect">
            <a:avLst/>
          </a:prstGeom>
          <a:noFill/>
        </p:spPr>
      </p:pic>
      <p:pic>
        <p:nvPicPr>
          <p:cNvPr id="9" name="Picture 4" descr="C:\Users\Лилия\Desktop\ЗИЛЯ ХИЗБУЛОВНА\mama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571736" y="3643314"/>
            <a:ext cx="2164777" cy="2507166"/>
          </a:xfrm>
          <a:prstGeom prst="rect">
            <a:avLst/>
          </a:prstGeom>
          <a:noFill/>
        </p:spPr>
      </p:pic>
      <p:pic>
        <p:nvPicPr>
          <p:cNvPr id="10" name="Picture 4" descr="C:\Users\Лилия\Desktop\ЗИЛЯ ХИЗБУЛОВНА\mama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370244" y="1000108"/>
            <a:ext cx="2024747" cy="2235874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642910" y="3214686"/>
            <a:ext cx="2214578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ДВОРНИК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286248" y="3000372"/>
            <a:ext cx="2214578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БРАТ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643174" y="5715016"/>
            <a:ext cx="2214578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ПАПА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072198" y="5643578"/>
            <a:ext cx="2214578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ДЕДУШКА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6" grpId="0" animBg="1"/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833438"/>
            <a:ext cx="7138987" cy="554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69292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fire-still.gif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0120" y="4144517"/>
            <a:ext cx="2038646" cy="1800200"/>
          </a:xfrm>
          <a:prstGeom prst="rect">
            <a:avLst/>
          </a:prstGeom>
        </p:spPr>
      </p:pic>
      <p:pic>
        <p:nvPicPr>
          <p:cNvPr id="7" name="2.wm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 cstate="print"/>
          <a:stretch>
            <a:fillRect/>
          </a:stretch>
        </p:blipFill>
        <p:spPr>
          <a:xfrm>
            <a:off x="8643966" y="6286520"/>
            <a:ext cx="304800" cy="304800"/>
          </a:xfrm>
          <a:prstGeom prst="rect">
            <a:avLst/>
          </a:prstGeom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3608" y="1052736"/>
            <a:ext cx="4248472" cy="4891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2.wma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436096" y="5121188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>
    <p:wipe dir="r"/>
    <p:sndAc>
      <p:stSnd>
        <p:snd r:embed="rId5" name="Zvuk-Volshebstva-dlya--Titiri(muzofon.com)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7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1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25776463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28860" y="1928802"/>
            <a:ext cx="3643338" cy="3835092"/>
          </a:xfrm>
          <a:prstGeom prst="rect">
            <a:avLst/>
          </a:prstGeom>
        </p:spPr>
      </p:pic>
      <p:pic>
        <p:nvPicPr>
          <p:cNvPr id="3" name="Рисунок 2" descr="1986496361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1472" y="1857364"/>
            <a:ext cx="2071702" cy="4039819"/>
          </a:xfrm>
          <a:prstGeom prst="rect">
            <a:avLst/>
          </a:prstGeom>
        </p:spPr>
      </p:pic>
      <p:pic>
        <p:nvPicPr>
          <p:cNvPr id="4" name="Рисунок 3" descr="4220431352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15074" y="2000240"/>
            <a:ext cx="2047884" cy="3993374"/>
          </a:xfrm>
          <a:prstGeom prst="rect">
            <a:avLst/>
          </a:prstGeom>
        </p:spPr>
      </p:pic>
    </p:spTree>
  </p:cSld>
  <p:clrMapOvr>
    <a:masterClrMapping/>
  </p:clrMapOvr>
  <p:transition>
    <p:wipe dir="r"/>
    <p:sndAc>
      <p:stSnd>
        <p:snd r:embed="rId2" name="zvuk-volshebstva-Bez-nazvaniya(muzofon.com).wav"/>
      </p:stSnd>
    </p:sndAc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742</TotalTime>
  <Words>40</Words>
  <Application>Microsoft Office PowerPoint</Application>
  <PresentationFormat>Экран (4:3)</PresentationFormat>
  <Paragraphs>27</Paragraphs>
  <Slides>18</Slides>
  <Notes>0</Notes>
  <HiddenSlides>0</HiddenSlides>
  <MMClips>7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Liberation Sans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Лилия Савостьянова</dc:creator>
  <cp:lastModifiedBy>Екатерина Чимутова</cp:lastModifiedBy>
  <cp:revision>34</cp:revision>
  <dcterms:created xsi:type="dcterms:W3CDTF">2016-01-24T15:14:20Z</dcterms:created>
  <dcterms:modified xsi:type="dcterms:W3CDTF">2026-08-25T17:46:48Z</dcterms:modified>
</cp:coreProperties>
</file>