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9" r:id="rId3"/>
    <p:sldId id="261" r:id="rId4"/>
    <p:sldId id="262" r:id="rId5"/>
    <p:sldId id="263" r:id="rId6"/>
    <p:sldId id="264" r:id="rId7"/>
    <p:sldId id="273" r:id="rId8"/>
    <p:sldId id="274" r:id="rId9"/>
    <p:sldId id="275" r:id="rId10"/>
    <p:sldId id="265" r:id="rId11"/>
    <p:sldId id="268" r:id="rId12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306" y="53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 modSld">
      <pc:chgData name="Екатерина Чимутова" userId="4e1c11216741eefa" providerId="LiveId" clId="{E01BB03D-4D9F-4CF2-BCCB-B77BB2E13832}" dt="2026-08-24T12:39:14.628" v="14" actId="2696"/>
      <pc:docMkLst>
        <pc:docMk/>
      </pc:docMkLst>
      <pc:sldChg chg="delSp modSp">
        <pc:chgData name="Екатерина Чимутова" userId="4e1c11216741eefa" providerId="LiveId" clId="{E01BB03D-4D9F-4CF2-BCCB-B77BB2E13832}" dt="2026-08-24T12:38:38.709" v="1" actId="1076"/>
        <pc:sldMkLst>
          <pc:docMk/>
          <pc:sldMk cId="100461938" sldId="259"/>
        </pc:sldMkLst>
        <pc:picChg chg="mod">
          <ac:chgData name="Екатерина Чимутова" userId="4e1c11216741eefa" providerId="LiveId" clId="{E01BB03D-4D9F-4CF2-BCCB-B77BB2E13832}" dt="2026-08-24T12:38:38.709" v="1" actId="1076"/>
          <ac:picMkLst>
            <pc:docMk/>
            <pc:sldMk cId="100461938" sldId="259"/>
            <ac:picMk id="1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4T12:38:32.588" v="0" actId="478"/>
          <ac:picMkLst>
            <pc:docMk/>
            <pc:sldMk cId="100461938" sldId="259"/>
            <ac:picMk id="3078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8-24T12:39:14.628" v="14" actId="2696"/>
        <pc:sldMkLst>
          <pc:docMk/>
          <pc:sldMk cId="244821654" sldId="269"/>
        </pc:sldMkLst>
      </pc:sldChg>
      <pc:sldChg chg="del">
        <pc:chgData name="Екатерина Чимутова" userId="4e1c11216741eefa" providerId="LiveId" clId="{E01BB03D-4D9F-4CF2-BCCB-B77BB2E13832}" dt="2026-08-24T12:38:53.991" v="3" actId="2696"/>
        <pc:sldMkLst>
          <pc:docMk/>
          <pc:sldMk cId="208500751" sldId="271"/>
        </pc:sldMkLst>
      </pc:sldChg>
      <pc:sldChg chg="del">
        <pc:chgData name="Екатерина Чимутова" userId="4e1c11216741eefa" providerId="LiveId" clId="{E01BB03D-4D9F-4CF2-BCCB-B77BB2E13832}" dt="2026-08-24T12:38:50.592" v="2" actId="2696"/>
        <pc:sldMkLst>
          <pc:docMk/>
          <pc:sldMk cId="2786061019" sldId="272"/>
        </pc:sldMkLst>
      </pc:sldChg>
      <pc:sldChg chg="delSp modSp mod">
        <pc:chgData name="Екатерина Чимутова" userId="4e1c11216741eefa" providerId="LiveId" clId="{E01BB03D-4D9F-4CF2-BCCB-B77BB2E13832}" dt="2026-08-24T12:39:06.708" v="11" actId="1076"/>
        <pc:sldMkLst>
          <pc:docMk/>
          <pc:sldMk cId="911519881" sldId="274"/>
        </pc:sldMkLst>
        <pc:spChg chg="mod">
          <ac:chgData name="Екатерина Чимутова" userId="4e1c11216741eefa" providerId="LiveId" clId="{E01BB03D-4D9F-4CF2-BCCB-B77BB2E13832}" dt="2026-08-24T12:39:06.708" v="11" actId="1076"/>
          <ac:spMkLst>
            <pc:docMk/>
            <pc:sldMk cId="911519881" sldId="274"/>
            <ac:spMk id="2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08-24T12:39:03.975" v="10" actId="1076"/>
          <ac:spMkLst>
            <pc:docMk/>
            <pc:sldMk cId="911519881" sldId="274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8-24T12:38:58.905" v="6" actId="478"/>
          <ac:picMkLst>
            <pc:docMk/>
            <pc:sldMk cId="911519881" sldId="274"/>
            <ac:picMk id="102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4T12:38:59.903" v="8" actId="478"/>
          <ac:picMkLst>
            <pc:docMk/>
            <pc:sldMk cId="911519881" sldId="274"/>
            <ac:picMk id="1027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4T12:39:00.338" v="9" actId="478"/>
          <ac:picMkLst>
            <pc:docMk/>
            <pc:sldMk cId="911519881" sldId="274"/>
            <ac:picMk id="102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4T12:38:58.473" v="5" actId="478"/>
          <ac:picMkLst>
            <pc:docMk/>
            <pc:sldMk cId="911519881" sldId="274"/>
            <ac:picMk id="102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4T12:38:59.381" v="7" actId="478"/>
          <ac:picMkLst>
            <pc:docMk/>
            <pc:sldMk cId="911519881" sldId="274"/>
            <ac:picMk id="103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4T12:38:58.057" v="4" actId="478"/>
          <ac:picMkLst>
            <pc:docMk/>
            <pc:sldMk cId="911519881" sldId="274"/>
            <ac:picMk id="1031" creationId="{00000000-0000-0000-0000-000000000000}"/>
          </ac:picMkLst>
        </pc:picChg>
      </pc:sldChg>
      <pc:sldChg chg="delSp">
        <pc:chgData name="Екатерина Чимутова" userId="4e1c11216741eefa" providerId="LiveId" clId="{E01BB03D-4D9F-4CF2-BCCB-B77BB2E13832}" dt="2026-08-24T12:39:09.366" v="13" actId="478"/>
        <pc:sldMkLst>
          <pc:docMk/>
          <pc:sldMk cId="911519881" sldId="275"/>
        </pc:sldMkLst>
        <pc:picChg chg="del">
          <ac:chgData name="Екатерина Чимутова" userId="4e1c11216741eefa" providerId="LiveId" clId="{E01BB03D-4D9F-4CF2-BCCB-B77BB2E13832}" dt="2026-08-24T12:39:08.849" v="12" actId="478"/>
          <ac:picMkLst>
            <pc:docMk/>
            <pc:sldMk cId="911519881" sldId="275"/>
            <ac:picMk id="205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4T12:39:09.366" v="13" actId="478"/>
          <ac:picMkLst>
            <pc:docMk/>
            <pc:sldMk cId="911519881" sldId="275"/>
            <ac:picMk id="2051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8A9F97-FA60-41CC-B800-9243C3A52162}" type="doc">
      <dgm:prSet loTypeId="urn:microsoft.com/office/officeart/2005/8/layout/hierarchy2" loCatId="hierarchy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2382203-1F1E-4F59-AFA9-A654DEF1A397}">
      <dgm:prSet phldrT="[Текст]" custT="1"/>
      <dgm:spPr/>
      <dgm:t>
        <a:bodyPr/>
        <a:lstStyle/>
        <a:p>
          <a:r>
            <a:rPr lang="ru-RU" sz="20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Общество</a:t>
          </a:r>
        </a:p>
      </dgm:t>
    </dgm:pt>
    <dgm:pt modelId="{AB69600C-2475-485B-BF10-213BC4747A6E}" type="parTrans" cxnId="{DCA35AA1-521B-45F0-B306-C0DE9A2C3832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E3A9C7-216B-4553-A27F-5611FEEFB2A5}" type="sibTrans" cxnId="{DCA35AA1-521B-45F0-B306-C0DE9A2C3832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E9D1D6-BF57-4B47-A660-4B7A4219E81B}">
      <dgm:prSet phldrT="[Текст]" custT="1"/>
      <dgm:spPr/>
      <dgm:t>
        <a:bodyPr/>
        <a:lstStyle/>
        <a:p>
          <a:r>
            <a:rPr lang="ru-RU" sz="1800" b="1" i="1" dirty="0" err="1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Нормотипичное</a:t>
          </a:r>
          <a:r>
            <a:rPr lang="ru-RU" sz="18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поведение</a:t>
          </a:r>
        </a:p>
      </dgm:t>
    </dgm:pt>
    <dgm:pt modelId="{52548BB4-4C85-4813-982A-D8CABACE6FBA}" type="parTrans" cxnId="{2F76EE5A-6D03-479F-AF8B-FDDE0092A201}">
      <dgm:prSet custT="1"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2F51D4-E393-46AC-B0C2-AE0775BFB9E3}" type="sibTrans" cxnId="{2F76EE5A-6D03-479F-AF8B-FDDE0092A201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02CC61-27A8-4798-B621-FF25CF85E9A6}">
      <dgm:prSet phldrT="[Текст]" custT="1"/>
      <dgm:spPr/>
      <dgm:t>
        <a:bodyPr/>
        <a:lstStyle/>
        <a:p>
          <a:r>
            <a:rPr lang="ru-RU" sz="18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Соответствие статистической психической норме, то есть без психических расстройств, входящих в медицинские границы нормы</a:t>
          </a:r>
        </a:p>
      </dgm:t>
    </dgm:pt>
    <dgm:pt modelId="{1BCB4AE7-B243-455F-BF70-00B5969597D8}" type="parTrans" cxnId="{66E610B6-36DE-4937-84FB-95494A701F14}">
      <dgm:prSet custT="1"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500C64-995B-4E3F-910D-71ED11BE472B}" type="sibTrans" cxnId="{66E610B6-36DE-4937-84FB-95494A701F14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9E8905-B407-4103-9573-52C2B42DA3CA}">
      <dgm:prSet phldrT="[Текст]" custT="1"/>
      <dgm:spPr/>
      <dgm:t>
        <a:bodyPr/>
        <a:lstStyle/>
        <a:p>
          <a:r>
            <a:rPr lang="ru-RU" sz="18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Общительность</a:t>
          </a:r>
        </a:p>
      </dgm:t>
    </dgm:pt>
    <dgm:pt modelId="{EA6AE56F-C787-472E-858E-B0688C406B16}" type="parTrans" cxnId="{47ABB6DC-1F9A-4085-A647-98506B7FA404}">
      <dgm:prSet custT="1"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7C4F2B-AB97-42C5-9A38-611D2941C88D}" type="sibTrans" cxnId="{47ABB6DC-1F9A-4085-A647-98506B7FA404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6AB6AD-3814-404B-98F6-30CA1B452AA6}">
      <dgm:prSet phldrT="[Текст]" custT="1"/>
      <dgm:spPr/>
      <dgm:t>
        <a:bodyPr/>
        <a:lstStyle/>
        <a:p>
          <a:r>
            <a:rPr lang="ru-RU" sz="1800" b="1" i="1" dirty="0" err="1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Психопатичное</a:t>
          </a:r>
          <a:r>
            <a:rPr lang="ru-RU" sz="18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поведение</a:t>
          </a:r>
        </a:p>
      </dgm:t>
    </dgm:pt>
    <dgm:pt modelId="{5B5F7080-976F-46A7-95A2-349B0FF26861}" type="parTrans" cxnId="{8B042C3D-B9EB-4D0D-BAB1-EEFE9EC3CE38}">
      <dgm:prSet custT="1"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367C3D-75BD-48A6-93A2-BF20E0D44DA0}" type="sibTrans" cxnId="{8B042C3D-B9EB-4D0D-BAB1-EEFE9EC3CE38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BD7291-3153-46B2-A271-2D6F42CECD8A}">
      <dgm:prSet phldrT="[Текст]" custT="1"/>
      <dgm:spPr/>
      <dgm:t>
        <a:bodyPr/>
        <a:lstStyle/>
        <a:p>
          <a:r>
            <a:rPr lang="ru-RU" sz="18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Расстройства мышления и/или восприятия</a:t>
          </a:r>
        </a:p>
      </dgm:t>
    </dgm:pt>
    <dgm:pt modelId="{9FD8E7E4-C8DD-4463-926B-EB2F809BE361}" type="parTrans" cxnId="{AF19EC7F-03CF-49DF-971E-15EDD6A6B644}">
      <dgm:prSet custT="1"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6FE9E3-001F-496B-8BC2-4D354F5B898F}" type="sibTrans" cxnId="{AF19EC7F-03CF-49DF-971E-15EDD6A6B644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0730FD-5743-4B84-AD7B-D62CA81DF0FF}">
      <dgm:prSet phldrT="[Текст]" custT="1"/>
      <dgm:spPr/>
      <dgm:t>
        <a:bodyPr/>
        <a:lstStyle/>
        <a:p>
          <a:r>
            <a:rPr lang="ru-RU" sz="1800" b="1" i="1" dirty="0" err="1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Эмпатия</a:t>
          </a:r>
          <a:endParaRPr lang="ru-RU" sz="1800" b="1" i="1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C925D0-A3C4-4ABD-A7DC-D97023DDBF01}" type="parTrans" cxnId="{004AEE3E-3192-4020-A687-74D590C4D214}">
      <dgm:prSet custT="1"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D056E7-F265-4F0B-A691-742DB2284C36}" type="sibTrans" cxnId="{004AEE3E-3192-4020-A687-74D590C4D214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BB17A8-A99F-4EFD-8948-21D7A17EA1C1}">
      <dgm:prSet phldrT="[Текст]" custT="1"/>
      <dgm:spPr/>
      <dgm:t>
        <a:bodyPr/>
        <a:lstStyle/>
        <a:p>
          <a:r>
            <a:rPr lang="ru-RU" sz="18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Замкнутость</a:t>
          </a:r>
        </a:p>
      </dgm:t>
    </dgm:pt>
    <dgm:pt modelId="{739F9EEA-47C3-49B3-A991-89762968279B}" type="parTrans" cxnId="{E99C62C3-0F07-47F7-B15D-5B6FF754CBBF}">
      <dgm:prSet custT="1"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9469B3-0D51-4277-A432-96833D653BD3}" type="sibTrans" cxnId="{E99C62C3-0F07-47F7-B15D-5B6FF754CBBF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584A5A-2917-4F20-8069-74B32A0E8060}">
      <dgm:prSet phldrT="[Текст]" custT="1"/>
      <dgm:spPr/>
      <dgm:t>
        <a:bodyPr/>
        <a:lstStyle/>
        <a:p>
          <a:r>
            <a:rPr lang="ru-RU" sz="18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Недостаток (отсутствие) «живого общения»</a:t>
          </a:r>
        </a:p>
      </dgm:t>
    </dgm:pt>
    <dgm:pt modelId="{E09931EC-DE35-4044-A51A-9CF937D3BB70}" type="parTrans" cxnId="{CD64863D-1007-4442-999E-BBD95432FECB}">
      <dgm:prSet custT="1"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A8C5F6-3B4F-423F-8C4A-F687C5FCCC0D}" type="sibTrans" cxnId="{CD64863D-1007-4442-999E-BBD95432FECB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A50CCA-F03F-4A67-8EF7-F358B6B4B7DD}">
      <dgm:prSet phldrT="[Текст]" custT="1"/>
      <dgm:spPr/>
      <dgm:t>
        <a:bodyPr/>
        <a:lstStyle/>
        <a:p>
          <a:r>
            <a:rPr lang="ru-RU" sz="18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Неблагоприятная эмоциональная обстановка в семье</a:t>
          </a:r>
        </a:p>
      </dgm:t>
    </dgm:pt>
    <dgm:pt modelId="{578D110C-00B8-4D78-BE5B-6C247E498993}" type="parTrans" cxnId="{3EA088F4-FDEC-4DC7-B9D2-BAC21DFFCED5}">
      <dgm:prSet custT="1"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596B21-4A3F-4956-B9C2-665A5F322E86}" type="sibTrans" cxnId="{3EA088F4-FDEC-4DC7-B9D2-BAC21DFFCED5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F736F1-6D69-4AF8-B982-D09E6BFD5E41}">
      <dgm:prSet phldrT="[Текст]" custT="1"/>
      <dgm:spPr/>
      <dgm:t>
        <a:bodyPr/>
        <a:lstStyle/>
        <a:p>
          <a:r>
            <a:rPr lang="ru-RU" sz="18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Агрессия</a:t>
          </a:r>
        </a:p>
      </dgm:t>
    </dgm:pt>
    <dgm:pt modelId="{D1927F78-0DFC-4711-897B-27F36D46942F}" type="parTrans" cxnId="{5E192615-731B-4814-8F7A-4345688B669C}">
      <dgm:prSet custT="1"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EE014C-31D5-4CC6-9A09-EBCC3858C577}" type="sibTrans" cxnId="{5E192615-731B-4814-8F7A-4345688B669C}">
      <dgm:prSet/>
      <dgm:spPr/>
      <dgm:t>
        <a:bodyPr/>
        <a:lstStyle/>
        <a:p>
          <a:endParaRPr lang="ru-RU" sz="1800" b="1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CF260B-8C90-4C80-8613-A86891FD7228}" type="pres">
      <dgm:prSet presAssocID="{458A9F97-FA60-41CC-B800-9243C3A5216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3DDEA0F-E21D-4440-9100-D3D98EA373A7}" type="pres">
      <dgm:prSet presAssocID="{22382203-1F1E-4F59-AFA9-A654DEF1A397}" presName="root1" presStyleCnt="0"/>
      <dgm:spPr/>
    </dgm:pt>
    <dgm:pt modelId="{8E117466-CC26-49EA-BDED-250DE5B76FB1}" type="pres">
      <dgm:prSet presAssocID="{22382203-1F1E-4F59-AFA9-A654DEF1A397}" presName="LevelOneTextNode" presStyleLbl="node0" presStyleIdx="0" presStyleCnt="1" custScaleX="121550" custLinFactX="-39669" custLinFactNeighborX="-100000" custLinFactNeighborY="1335">
        <dgm:presLayoutVars>
          <dgm:chPref val="3"/>
        </dgm:presLayoutVars>
      </dgm:prSet>
      <dgm:spPr/>
    </dgm:pt>
    <dgm:pt modelId="{C94714D8-57D2-4E69-B010-23C5042DC66E}" type="pres">
      <dgm:prSet presAssocID="{22382203-1F1E-4F59-AFA9-A654DEF1A397}" presName="level2hierChild" presStyleCnt="0"/>
      <dgm:spPr/>
    </dgm:pt>
    <dgm:pt modelId="{04BA7E8C-A3B9-4AFF-B5FD-A2F3D816287F}" type="pres">
      <dgm:prSet presAssocID="{52548BB4-4C85-4813-982A-D8CABACE6FBA}" presName="conn2-1" presStyleLbl="parChTrans1D2" presStyleIdx="0" presStyleCnt="2"/>
      <dgm:spPr/>
    </dgm:pt>
    <dgm:pt modelId="{86E55589-8A30-4B54-A66C-628B8CFBB332}" type="pres">
      <dgm:prSet presAssocID="{52548BB4-4C85-4813-982A-D8CABACE6FBA}" presName="connTx" presStyleLbl="parChTrans1D2" presStyleIdx="0" presStyleCnt="2"/>
      <dgm:spPr/>
    </dgm:pt>
    <dgm:pt modelId="{F32E8063-0E97-4784-8935-DAE886986EC2}" type="pres">
      <dgm:prSet presAssocID="{9FE9D1D6-BF57-4B47-A660-4B7A4219E81B}" presName="root2" presStyleCnt="0"/>
      <dgm:spPr/>
    </dgm:pt>
    <dgm:pt modelId="{BA29D306-23D9-4078-89BE-ADBF7A564241}" type="pres">
      <dgm:prSet presAssocID="{9FE9D1D6-BF57-4B47-A660-4B7A4219E81B}" presName="LevelTwoTextNode" presStyleLbl="node2" presStyleIdx="0" presStyleCnt="2" custScaleX="179783" custLinFactNeighborX="-70261" custLinFactNeighborY="-69456">
        <dgm:presLayoutVars>
          <dgm:chPref val="3"/>
        </dgm:presLayoutVars>
      </dgm:prSet>
      <dgm:spPr/>
    </dgm:pt>
    <dgm:pt modelId="{B5BADA30-B39E-4CAF-AB52-03A701CA1EB2}" type="pres">
      <dgm:prSet presAssocID="{9FE9D1D6-BF57-4B47-A660-4B7A4219E81B}" presName="level3hierChild" presStyleCnt="0"/>
      <dgm:spPr/>
    </dgm:pt>
    <dgm:pt modelId="{5B7C490B-17E9-4898-9533-BD970F0B937D}" type="pres">
      <dgm:prSet presAssocID="{1BCB4AE7-B243-455F-BF70-00B5969597D8}" presName="conn2-1" presStyleLbl="parChTrans1D3" presStyleIdx="0" presStyleCnt="8"/>
      <dgm:spPr/>
    </dgm:pt>
    <dgm:pt modelId="{E8CA683D-CF1B-4834-B764-6857E5D49B71}" type="pres">
      <dgm:prSet presAssocID="{1BCB4AE7-B243-455F-BF70-00B5969597D8}" presName="connTx" presStyleLbl="parChTrans1D3" presStyleIdx="0" presStyleCnt="8"/>
      <dgm:spPr/>
    </dgm:pt>
    <dgm:pt modelId="{36539BAE-5F47-4A66-B672-D2B16E35BF2A}" type="pres">
      <dgm:prSet presAssocID="{8102CC61-27A8-4798-B621-FF25CF85E9A6}" presName="root2" presStyleCnt="0"/>
      <dgm:spPr/>
    </dgm:pt>
    <dgm:pt modelId="{CA0D7AEC-971F-4AC8-977F-E28D2A3049F9}" type="pres">
      <dgm:prSet presAssocID="{8102CC61-27A8-4798-B621-FF25CF85E9A6}" presName="LevelTwoTextNode" presStyleLbl="node3" presStyleIdx="0" presStyleCnt="8" custScaleX="362893" custScaleY="166439" custLinFactY="32395" custLinFactNeighborX="86216" custLinFactNeighborY="100000">
        <dgm:presLayoutVars>
          <dgm:chPref val="3"/>
        </dgm:presLayoutVars>
      </dgm:prSet>
      <dgm:spPr/>
    </dgm:pt>
    <dgm:pt modelId="{82108F81-C459-432F-A7B1-F296446509A3}" type="pres">
      <dgm:prSet presAssocID="{8102CC61-27A8-4798-B621-FF25CF85E9A6}" presName="level3hierChild" presStyleCnt="0"/>
      <dgm:spPr/>
    </dgm:pt>
    <dgm:pt modelId="{66DC4232-FD92-4FC1-89C2-C1F92C558CEB}" type="pres">
      <dgm:prSet presAssocID="{EA6AE56F-C787-472E-858E-B0688C406B16}" presName="conn2-1" presStyleLbl="parChTrans1D3" presStyleIdx="1" presStyleCnt="8"/>
      <dgm:spPr/>
    </dgm:pt>
    <dgm:pt modelId="{3B687DBD-AB45-4961-8443-4A756CA1AF02}" type="pres">
      <dgm:prSet presAssocID="{EA6AE56F-C787-472E-858E-B0688C406B16}" presName="connTx" presStyleLbl="parChTrans1D3" presStyleIdx="1" presStyleCnt="8"/>
      <dgm:spPr/>
    </dgm:pt>
    <dgm:pt modelId="{3C7E180E-8574-41E8-BB1B-69F85BFCB74B}" type="pres">
      <dgm:prSet presAssocID="{AF9E8905-B407-4103-9573-52C2B42DA3CA}" presName="root2" presStyleCnt="0"/>
      <dgm:spPr/>
    </dgm:pt>
    <dgm:pt modelId="{451FC602-1E6C-47E8-91B8-1C6DADA3A980}" type="pres">
      <dgm:prSet presAssocID="{AF9E8905-B407-4103-9573-52C2B42DA3CA}" presName="LevelTwoTextNode" presStyleLbl="node3" presStyleIdx="1" presStyleCnt="8" custScaleX="172247" custLinFactY="-69190" custLinFactNeighborX="-65432" custLinFactNeighborY="-100000">
        <dgm:presLayoutVars>
          <dgm:chPref val="3"/>
        </dgm:presLayoutVars>
      </dgm:prSet>
      <dgm:spPr/>
    </dgm:pt>
    <dgm:pt modelId="{F2A864EC-052D-4DC6-984A-92420A85F39C}" type="pres">
      <dgm:prSet presAssocID="{AF9E8905-B407-4103-9573-52C2B42DA3CA}" presName="level3hierChild" presStyleCnt="0"/>
      <dgm:spPr/>
    </dgm:pt>
    <dgm:pt modelId="{6A89B6DE-8FA9-42D1-A06D-B8AAD9587EAD}" type="pres">
      <dgm:prSet presAssocID="{2BC925D0-A3C4-4ABD-A7DC-D97023DDBF01}" presName="conn2-1" presStyleLbl="parChTrans1D3" presStyleIdx="2" presStyleCnt="8"/>
      <dgm:spPr/>
    </dgm:pt>
    <dgm:pt modelId="{1A7F5B77-4E81-43B4-994A-FE89295592DF}" type="pres">
      <dgm:prSet presAssocID="{2BC925D0-A3C4-4ABD-A7DC-D97023DDBF01}" presName="connTx" presStyleLbl="parChTrans1D3" presStyleIdx="2" presStyleCnt="8"/>
      <dgm:spPr/>
    </dgm:pt>
    <dgm:pt modelId="{0233AEFB-4DE4-4526-A060-439D961F9984}" type="pres">
      <dgm:prSet presAssocID="{810730FD-5743-4B84-AD7B-D62CA81DF0FF}" presName="root2" presStyleCnt="0"/>
      <dgm:spPr/>
    </dgm:pt>
    <dgm:pt modelId="{CF1C6593-DAA6-43F3-90FF-E6440210E8DB}" type="pres">
      <dgm:prSet presAssocID="{810730FD-5743-4B84-AD7B-D62CA81DF0FF}" presName="LevelTwoTextNode" presStyleLbl="node3" presStyleIdx="2" presStyleCnt="8" custLinFactNeighborX="-38941" custLinFactNeighborY="-57922">
        <dgm:presLayoutVars>
          <dgm:chPref val="3"/>
        </dgm:presLayoutVars>
      </dgm:prSet>
      <dgm:spPr/>
    </dgm:pt>
    <dgm:pt modelId="{5AA06D71-9B20-4B5A-ACF9-187CF490470C}" type="pres">
      <dgm:prSet presAssocID="{810730FD-5743-4B84-AD7B-D62CA81DF0FF}" presName="level3hierChild" presStyleCnt="0"/>
      <dgm:spPr/>
    </dgm:pt>
    <dgm:pt modelId="{58F8334C-2808-4219-B490-D8A6304FF972}" type="pres">
      <dgm:prSet presAssocID="{5B5F7080-976F-46A7-95A2-349B0FF26861}" presName="conn2-1" presStyleLbl="parChTrans1D2" presStyleIdx="1" presStyleCnt="2"/>
      <dgm:spPr/>
    </dgm:pt>
    <dgm:pt modelId="{0E197990-37AB-4945-BD1F-F8A8465F91C4}" type="pres">
      <dgm:prSet presAssocID="{5B5F7080-976F-46A7-95A2-349B0FF26861}" presName="connTx" presStyleLbl="parChTrans1D2" presStyleIdx="1" presStyleCnt="2"/>
      <dgm:spPr/>
    </dgm:pt>
    <dgm:pt modelId="{7A27BC8A-1079-4CAB-B278-93CC1BD139C4}" type="pres">
      <dgm:prSet presAssocID="{636AB6AD-3814-404B-98F6-30CA1B452AA6}" presName="root2" presStyleCnt="0"/>
      <dgm:spPr/>
    </dgm:pt>
    <dgm:pt modelId="{11A79928-C8A2-43AC-BB4A-9E809E65DEAA}" type="pres">
      <dgm:prSet presAssocID="{636AB6AD-3814-404B-98F6-30CA1B452AA6}" presName="LevelTwoTextNode" presStyleLbl="node2" presStyleIdx="1" presStyleCnt="2" custScaleX="166875" custLinFactY="100000" custLinFactNeighborX="-51126" custLinFactNeighborY="163320">
        <dgm:presLayoutVars>
          <dgm:chPref val="3"/>
        </dgm:presLayoutVars>
      </dgm:prSet>
      <dgm:spPr/>
    </dgm:pt>
    <dgm:pt modelId="{FEE49FEB-0B02-4AA7-9461-CEFCD8D3C679}" type="pres">
      <dgm:prSet presAssocID="{636AB6AD-3814-404B-98F6-30CA1B452AA6}" presName="level3hierChild" presStyleCnt="0"/>
      <dgm:spPr/>
    </dgm:pt>
    <dgm:pt modelId="{644ABFEF-4620-4209-B687-E582C22D7B4A}" type="pres">
      <dgm:prSet presAssocID="{9FD8E7E4-C8DD-4463-926B-EB2F809BE361}" presName="conn2-1" presStyleLbl="parChTrans1D3" presStyleIdx="3" presStyleCnt="8"/>
      <dgm:spPr/>
    </dgm:pt>
    <dgm:pt modelId="{5E22E32E-A34B-4053-9853-C3E666719C33}" type="pres">
      <dgm:prSet presAssocID="{9FD8E7E4-C8DD-4463-926B-EB2F809BE361}" presName="connTx" presStyleLbl="parChTrans1D3" presStyleIdx="3" presStyleCnt="8"/>
      <dgm:spPr/>
    </dgm:pt>
    <dgm:pt modelId="{2E99101E-310A-48E1-A007-AA58A2ACF44D}" type="pres">
      <dgm:prSet presAssocID="{41BD7291-3153-46B2-A271-2D6F42CECD8A}" presName="root2" presStyleCnt="0"/>
      <dgm:spPr/>
    </dgm:pt>
    <dgm:pt modelId="{AE834A5C-B7AF-4F12-B936-CE7282E4A60C}" type="pres">
      <dgm:prSet presAssocID="{41BD7291-3153-46B2-A271-2D6F42CECD8A}" presName="LevelTwoTextNode" presStyleLbl="node3" presStyleIdx="3" presStyleCnt="8" custScaleX="175023" custScaleY="133711" custLinFactNeighborX="42198" custLinFactNeighborY="24759">
        <dgm:presLayoutVars>
          <dgm:chPref val="3"/>
        </dgm:presLayoutVars>
      </dgm:prSet>
      <dgm:spPr/>
    </dgm:pt>
    <dgm:pt modelId="{7DA0856F-4EF0-4FB2-A020-764543813D69}" type="pres">
      <dgm:prSet presAssocID="{41BD7291-3153-46B2-A271-2D6F42CECD8A}" presName="level3hierChild" presStyleCnt="0"/>
      <dgm:spPr/>
    </dgm:pt>
    <dgm:pt modelId="{B7B28770-064D-46CB-9C92-994E9FA77011}" type="pres">
      <dgm:prSet presAssocID="{739F9EEA-47C3-49B3-A991-89762968279B}" presName="conn2-1" presStyleLbl="parChTrans1D3" presStyleIdx="4" presStyleCnt="8"/>
      <dgm:spPr/>
    </dgm:pt>
    <dgm:pt modelId="{9A8A33B3-C107-4A69-B7FE-978646DB9862}" type="pres">
      <dgm:prSet presAssocID="{739F9EEA-47C3-49B3-A991-89762968279B}" presName="connTx" presStyleLbl="parChTrans1D3" presStyleIdx="4" presStyleCnt="8"/>
      <dgm:spPr/>
    </dgm:pt>
    <dgm:pt modelId="{BA7224BC-9E6D-4837-B1A3-0214F9FA673B}" type="pres">
      <dgm:prSet presAssocID="{03BB17A8-A99F-4EFD-8948-21D7A17EA1C1}" presName="root2" presStyleCnt="0"/>
      <dgm:spPr/>
    </dgm:pt>
    <dgm:pt modelId="{69C75D2B-4386-4752-AE28-8CF359943225}" type="pres">
      <dgm:prSet presAssocID="{03BB17A8-A99F-4EFD-8948-21D7A17EA1C1}" presName="LevelTwoTextNode" presStyleLbl="node3" presStyleIdx="4" presStyleCnt="8" custScaleX="140459" custLinFactX="100000" custLinFactNeighborX="140391" custLinFactNeighborY="-45915">
        <dgm:presLayoutVars>
          <dgm:chPref val="3"/>
        </dgm:presLayoutVars>
      </dgm:prSet>
      <dgm:spPr/>
    </dgm:pt>
    <dgm:pt modelId="{F0B9903D-742C-4095-9021-286E858A7043}" type="pres">
      <dgm:prSet presAssocID="{03BB17A8-A99F-4EFD-8948-21D7A17EA1C1}" presName="level3hierChild" presStyleCnt="0"/>
      <dgm:spPr/>
    </dgm:pt>
    <dgm:pt modelId="{F60DD489-BCB4-4E84-9FD8-882BF247026B}" type="pres">
      <dgm:prSet presAssocID="{E09931EC-DE35-4044-A51A-9CF937D3BB70}" presName="conn2-1" presStyleLbl="parChTrans1D3" presStyleIdx="5" presStyleCnt="8"/>
      <dgm:spPr/>
    </dgm:pt>
    <dgm:pt modelId="{F98E4F75-E795-4C67-8552-9AE34C1F7DF7}" type="pres">
      <dgm:prSet presAssocID="{E09931EC-DE35-4044-A51A-9CF937D3BB70}" presName="connTx" presStyleLbl="parChTrans1D3" presStyleIdx="5" presStyleCnt="8"/>
      <dgm:spPr/>
    </dgm:pt>
    <dgm:pt modelId="{FBCEA860-DDB6-4C2D-AFA4-A1EF30D1B42C}" type="pres">
      <dgm:prSet presAssocID="{49584A5A-2917-4F20-8069-74B32A0E8060}" presName="root2" presStyleCnt="0"/>
      <dgm:spPr/>
    </dgm:pt>
    <dgm:pt modelId="{1A0956CB-ABBD-4DEB-9DAE-4BF202BFAB90}" type="pres">
      <dgm:prSet presAssocID="{49584A5A-2917-4F20-8069-74B32A0E8060}" presName="LevelTwoTextNode" presStyleLbl="node3" presStyleIdx="5" presStyleCnt="8" custScaleX="220698" custScaleY="150155" custLinFactX="100000" custLinFactNeighborX="109131" custLinFactNeighborY="13402">
        <dgm:presLayoutVars>
          <dgm:chPref val="3"/>
        </dgm:presLayoutVars>
      </dgm:prSet>
      <dgm:spPr/>
    </dgm:pt>
    <dgm:pt modelId="{0C69B8B8-96E7-406D-9007-64249EA47EEE}" type="pres">
      <dgm:prSet presAssocID="{49584A5A-2917-4F20-8069-74B32A0E8060}" presName="level3hierChild" presStyleCnt="0"/>
      <dgm:spPr/>
    </dgm:pt>
    <dgm:pt modelId="{67FDD2A4-A56E-4C89-85C5-473F629C0E0F}" type="pres">
      <dgm:prSet presAssocID="{578D110C-00B8-4D78-BE5B-6C247E498993}" presName="conn2-1" presStyleLbl="parChTrans1D3" presStyleIdx="6" presStyleCnt="8"/>
      <dgm:spPr/>
    </dgm:pt>
    <dgm:pt modelId="{54F1AFC0-3A95-40E8-AC42-47A468C8FB96}" type="pres">
      <dgm:prSet presAssocID="{578D110C-00B8-4D78-BE5B-6C247E498993}" presName="connTx" presStyleLbl="parChTrans1D3" presStyleIdx="6" presStyleCnt="8"/>
      <dgm:spPr/>
    </dgm:pt>
    <dgm:pt modelId="{83BD5554-B483-4B5F-A80A-95F6AA386341}" type="pres">
      <dgm:prSet presAssocID="{E3A50CCA-F03F-4A67-8EF7-F358B6B4B7DD}" presName="root2" presStyleCnt="0"/>
      <dgm:spPr/>
    </dgm:pt>
    <dgm:pt modelId="{E9266BDF-856D-4C30-A506-BFE3D681740F}" type="pres">
      <dgm:prSet presAssocID="{E3A50CCA-F03F-4A67-8EF7-F358B6B4B7DD}" presName="LevelTwoTextNode" presStyleLbl="node3" presStyleIdx="6" presStyleCnt="8" custScaleX="207397" custScaleY="143970" custLinFactX="100000" custLinFactNeighborX="120508" custLinFactNeighborY="98942">
        <dgm:presLayoutVars>
          <dgm:chPref val="3"/>
        </dgm:presLayoutVars>
      </dgm:prSet>
      <dgm:spPr/>
    </dgm:pt>
    <dgm:pt modelId="{1B688B49-FCC9-4B1C-A145-8AB0A1042FD4}" type="pres">
      <dgm:prSet presAssocID="{E3A50CCA-F03F-4A67-8EF7-F358B6B4B7DD}" presName="level3hierChild" presStyleCnt="0"/>
      <dgm:spPr/>
    </dgm:pt>
    <dgm:pt modelId="{1A022822-5C48-4453-BE48-FE225ED2EEBD}" type="pres">
      <dgm:prSet presAssocID="{D1927F78-0DFC-4711-897B-27F36D46942F}" presName="conn2-1" presStyleLbl="parChTrans1D3" presStyleIdx="7" presStyleCnt="8"/>
      <dgm:spPr/>
    </dgm:pt>
    <dgm:pt modelId="{D93F7935-6F9F-42D0-A685-82C427E72823}" type="pres">
      <dgm:prSet presAssocID="{D1927F78-0DFC-4711-897B-27F36D46942F}" presName="connTx" presStyleLbl="parChTrans1D3" presStyleIdx="7" presStyleCnt="8"/>
      <dgm:spPr/>
    </dgm:pt>
    <dgm:pt modelId="{B48FD08A-11ED-4206-AF01-740E3AFC35FF}" type="pres">
      <dgm:prSet presAssocID="{FAF736F1-6D69-4AF8-B982-D09E6BFD5E41}" presName="root2" presStyleCnt="0"/>
      <dgm:spPr/>
    </dgm:pt>
    <dgm:pt modelId="{16273974-F1C3-4D32-A0BC-01C373AFB17F}" type="pres">
      <dgm:prSet presAssocID="{FAF736F1-6D69-4AF8-B982-D09E6BFD5E41}" presName="LevelTwoTextNode" presStyleLbl="node3" presStyleIdx="7" presStyleCnt="8" custLinFactY="-26997" custLinFactNeighborX="93059" custLinFactNeighborY="-100000">
        <dgm:presLayoutVars>
          <dgm:chPref val="3"/>
        </dgm:presLayoutVars>
      </dgm:prSet>
      <dgm:spPr/>
    </dgm:pt>
    <dgm:pt modelId="{D4977358-EE64-432E-8CEC-897DF9954B36}" type="pres">
      <dgm:prSet presAssocID="{FAF736F1-6D69-4AF8-B982-D09E6BFD5E41}" presName="level3hierChild" presStyleCnt="0"/>
      <dgm:spPr/>
    </dgm:pt>
  </dgm:ptLst>
  <dgm:cxnLst>
    <dgm:cxn modelId="{03914D04-EA85-4100-B743-478B0B5BE879}" type="presOf" srcId="{FAF736F1-6D69-4AF8-B982-D09E6BFD5E41}" destId="{16273974-F1C3-4D32-A0BC-01C373AFB17F}" srcOrd="0" destOrd="0" presId="urn:microsoft.com/office/officeart/2005/8/layout/hierarchy2"/>
    <dgm:cxn modelId="{4780D307-EC9E-4F85-A024-4F1BC93ADAA0}" type="presOf" srcId="{E3A50CCA-F03F-4A67-8EF7-F358B6B4B7DD}" destId="{E9266BDF-856D-4C30-A506-BFE3D681740F}" srcOrd="0" destOrd="0" presId="urn:microsoft.com/office/officeart/2005/8/layout/hierarchy2"/>
    <dgm:cxn modelId="{10D1760B-5838-48DA-A8E4-B93107D53D72}" type="presOf" srcId="{03BB17A8-A99F-4EFD-8948-21D7A17EA1C1}" destId="{69C75D2B-4386-4752-AE28-8CF359943225}" srcOrd="0" destOrd="0" presId="urn:microsoft.com/office/officeart/2005/8/layout/hierarchy2"/>
    <dgm:cxn modelId="{E75D1A0D-A86B-4DF1-8BF1-5B41F5AC64C9}" type="presOf" srcId="{E09931EC-DE35-4044-A51A-9CF937D3BB70}" destId="{F60DD489-BCB4-4E84-9FD8-882BF247026B}" srcOrd="0" destOrd="0" presId="urn:microsoft.com/office/officeart/2005/8/layout/hierarchy2"/>
    <dgm:cxn modelId="{B3CF870D-DFED-495C-92A3-59719CAA5883}" type="presOf" srcId="{52548BB4-4C85-4813-982A-D8CABACE6FBA}" destId="{04BA7E8C-A3B9-4AFF-B5FD-A2F3D816287F}" srcOrd="0" destOrd="0" presId="urn:microsoft.com/office/officeart/2005/8/layout/hierarchy2"/>
    <dgm:cxn modelId="{35C5B413-A2F4-40AA-9FCE-A0CB7B004C42}" type="presOf" srcId="{49584A5A-2917-4F20-8069-74B32A0E8060}" destId="{1A0956CB-ABBD-4DEB-9DAE-4BF202BFAB90}" srcOrd="0" destOrd="0" presId="urn:microsoft.com/office/officeart/2005/8/layout/hierarchy2"/>
    <dgm:cxn modelId="{5E192615-731B-4814-8F7A-4345688B669C}" srcId="{636AB6AD-3814-404B-98F6-30CA1B452AA6}" destId="{FAF736F1-6D69-4AF8-B982-D09E6BFD5E41}" srcOrd="4" destOrd="0" parTransId="{D1927F78-0DFC-4711-897B-27F36D46942F}" sibTransId="{50EE014C-31D5-4CC6-9A09-EBCC3858C577}"/>
    <dgm:cxn modelId="{7682B837-C430-4A2B-BBFC-38674E2F3062}" type="presOf" srcId="{AF9E8905-B407-4103-9573-52C2B42DA3CA}" destId="{451FC602-1E6C-47E8-91B8-1C6DADA3A980}" srcOrd="0" destOrd="0" presId="urn:microsoft.com/office/officeart/2005/8/layout/hierarchy2"/>
    <dgm:cxn modelId="{8B042C3D-B9EB-4D0D-BAB1-EEFE9EC3CE38}" srcId="{22382203-1F1E-4F59-AFA9-A654DEF1A397}" destId="{636AB6AD-3814-404B-98F6-30CA1B452AA6}" srcOrd="1" destOrd="0" parTransId="{5B5F7080-976F-46A7-95A2-349B0FF26861}" sibTransId="{70367C3D-75BD-48A6-93A2-BF20E0D44DA0}"/>
    <dgm:cxn modelId="{CD64863D-1007-4442-999E-BBD95432FECB}" srcId="{636AB6AD-3814-404B-98F6-30CA1B452AA6}" destId="{49584A5A-2917-4F20-8069-74B32A0E8060}" srcOrd="2" destOrd="0" parTransId="{E09931EC-DE35-4044-A51A-9CF937D3BB70}" sibTransId="{F4A8C5F6-3B4F-423F-8C4A-F687C5FCCC0D}"/>
    <dgm:cxn modelId="{9D74903D-43F3-4599-AED2-F7005C6AB351}" type="presOf" srcId="{578D110C-00B8-4D78-BE5B-6C247E498993}" destId="{54F1AFC0-3A95-40E8-AC42-47A468C8FB96}" srcOrd="1" destOrd="0" presId="urn:microsoft.com/office/officeart/2005/8/layout/hierarchy2"/>
    <dgm:cxn modelId="{004AEE3E-3192-4020-A687-74D590C4D214}" srcId="{9FE9D1D6-BF57-4B47-A660-4B7A4219E81B}" destId="{810730FD-5743-4B84-AD7B-D62CA81DF0FF}" srcOrd="2" destOrd="0" parTransId="{2BC925D0-A3C4-4ABD-A7DC-D97023DDBF01}" sibTransId="{C6D056E7-F265-4F0B-A691-742DB2284C36}"/>
    <dgm:cxn modelId="{2510985E-D197-41BD-873D-E4FEAFCAE935}" type="presOf" srcId="{1BCB4AE7-B243-455F-BF70-00B5969597D8}" destId="{5B7C490B-17E9-4898-9533-BD970F0B937D}" srcOrd="0" destOrd="0" presId="urn:microsoft.com/office/officeart/2005/8/layout/hierarchy2"/>
    <dgm:cxn modelId="{8123CB42-3FDD-404C-A1A3-2BAF3E42A22B}" type="presOf" srcId="{EA6AE56F-C787-472E-858E-B0688C406B16}" destId="{66DC4232-FD92-4FC1-89C2-C1F92C558CEB}" srcOrd="0" destOrd="0" presId="urn:microsoft.com/office/officeart/2005/8/layout/hierarchy2"/>
    <dgm:cxn modelId="{A005DB64-BF77-4818-8225-798AB96ED7D1}" type="presOf" srcId="{1BCB4AE7-B243-455F-BF70-00B5969597D8}" destId="{E8CA683D-CF1B-4834-B764-6857E5D49B71}" srcOrd="1" destOrd="0" presId="urn:microsoft.com/office/officeart/2005/8/layout/hierarchy2"/>
    <dgm:cxn modelId="{35956C65-1BEB-4B99-9C99-A130984E8B8E}" type="presOf" srcId="{458A9F97-FA60-41CC-B800-9243C3A52162}" destId="{6ECF260B-8C90-4C80-8613-A86891FD7228}" srcOrd="0" destOrd="0" presId="urn:microsoft.com/office/officeart/2005/8/layout/hierarchy2"/>
    <dgm:cxn modelId="{D0822B68-25B5-4B94-9A46-4443E4B3C33D}" type="presOf" srcId="{5B5F7080-976F-46A7-95A2-349B0FF26861}" destId="{0E197990-37AB-4945-BD1F-F8A8465F91C4}" srcOrd="1" destOrd="0" presId="urn:microsoft.com/office/officeart/2005/8/layout/hierarchy2"/>
    <dgm:cxn modelId="{C951BA72-A7D3-40D8-9181-46765AF8503C}" type="presOf" srcId="{636AB6AD-3814-404B-98F6-30CA1B452AA6}" destId="{11A79928-C8A2-43AC-BB4A-9E809E65DEAA}" srcOrd="0" destOrd="0" presId="urn:microsoft.com/office/officeart/2005/8/layout/hierarchy2"/>
    <dgm:cxn modelId="{4F993B57-96B3-43EE-8544-0A03262E1BB9}" type="presOf" srcId="{E09931EC-DE35-4044-A51A-9CF937D3BB70}" destId="{F98E4F75-E795-4C67-8552-9AE34C1F7DF7}" srcOrd="1" destOrd="0" presId="urn:microsoft.com/office/officeart/2005/8/layout/hierarchy2"/>
    <dgm:cxn modelId="{D43AA159-54A3-4361-AD22-DEB83C52F2C3}" type="presOf" srcId="{5B5F7080-976F-46A7-95A2-349B0FF26861}" destId="{58F8334C-2808-4219-B490-D8A6304FF972}" srcOrd="0" destOrd="0" presId="urn:microsoft.com/office/officeart/2005/8/layout/hierarchy2"/>
    <dgm:cxn modelId="{2F76EE5A-6D03-479F-AF8B-FDDE0092A201}" srcId="{22382203-1F1E-4F59-AFA9-A654DEF1A397}" destId="{9FE9D1D6-BF57-4B47-A660-4B7A4219E81B}" srcOrd="0" destOrd="0" parTransId="{52548BB4-4C85-4813-982A-D8CABACE6FBA}" sibTransId="{B22F51D4-E393-46AC-B0C2-AE0775BFB9E3}"/>
    <dgm:cxn modelId="{A23C337B-9DEE-4DD0-88B7-BEFE0DD16076}" type="presOf" srcId="{2BC925D0-A3C4-4ABD-A7DC-D97023DDBF01}" destId="{1A7F5B77-4E81-43B4-994A-FE89295592DF}" srcOrd="1" destOrd="0" presId="urn:microsoft.com/office/officeart/2005/8/layout/hierarchy2"/>
    <dgm:cxn modelId="{D76EDD7B-A3B3-441B-8359-2E2F8591B4D4}" type="presOf" srcId="{8102CC61-27A8-4798-B621-FF25CF85E9A6}" destId="{CA0D7AEC-971F-4AC8-977F-E28D2A3049F9}" srcOrd="0" destOrd="0" presId="urn:microsoft.com/office/officeart/2005/8/layout/hierarchy2"/>
    <dgm:cxn modelId="{9D50777F-7298-4FD9-8E3E-279C46F84FE2}" type="presOf" srcId="{9FE9D1D6-BF57-4B47-A660-4B7A4219E81B}" destId="{BA29D306-23D9-4078-89BE-ADBF7A564241}" srcOrd="0" destOrd="0" presId="urn:microsoft.com/office/officeart/2005/8/layout/hierarchy2"/>
    <dgm:cxn modelId="{AF19EC7F-03CF-49DF-971E-15EDD6A6B644}" srcId="{636AB6AD-3814-404B-98F6-30CA1B452AA6}" destId="{41BD7291-3153-46B2-A271-2D6F42CECD8A}" srcOrd="0" destOrd="0" parTransId="{9FD8E7E4-C8DD-4463-926B-EB2F809BE361}" sibTransId="{D86FE9E3-001F-496B-8BC2-4D354F5B898F}"/>
    <dgm:cxn modelId="{082BE685-5B8E-4E70-85F1-5D5CF05E8DEE}" type="presOf" srcId="{739F9EEA-47C3-49B3-A991-89762968279B}" destId="{9A8A33B3-C107-4A69-B7FE-978646DB9862}" srcOrd="1" destOrd="0" presId="urn:microsoft.com/office/officeart/2005/8/layout/hierarchy2"/>
    <dgm:cxn modelId="{A538229A-2251-4B3E-8FB9-BEB7CA8547F0}" type="presOf" srcId="{2BC925D0-A3C4-4ABD-A7DC-D97023DDBF01}" destId="{6A89B6DE-8FA9-42D1-A06D-B8AAD9587EAD}" srcOrd="0" destOrd="0" presId="urn:microsoft.com/office/officeart/2005/8/layout/hierarchy2"/>
    <dgm:cxn modelId="{9AE4A19E-3987-4EF6-AEEE-139EF06D082B}" type="presOf" srcId="{D1927F78-0DFC-4711-897B-27F36D46942F}" destId="{1A022822-5C48-4453-BE48-FE225ED2EEBD}" srcOrd="0" destOrd="0" presId="urn:microsoft.com/office/officeart/2005/8/layout/hierarchy2"/>
    <dgm:cxn modelId="{DCA35AA1-521B-45F0-B306-C0DE9A2C3832}" srcId="{458A9F97-FA60-41CC-B800-9243C3A52162}" destId="{22382203-1F1E-4F59-AFA9-A654DEF1A397}" srcOrd="0" destOrd="0" parTransId="{AB69600C-2475-485B-BF10-213BC4747A6E}" sibTransId="{D3E3A9C7-216B-4553-A27F-5611FEEFB2A5}"/>
    <dgm:cxn modelId="{EB65CEB2-493A-4882-BA21-37882FD1D3DA}" type="presOf" srcId="{739F9EEA-47C3-49B3-A991-89762968279B}" destId="{B7B28770-064D-46CB-9C92-994E9FA77011}" srcOrd="0" destOrd="0" presId="urn:microsoft.com/office/officeart/2005/8/layout/hierarchy2"/>
    <dgm:cxn modelId="{66E610B6-36DE-4937-84FB-95494A701F14}" srcId="{9FE9D1D6-BF57-4B47-A660-4B7A4219E81B}" destId="{8102CC61-27A8-4798-B621-FF25CF85E9A6}" srcOrd="0" destOrd="0" parTransId="{1BCB4AE7-B243-455F-BF70-00B5969597D8}" sibTransId="{ED500C64-995B-4E3F-910D-71ED11BE472B}"/>
    <dgm:cxn modelId="{DF181AB9-1A50-49BA-9943-93CAA361E7ED}" type="presOf" srcId="{EA6AE56F-C787-472E-858E-B0688C406B16}" destId="{3B687DBD-AB45-4961-8443-4A756CA1AF02}" srcOrd="1" destOrd="0" presId="urn:microsoft.com/office/officeart/2005/8/layout/hierarchy2"/>
    <dgm:cxn modelId="{BEEEC7B9-75BA-46B9-B563-87294FA6676B}" type="presOf" srcId="{22382203-1F1E-4F59-AFA9-A654DEF1A397}" destId="{8E117466-CC26-49EA-BDED-250DE5B76FB1}" srcOrd="0" destOrd="0" presId="urn:microsoft.com/office/officeart/2005/8/layout/hierarchy2"/>
    <dgm:cxn modelId="{E99C62C3-0F07-47F7-B15D-5B6FF754CBBF}" srcId="{636AB6AD-3814-404B-98F6-30CA1B452AA6}" destId="{03BB17A8-A99F-4EFD-8948-21D7A17EA1C1}" srcOrd="1" destOrd="0" parTransId="{739F9EEA-47C3-49B3-A991-89762968279B}" sibTransId="{A99469B3-0D51-4277-A432-96833D653BD3}"/>
    <dgm:cxn modelId="{4B2F01C4-1E4D-4217-B160-AB4ACC435AD1}" type="presOf" srcId="{D1927F78-0DFC-4711-897B-27F36D46942F}" destId="{D93F7935-6F9F-42D0-A685-82C427E72823}" srcOrd="1" destOrd="0" presId="urn:microsoft.com/office/officeart/2005/8/layout/hierarchy2"/>
    <dgm:cxn modelId="{7BC266C8-A31F-4188-BEE5-E45FE1392E3A}" type="presOf" srcId="{52548BB4-4C85-4813-982A-D8CABACE6FBA}" destId="{86E55589-8A30-4B54-A66C-628B8CFBB332}" srcOrd="1" destOrd="0" presId="urn:microsoft.com/office/officeart/2005/8/layout/hierarchy2"/>
    <dgm:cxn modelId="{47ABB6DC-1F9A-4085-A647-98506B7FA404}" srcId="{9FE9D1D6-BF57-4B47-A660-4B7A4219E81B}" destId="{AF9E8905-B407-4103-9573-52C2B42DA3CA}" srcOrd="1" destOrd="0" parTransId="{EA6AE56F-C787-472E-858E-B0688C406B16}" sibTransId="{CD7C4F2B-AB97-42C5-9A38-611D2941C88D}"/>
    <dgm:cxn modelId="{409D75DD-1B5B-44E8-BE0B-33137C0B71FD}" type="presOf" srcId="{41BD7291-3153-46B2-A271-2D6F42CECD8A}" destId="{AE834A5C-B7AF-4F12-B936-CE7282E4A60C}" srcOrd="0" destOrd="0" presId="urn:microsoft.com/office/officeart/2005/8/layout/hierarchy2"/>
    <dgm:cxn modelId="{EF70D3E2-0319-47AA-8F7E-B7CE817BDA40}" type="presOf" srcId="{9FD8E7E4-C8DD-4463-926B-EB2F809BE361}" destId="{644ABFEF-4620-4209-B687-E582C22D7B4A}" srcOrd="0" destOrd="0" presId="urn:microsoft.com/office/officeart/2005/8/layout/hierarchy2"/>
    <dgm:cxn modelId="{4A316CE5-A398-46C0-8BAB-D8763B748551}" type="presOf" srcId="{9FD8E7E4-C8DD-4463-926B-EB2F809BE361}" destId="{5E22E32E-A34B-4053-9853-C3E666719C33}" srcOrd="1" destOrd="0" presId="urn:microsoft.com/office/officeart/2005/8/layout/hierarchy2"/>
    <dgm:cxn modelId="{504D87F1-D2FC-432A-8001-2C51193C959C}" type="presOf" srcId="{810730FD-5743-4B84-AD7B-D62CA81DF0FF}" destId="{CF1C6593-DAA6-43F3-90FF-E6440210E8DB}" srcOrd="0" destOrd="0" presId="urn:microsoft.com/office/officeart/2005/8/layout/hierarchy2"/>
    <dgm:cxn modelId="{3EA088F4-FDEC-4DC7-B9D2-BAC21DFFCED5}" srcId="{636AB6AD-3814-404B-98F6-30CA1B452AA6}" destId="{E3A50CCA-F03F-4A67-8EF7-F358B6B4B7DD}" srcOrd="3" destOrd="0" parTransId="{578D110C-00B8-4D78-BE5B-6C247E498993}" sibTransId="{30596B21-4A3F-4956-B9C2-665A5F322E86}"/>
    <dgm:cxn modelId="{2D1583FE-97B8-457E-B76E-4C9F5659F5AA}" type="presOf" srcId="{578D110C-00B8-4D78-BE5B-6C247E498993}" destId="{67FDD2A4-A56E-4C89-85C5-473F629C0E0F}" srcOrd="0" destOrd="0" presId="urn:microsoft.com/office/officeart/2005/8/layout/hierarchy2"/>
    <dgm:cxn modelId="{123C6602-BC3C-4BA0-8CC3-F9816C917631}" type="presParOf" srcId="{6ECF260B-8C90-4C80-8613-A86891FD7228}" destId="{63DDEA0F-E21D-4440-9100-D3D98EA373A7}" srcOrd="0" destOrd="0" presId="urn:microsoft.com/office/officeart/2005/8/layout/hierarchy2"/>
    <dgm:cxn modelId="{8427ADF3-8F57-4647-81A3-D3B97837F24A}" type="presParOf" srcId="{63DDEA0F-E21D-4440-9100-D3D98EA373A7}" destId="{8E117466-CC26-49EA-BDED-250DE5B76FB1}" srcOrd="0" destOrd="0" presId="urn:microsoft.com/office/officeart/2005/8/layout/hierarchy2"/>
    <dgm:cxn modelId="{E3E633E9-D0DC-48F8-BB2F-CF440AA57162}" type="presParOf" srcId="{63DDEA0F-E21D-4440-9100-D3D98EA373A7}" destId="{C94714D8-57D2-4E69-B010-23C5042DC66E}" srcOrd="1" destOrd="0" presId="urn:microsoft.com/office/officeart/2005/8/layout/hierarchy2"/>
    <dgm:cxn modelId="{15EDB394-5D3B-4913-8375-6A9223097326}" type="presParOf" srcId="{C94714D8-57D2-4E69-B010-23C5042DC66E}" destId="{04BA7E8C-A3B9-4AFF-B5FD-A2F3D816287F}" srcOrd="0" destOrd="0" presId="urn:microsoft.com/office/officeart/2005/8/layout/hierarchy2"/>
    <dgm:cxn modelId="{9B9EC82D-BCF6-4A81-AAF9-FD848D0046C8}" type="presParOf" srcId="{04BA7E8C-A3B9-4AFF-B5FD-A2F3D816287F}" destId="{86E55589-8A30-4B54-A66C-628B8CFBB332}" srcOrd="0" destOrd="0" presId="urn:microsoft.com/office/officeart/2005/8/layout/hierarchy2"/>
    <dgm:cxn modelId="{224856F3-9F27-460F-9275-A5953001B63F}" type="presParOf" srcId="{C94714D8-57D2-4E69-B010-23C5042DC66E}" destId="{F32E8063-0E97-4784-8935-DAE886986EC2}" srcOrd="1" destOrd="0" presId="urn:microsoft.com/office/officeart/2005/8/layout/hierarchy2"/>
    <dgm:cxn modelId="{C5E818C8-34C3-47F2-AF0B-6A1672B0C5AF}" type="presParOf" srcId="{F32E8063-0E97-4784-8935-DAE886986EC2}" destId="{BA29D306-23D9-4078-89BE-ADBF7A564241}" srcOrd="0" destOrd="0" presId="urn:microsoft.com/office/officeart/2005/8/layout/hierarchy2"/>
    <dgm:cxn modelId="{D5E491EA-4AD0-44A7-996E-B2F0D8361A94}" type="presParOf" srcId="{F32E8063-0E97-4784-8935-DAE886986EC2}" destId="{B5BADA30-B39E-4CAF-AB52-03A701CA1EB2}" srcOrd="1" destOrd="0" presId="urn:microsoft.com/office/officeart/2005/8/layout/hierarchy2"/>
    <dgm:cxn modelId="{2239760A-22DD-4D4A-8BA5-F9045E27F300}" type="presParOf" srcId="{B5BADA30-B39E-4CAF-AB52-03A701CA1EB2}" destId="{5B7C490B-17E9-4898-9533-BD970F0B937D}" srcOrd="0" destOrd="0" presId="urn:microsoft.com/office/officeart/2005/8/layout/hierarchy2"/>
    <dgm:cxn modelId="{FFD954CF-1343-44F0-BB15-8FB05734EB92}" type="presParOf" srcId="{5B7C490B-17E9-4898-9533-BD970F0B937D}" destId="{E8CA683D-CF1B-4834-B764-6857E5D49B71}" srcOrd="0" destOrd="0" presId="urn:microsoft.com/office/officeart/2005/8/layout/hierarchy2"/>
    <dgm:cxn modelId="{EF027FFC-0EC4-4BCA-B394-5F3F47046DAD}" type="presParOf" srcId="{B5BADA30-B39E-4CAF-AB52-03A701CA1EB2}" destId="{36539BAE-5F47-4A66-B672-D2B16E35BF2A}" srcOrd="1" destOrd="0" presId="urn:microsoft.com/office/officeart/2005/8/layout/hierarchy2"/>
    <dgm:cxn modelId="{9E544DD7-117B-4FD5-AB5E-E3908C4AC494}" type="presParOf" srcId="{36539BAE-5F47-4A66-B672-D2B16E35BF2A}" destId="{CA0D7AEC-971F-4AC8-977F-E28D2A3049F9}" srcOrd="0" destOrd="0" presId="urn:microsoft.com/office/officeart/2005/8/layout/hierarchy2"/>
    <dgm:cxn modelId="{E7C9420B-6BE8-4362-BA7F-63A4605F7310}" type="presParOf" srcId="{36539BAE-5F47-4A66-B672-D2B16E35BF2A}" destId="{82108F81-C459-432F-A7B1-F296446509A3}" srcOrd="1" destOrd="0" presId="urn:microsoft.com/office/officeart/2005/8/layout/hierarchy2"/>
    <dgm:cxn modelId="{935B8E64-B06C-43F6-873B-C263A3C34B20}" type="presParOf" srcId="{B5BADA30-B39E-4CAF-AB52-03A701CA1EB2}" destId="{66DC4232-FD92-4FC1-89C2-C1F92C558CEB}" srcOrd="2" destOrd="0" presId="urn:microsoft.com/office/officeart/2005/8/layout/hierarchy2"/>
    <dgm:cxn modelId="{6A659680-CBD0-4CE2-8FC4-CA3AE4B626FA}" type="presParOf" srcId="{66DC4232-FD92-4FC1-89C2-C1F92C558CEB}" destId="{3B687DBD-AB45-4961-8443-4A756CA1AF02}" srcOrd="0" destOrd="0" presId="urn:microsoft.com/office/officeart/2005/8/layout/hierarchy2"/>
    <dgm:cxn modelId="{268CCBC0-2FD6-4669-8DAE-B529DD80418C}" type="presParOf" srcId="{B5BADA30-B39E-4CAF-AB52-03A701CA1EB2}" destId="{3C7E180E-8574-41E8-BB1B-69F85BFCB74B}" srcOrd="3" destOrd="0" presId="urn:microsoft.com/office/officeart/2005/8/layout/hierarchy2"/>
    <dgm:cxn modelId="{FFDC1D18-3E71-4F39-A7E7-F2CB211E4FDE}" type="presParOf" srcId="{3C7E180E-8574-41E8-BB1B-69F85BFCB74B}" destId="{451FC602-1E6C-47E8-91B8-1C6DADA3A980}" srcOrd="0" destOrd="0" presId="urn:microsoft.com/office/officeart/2005/8/layout/hierarchy2"/>
    <dgm:cxn modelId="{D7C6BCD1-FEC4-426F-8CCA-4AF5B103341C}" type="presParOf" srcId="{3C7E180E-8574-41E8-BB1B-69F85BFCB74B}" destId="{F2A864EC-052D-4DC6-984A-92420A85F39C}" srcOrd="1" destOrd="0" presId="urn:microsoft.com/office/officeart/2005/8/layout/hierarchy2"/>
    <dgm:cxn modelId="{C29EFAF4-0B6E-4068-AA3C-1F99B09830ED}" type="presParOf" srcId="{B5BADA30-B39E-4CAF-AB52-03A701CA1EB2}" destId="{6A89B6DE-8FA9-42D1-A06D-B8AAD9587EAD}" srcOrd="4" destOrd="0" presId="urn:microsoft.com/office/officeart/2005/8/layout/hierarchy2"/>
    <dgm:cxn modelId="{19A87216-E958-4630-B5E4-3D5321D71F84}" type="presParOf" srcId="{6A89B6DE-8FA9-42D1-A06D-B8AAD9587EAD}" destId="{1A7F5B77-4E81-43B4-994A-FE89295592DF}" srcOrd="0" destOrd="0" presId="urn:microsoft.com/office/officeart/2005/8/layout/hierarchy2"/>
    <dgm:cxn modelId="{3F73F641-574C-4418-BE18-289FA13C1671}" type="presParOf" srcId="{B5BADA30-B39E-4CAF-AB52-03A701CA1EB2}" destId="{0233AEFB-4DE4-4526-A060-439D961F9984}" srcOrd="5" destOrd="0" presId="urn:microsoft.com/office/officeart/2005/8/layout/hierarchy2"/>
    <dgm:cxn modelId="{4F40ECFA-D623-4F91-8145-34B8131A1511}" type="presParOf" srcId="{0233AEFB-4DE4-4526-A060-439D961F9984}" destId="{CF1C6593-DAA6-43F3-90FF-E6440210E8DB}" srcOrd="0" destOrd="0" presId="urn:microsoft.com/office/officeart/2005/8/layout/hierarchy2"/>
    <dgm:cxn modelId="{0D16E6C3-C51D-4B3B-A711-52063238812E}" type="presParOf" srcId="{0233AEFB-4DE4-4526-A060-439D961F9984}" destId="{5AA06D71-9B20-4B5A-ACF9-187CF490470C}" srcOrd="1" destOrd="0" presId="urn:microsoft.com/office/officeart/2005/8/layout/hierarchy2"/>
    <dgm:cxn modelId="{955DD763-D47B-41E9-8863-7C53C5279131}" type="presParOf" srcId="{C94714D8-57D2-4E69-B010-23C5042DC66E}" destId="{58F8334C-2808-4219-B490-D8A6304FF972}" srcOrd="2" destOrd="0" presId="urn:microsoft.com/office/officeart/2005/8/layout/hierarchy2"/>
    <dgm:cxn modelId="{6BD9AD57-AEF0-4306-94E9-4C66F93CEF2E}" type="presParOf" srcId="{58F8334C-2808-4219-B490-D8A6304FF972}" destId="{0E197990-37AB-4945-BD1F-F8A8465F91C4}" srcOrd="0" destOrd="0" presId="urn:microsoft.com/office/officeart/2005/8/layout/hierarchy2"/>
    <dgm:cxn modelId="{4CF46544-5979-4701-96BE-41D19D8D32B6}" type="presParOf" srcId="{C94714D8-57D2-4E69-B010-23C5042DC66E}" destId="{7A27BC8A-1079-4CAB-B278-93CC1BD139C4}" srcOrd="3" destOrd="0" presId="urn:microsoft.com/office/officeart/2005/8/layout/hierarchy2"/>
    <dgm:cxn modelId="{08FF86C5-77A0-4C8E-940D-283C3447DD63}" type="presParOf" srcId="{7A27BC8A-1079-4CAB-B278-93CC1BD139C4}" destId="{11A79928-C8A2-43AC-BB4A-9E809E65DEAA}" srcOrd="0" destOrd="0" presId="urn:microsoft.com/office/officeart/2005/8/layout/hierarchy2"/>
    <dgm:cxn modelId="{FB4AEE69-B0FA-45FF-AA6B-109F3336091D}" type="presParOf" srcId="{7A27BC8A-1079-4CAB-B278-93CC1BD139C4}" destId="{FEE49FEB-0B02-4AA7-9461-CEFCD8D3C679}" srcOrd="1" destOrd="0" presId="urn:microsoft.com/office/officeart/2005/8/layout/hierarchy2"/>
    <dgm:cxn modelId="{A2B4D46D-E079-4BA4-960D-BBC92F5F663A}" type="presParOf" srcId="{FEE49FEB-0B02-4AA7-9461-CEFCD8D3C679}" destId="{644ABFEF-4620-4209-B687-E582C22D7B4A}" srcOrd="0" destOrd="0" presId="urn:microsoft.com/office/officeart/2005/8/layout/hierarchy2"/>
    <dgm:cxn modelId="{8555E543-12E8-494C-BA1B-AA9E1DEC89CE}" type="presParOf" srcId="{644ABFEF-4620-4209-B687-E582C22D7B4A}" destId="{5E22E32E-A34B-4053-9853-C3E666719C33}" srcOrd="0" destOrd="0" presId="urn:microsoft.com/office/officeart/2005/8/layout/hierarchy2"/>
    <dgm:cxn modelId="{9656C4D8-C76F-4190-998C-F96167F95551}" type="presParOf" srcId="{FEE49FEB-0B02-4AA7-9461-CEFCD8D3C679}" destId="{2E99101E-310A-48E1-A007-AA58A2ACF44D}" srcOrd="1" destOrd="0" presId="urn:microsoft.com/office/officeart/2005/8/layout/hierarchy2"/>
    <dgm:cxn modelId="{612F0E3C-33FF-47F4-880F-9747C67114A0}" type="presParOf" srcId="{2E99101E-310A-48E1-A007-AA58A2ACF44D}" destId="{AE834A5C-B7AF-4F12-B936-CE7282E4A60C}" srcOrd="0" destOrd="0" presId="urn:microsoft.com/office/officeart/2005/8/layout/hierarchy2"/>
    <dgm:cxn modelId="{E9DCBCC1-A5B2-4715-BE67-C7B80BEB5A05}" type="presParOf" srcId="{2E99101E-310A-48E1-A007-AA58A2ACF44D}" destId="{7DA0856F-4EF0-4FB2-A020-764543813D69}" srcOrd="1" destOrd="0" presId="urn:microsoft.com/office/officeart/2005/8/layout/hierarchy2"/>
    <dgm:cxn modelId="{243B8E21-485B-4F53-8DA7-CC2D1240CC65}" type="presParOf" srcId="{FEE49FEB-0B02-4AA7-9461-CEFCD8D3C679}" destId="{B7B28770-064D-46CB-9C92-994E9FA77011}" srcOrd="2" destOrd="0" presId="urn:microsoft.com/office/officeart/2005/8/layout/hierarchy2"/>
    <dgm:cxn modelId="{87477850-11A6-4E36-919A-8632163E9856}" type="presParOf" srcId="{B7B28770-064D-46CB-9C92-994E9FA77011}" destId="{9A8A33B3-C107-4A69-B7FE-978646DB9862}" srcOrd="0" destOrd="0" presId="urn:microsoft.com/office/officeart/2005/8/layout/hierarchy2"/>
    <dgm:cxn modelId="{262576E4-DF7D-4DCB-9B86-F22694B55ABE}" type="presParOf" srcId="{FEE49FEB-0B02-4AA7-9461-CEFCD8D3C679}" destId="{BA7224BC-9E6D-4837-B1A3-0214F9FA673B}" srcOrd="3" destOrd="0" presId="urn:microsoft.com/office/officeart/2005/8/layout/hierarchy2"/>
    <dgm:cxn modelId="{340D7EC5-B5A1-4627-B8EC-7005C1539C4D}" type="presParOf" srcId="{BA7224BC-9E6D-4837-B1A3-0214F9FA673B}" destId="{69C75D2B-4386-4752-AE28-8CF359943225}" srcOrd="0" destOrd="0" presId="urn:microsoft.com/office/officeart/2005/8/layout/hierarchy2"/>
    <dgm:cxn modelId="{9FCCA5DA-493E-4444-B5EE-F1C9F0854A90}" type="presParOf" srcId="{BA7224BC-9E6D-4837-B1A3-0214F9FA673B}" destId="{F0B9903D-742C-4095-9021-286E858A7043}" srcOrd="1" destOrd="0" presId="urn:microsoft.com/office/officeart/2005/8/layout/hierarchy2"/>
    <dgm:cxn modelId="{4D0D2617-FDF1-4B29-996B-842042C95B3A}" type="presParOf" srcId="{FEE49FEB-0B02-4AA7-9461-CEFCD8D3C679}" destId="{F60DD489-BCB4-4E84-9FD8-882BF247026B}" srcOrd="4" destOrd="0" presId="urn:microsoft.com/office/officeart/2005/8/layout/hierarchy2"/>
    <dgm:cxn modelId="{FE0C2DDF-F90F-4B8F-8D90-F18FB510120D}" type="presParOf" srcId="{F60DD489-BCB4-4E84-9FD8-882BF247026B}" destId="{F98E4F75-E795-4C67-8552-9AE34C1F7DF7}" srcOrd="0" destOrd="0" presId="urn:microsoft.com/office/officeart/2005/8/layout/hierarchy2"/>
    <dgm:cxn modelId="{0E3DF447-E528-4B90-A9BE-2125A740C5DE}" type="presParOf" srcId="{FEE49FEB-0B02-4AA7-9461-CEFCD8D3C679}" destId="{FBCEA860-DDB6-4C2D-AFA4-A1EF30D1B42C}" srcOrd="5" destOrd="0" presId="urn:microsoft.com/office/officeart/2005/8/layout/hierarchy2"/>
    <dgm:cxn modelId="{EE5D3557-0112-4C9E-ADD8-85B04604D109}" type="presParOf" srcId="{FBCEA860-DDB6-4C2D-AFA4-A1EF30D1B42C}" destId="{1A0956CB-ABBD-4DEB-9DAE-4BF202BFAB90}" srcOrd="0" destOrd="0" presId="urn:microsoft.com/office/officeart/2005/8/layout/hierarchy2"/>
    <dgm:cxn modelId="{2909D6E9-6EBE-4B60-9DB1-B1EC40B2A866}" type="presParOf" srcId="{FBCEA860-DDB6-4C2D-AFA4-A1EF30D1B42C}" destId="{0C69B8B8-96E7-406D-9007-64249EA47EEE}" srcOrd="1" destOrd="0" presId="urn:microsoft.com/office/officeart/2005/8/layout/hierarchy2"/>
    <dgm:cxn modelId="{2FAA152E-463D-46CE-BB86-8EBAD2E9D4EF}" type="presParOf" srcId="{FEE49FEB-0B02-4AA7-9461-CEFCD8D3C679}" destId="{67FDD2A4-A56E-4C89-85C5-473F629C0E0F}" srcOrd="6" destOrd="0" presId="urn:microsoft.com/office/officeart/2005/8/layout/hierarchy2"/>
    <dgm:cxn modelId="{CF853C5B-D013-40A9-97B2-14A486E7153D}" type="presParOf" srcId="{67FDD2A4-A56E-4C89-85C5-473F629C0E0F}" destId="{54F1AFC0-3A95-40E8-AC42-47A468C8FB96}" srcOrd="0" destOrd="0" presId="urn:microsoft.com/office/officeart/2005/8/layout/hierarchy2"/>
    <dgm:cxn modelId="{654240D9-4163-491B-A910-1B9E04701FD5}" type="presParOf" srcId="{FEE49FEB-0B02-4AA7-9461-CEFCD8D3C679}" destId="{83BD5554-B483-4B5F-A80A-95F6AA386341}" srcOrd="7" destOrd="0" presId="urn:microsoft.com/office/officeart/2005/8/layout/hierarchy2"/>
    <dgm:cxn modelId="{D853F9DE-C635-4CFD-A4D3-084DAFB190AB}" type="presParOf" srcId="{83BD5554-B483-4B5F-A80A-95F6AA386341}" destId="{E9266BDF-856D-4C30-A506-BFE3D681740F}" srcOrd="0" destOrd="0" presId="urn:microsoft.com/office/officeart/2005/8/layout/hierarchy2"/>
    <dgm:cxn modelId="{8C107EE3-78F7-49CB-9E56-515BAAF72F0F}" type="presParOf" srcId="{83BD5554-B483-4B5F-A80A-95F6AA386341}" destId="{1B688B49-FCC9-4B1C-A145-8AB0A1042FD4}" srcOrd="1" destOrd="0" presId="urn:microsoft.com/office/officeart/2005/8/layout/hierarchy2"/>
    <dgm:cxn modelId="{88CBAFB6-9EEB-4E79-9B9E-474248569EF9}" type="presParOf" srcId="{FEE49FEB-0B02-4AA7-9461-CEFCD8D3C679}" destId="{1A022822-5C48-4453-BE48-FE225ED2EEBD}" srcOrd="8" destOrd="0" presId="urn:microsoft.com/office/officeart/2005/8/layout/hierarchy2"/>
    <dgm:cxn modelId="{5E22DE56-34AA-43F5-B838-905A1515BFF1}" type="presParOf" srcId="{1A022822-5C48-4453-BE48-FE225ED2EEBD}" destId="{D93F7935-6F9F-42D0-A685-82C427E72823}" srcOrd="0" destOrd="0" presId="urn:microsoft.com/office/officeart/2005/8/layout/hierarchy2"/>
    <dgm:cxn modelId="{48FE2C7B-18FD-429D-B105-C45EEF451C44}" type="presParOf" srcId="{FEE49FEB-0B02-4AA7-9461-CEFCD8D3C679}" destId="{B48FD08A-11ED-4206-AF01-740E3AFC35FF}" srcOrd="9" destOrd="0" presId="urn:microsoft.com/office/officeart/2005/8/layout/hierarchy2"/>
    <dgm:cxn modelId="{8866F1E9-2B53-4DA2-8DA8-1739D404B7C0}" type="presParOf" srcId="{B48FD08A-11ED-4206-AF01-740E3AFC35FF}" destId="{16273974-F1C3-4D32-A0BC-01C373AFB17F}" srcOrd="0" destOrd="0" presId="urn:microsoft.com/office/officeart/2005/8/layout/hierarchy2"/>
    <dgm:cxn modelId="{6E5EEA06-35F0-43E9-8674-23F77842C72C}" type="presParOf" srcId="{B48FD08A-11ED-4206-AF01-740E3AFC35FF}" destId="{D4977358-EE64-432E-8CEC-897DF9954B3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D61888-6A1C-4C8E-BD77-9C43646425B9}" type="doc">
      <dgm:prSet loTypeId="urn:microsoft.com/office/officeart/2005/8/layout/funnel1" loCatId="process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C7F05B51-9BEB-47C4-9ECF-6CDAC8A53B7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>
              <a:latin typeface="Times New Roman" pitchFamily="18" charset="0"/>
              <a:cs typeface="Times New Roman" pitchFamily="18" charset="0"/>
            </a:rPr>
            <a:t>Формирование социальных форм психики 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99114E-68AC-4961-9A94-F64FB00F0DDD}" type="parTrans" cxnId="{0F679A55-031A-4212-8076-BDD84089ECE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6456E8-E48A-481E-83F4-ACD3F8A66AFC}" type="sibTrans" cxnId="{0F679A55-031A-4212-8076-BDD84089ECE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EF7823-0426-412C-8E03-7BB8C3951544}">
      <dgm:prSet phldrT="[Текст]" custT="1"/>
      <dgm:spPr/>
      <dgm:t>
        <a:bodyPr/>
        <a:lstStyle/>
        <a:p>
          <a:r>
            <a:rPr lang="ru-RU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Взаимо</a:t>
          </a:r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-действие с педагогами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FBF026-F8DD-4C46-A969-08F52D3C07CF}" type="sibTrans" cxnId="{76FD8689-AE90-444A-B3BD-DAD192205E2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30D3F3-0CA2-4616-9F0E-151C5062519D}" type="parTrans" cxnId="{76FD8689-AE90-444A-B3BD-DAD192205E2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A96168-E118-4E8F-A16C-BE3326123751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AC5178-D0C3-4117-A680-073715E8A6F4}" type="sibTrans" cxnId="{C4BA296F-E9D0-442A-B9A7-25FDA257950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E2B903-2952-4D3E-9FEC-0825E5212AFA}" type="parTrans" cxnId="{C4BA296F-E9D0-442A-B9A7-25FDA257950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3FB996-1D3C-4AF8-909A-08B4A1F5A0A7}">
      <dgm:prSet/>
      <dgm:spPr/>
      <dgm:t>
        <a:bodyPr/>
        <a:lstStyle/>
        <a:p>
          <a:endParaRPr lang="ru-RU"/>
        </a:p>
      </dgm:t>
    </dgm:pt>
    <dgm:pt modelId="{EB776381-0017-4B66-B564-8302A82EA93F}" type="parTrans" cxnId="{E48B8F87-99D6-47A3-90A9-86B9DD2C58D0}">
      <dgm:prSet/>
      <dgm:spPr/>
      <dgm:t>
        <a:bodyPr/>
        <a:lstStyle/>
        <a:p>
          <a:endParaRPr lang="ru-RU"/>
        </a:p>
      </dgm:t>
    </dgm:pt>
    <dgm:pt modelId="{86E08E6D-72DA-4829-B901-6975E8FA5D08}" type="sibTrans" cxnId="{E48B8F87-99D6-47A3-90A9-86B9DD2C58D0}">
      <dgm:prSet/>
      <dgm:spPr/>
      <dgm:t>
        <a:bodyPr/>
        <a:lstStyle/>
        <a:p>
          <a:endParaRPr lang="ru-RU"/>
        </a:p>
      </dgm:t>
    </dgm:pt>
    <dgm:pt modelId="{7B8618B0-7226-4426-8785-E1EB91C56D1D}">
      <dgm:prSet custT="1"/>
      <dgm:spPr/>
      <dgm:t>
        <a:bodyPr/>
        <a:lstStyle/>
        <a:p>
          <a:pPr algn="ctr"/>
          <a:r>
            <a:rPr lang="ru-RU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Взаимо</a:t>
          </a:r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-действие с семьей</a:t>
          </a:r>
        </a:p>
      </dgm:t>
    </dgm:pt>
    <dgm:pt modelId="{D7671A67-2B71-4880-B1E1-2061AEA4B8AC}" type="sibTrans" cxnId="{E2C7C272-BB49-40D0-AE95-9DFE1C669402}">
      <dgm:prSet/>
      <dgm:spPr/>
      <dgm:t>
        <a:bodyPr/>
        <a:lstStyle/>
        <a:p>
          <a:endParaRPr lang="ru-RU"/>
        </a:p>
      </dgm:t>
    </dgm:pt>
    <dgm:pt modelId="{FFEBD9DA-BBD1-4933-8CD2-1880FA6B1DD1}" type="parTrans" cxnId="{E2C7C272-BB49-40D0-AE95-9DFE1C669402}">
      <dgm:prSet/>
      <dgm:spPr/>
      <dgm:t>
        <a:bodyPr/>
        <a:lstStyle/>
        <a:p>
          <a:endParaRPr lang="ru-RU"/>
        </a:p>
      </dgm:t>
    </dgm:pt>
    <dgm:pt modelId="{3B97C4DE-CA29-460D-BDB4-821DB0D60C40}" type="pres">
      <dgm:prSet presAssocID="{C2D61888-6A1C-4C8E-BD77-9C43646425B9}" presName="Name0" presStyleCnt="0">
        <dgm:presLayoutVars>
          <dgm:chMax val="4"/>
          <dgm:resizeHandles val="exact"/>
        </dgm:presLayoutVars>
      </dgm:prSet>
      <dgm:spPr/>
    </dgm:pt>
    <dgm:pt modelId="{C2340FEC-0B6B-4D7B-8D59-A026D7574E7B}" type="pres">
      <dgm:prSet presAssocID="{C2D61888-6A1C-4C8E-BD77-9C43646425B9}" presName="ellipse" presStyleLbl="trBgShp" presStyleIdx="0" presStyleCnt="1"/>
      <dgm:spPr/>
    </dgm:pt>
    <dgm:pt modelId="{992E987E-5B19-46A2-87A9-4880C97C8AD2}" type="pres">
      <dgm:prSet presAssocID="{C2D61888-6A1C-4C8E-BD77-9C43646425B9}" presName="arrow1" presStyleLbl="fgShp" presStyleIdx="0" presStyleCnt="1" custScaleY="55056" custLinFactY="41721" custLinFactNeighborX="-6592" custLinFactNeighborY="100000"/>
      <dgm:spPr/>
    </dgm:pt>
    <dgm:pt modelId="{8E88986C-08F9-4179-85D5-6BD93AE3C251}" type="pres">
      <dgm:prSet presAssocID="{C2D61888-6A1C-4C8E-BD77-9C43646425B9}" presName="rectangle" presStyleLbl="revTx" presStyleIdx="0" presStyleCnt="1">
        <dgm:presLayoutVars>
          <dgm:bulletEnabled val="1"/>
        </dgm:presLayoutVars>
      </dgm:prSet>
      <dgm:spPr/>
    </dgm:pt>
    <dgm:pt modelId="{38E1F857-E0D6-4FE7-B8B1-E33C9129B482}" type="pres">
      <dgm:prSet presAssocID="{7B8618B0-7226-4426-8785-E1EB91C56D1D}" presName="item1" presStyleLbl="node1" presStyleIdx="0" presStyleCnt="3" custScaleX="175781" custScaleY="102973" custLinFactNeighborX="17853" custLinFactNeighborY="-3750">
        <dgm:presLayoutVars>
          <dgm:bulletEnabled val="1"/>
        </dgm:presLayoutVars>
      </dgm:prSet>
      <dgm:spPr/>
    </dgm:pt>
    <dgm:pt modelId="{39433254-8589-43F1-B8E7-29B824AD190D}" type="pres">
      <dgm:prSet presAssocID="{C7F05B51-9BEB-47C4-9ECF-6CDAC8A53B7B}" presName="item2" presStyleLbl="node1" presStyleIdx="1" presStyleCnt="3" custScaleX="138202" custScaleY="102297" custLinFactY="6889" custLinFactNeighborX="-35622" custLinFactNeighborY="100000">
        <dgm:presLayoutVars>
          <dgm:bulletEnabled val="1"/>
        </dgm:presLayoutVars>
      </dgm:prSet>
      <dgm:spPr/>
    </dgm:pt>
    <dgm:pt modelId="{5C44FFA5-780D-433C-A8C3-5C5F0B21EBD7}" type="pres">
      <dgm:prSet presAssocID="{4CA96168-E118-4E8F-A16C-BE3326123751}" presName="item3" presStyleLbl="node1" presStyleIdx="2" presStyleCnt="3" custScaleX="147510" custScaleY="110703" custLinFactY="80372" custLinFactNeighborX="-26643" custLinFactNeighborY="100000">
        <dgm:presLayoutVars>
          <dgm:bulletEnabled val="1"/>
        </dgm:presLayoutVars>
      </dgm:prSet>
      <dgm:spPr/>
    </dgm:pt>
    <dgm:pt modelId="{CFEEC572-E892-4355-8312-145C98208357}" type="pres">
      <dgm:prSet presAssocID="{C2D61888-6A1C-4C8E-BD77-9C43646425B9}" presName="funnel" presStyleLbl="trAlignAcc1" presStyleIdx="0" presStyleCnt="1" custScaleX="154093" custScaleY="79580" custLinFactNeighborX="-1177" custLinFactNeighborY="35686"/>
      <dgm:spPr/>
    </dgm:pt>
  </dgm:ptLst>
  <dgm:cxnLst>
    <dgm:cxn modelId="{B111D033-80A4-4E65-B4E5-3B509032F3EF}" type="presOf" srcId="{22EF7823-0426-412C-8E03-7BB8C3951544}" destId="{5C44FFA5-780D-433C-A8C3-5C5F0B21EBD7}" srcOrd="0" destOrd="0" presId="urn:microsoft.com/office/officeart/2005/8/layout/funnel1"/>
    <dgm:cxn modelId="{6A61323B-28A9-429F-AC0B-DBC046BBD765}" type="presOf" srcId="{C2D61888-6A1C-4C8E-BD77-9C43646425B9}" destId="{3B97C4DE-CA29-460D-BDB4-821DB0D60C40}" srcOrd="0" destOrd="0" presId="urn:microsoft.com/office/officeart/2005/8/layout/funnel1"/>
    <dgm:cxn modelId="{C4BA296F-E9D0-442A-B9A7-25FDA2579505}" srcId="{C2D61888-6A1C-4C8E-BD77-9C43646425B9}" destId="{4CA96168-E118-4E8F-A16C-BE3326123751}" srcOrd="3" destOrd="0" parTransId="{D8E2B903-2952-4D3E-9FEC-0825E5212AFA}" sibTransId="{00AC5178-D0C3-4117-A680-073715E8A6F4}"/>
    <dgm:cxn modelId="{E2C7C272-BB49-40D0-AE95-9DFE1C669402}" srcId="{C2D61888-6A1C-4C8E-BD77-9C43646425B9}" destId="{7B8618B0-7226-4426-8785-E1EB91C56D1D}" srcOrd="1" destOrd="0" parTransId="{FFEBD9DA-BBD1-4933-8CD2-1880FA6B1DD1}" sibTransId="{D7671A67-2B71-4880-B1E1-2061AEA4B8AC}"/>
    <dgm:cxn modelId="{0F679A55-031A-4212-8076-BDD84089ECEF}" srcId="{C2D61888-6A1C-4C8E-BD77-9C43646425B9}" destId="{C7F05B51-9BEB-47C4-9ECF-6CDAC8A53B7B}" srcOrd="2" destOrd="0" parTransId="{B099114E-68AC-4961-9A94-F64FB00F0DDD}" sibTransId="{0C6456E8-E48A-481E-83F4-ACD3F8A66AFC}"/>
    <dgm:cxn modelId="{E48B8F87-99D6-47A3-90A9-86B9DD2C58D0}" srcId="{C2D61888-6A1C-4C8E-BD77-9C43646425B9}" destId="{F93FB996-1D3C-4AF8-909A-08B4A1F5A0A7}" srcOrd="4" destOrd="0" parTransId="{EB776381-0017-4B66-B564-8302A82EA93F}" sibTransId="{86E08E6D-72DA-4829-B901-6975E8FA5D08}"/>
    <dgm:cxn modelId="{76FD8689-AE90-444A-B3BD-DAD192205E20}" srcId="{C2D61888-6A1C-4C8E-BD77-9C43646425B9}" destId="{22EF7823-0426-412C-8E03-7BB8C3951544}" srcOrd="0" destOrd="0" parTransId="{8230D3F3-0CA2-4616-9F0E-151C5062519D}" sibTransId="{BCFBF026-F8DD-4C46-A969-08F52D3C07CF}"/>
    <dgm:cxn modelId="{EDF5028D-FFDE-4235-B165-047DB2D92099}" type="presOf" srcId="{7B8618B0-7226-4426-8785-E1EB91C56D1D}" destId="{39433254-8589-43F1-B8E7-29B824AD190D}" srcOrd="0" destOrd="0" presId="urn:microsoft.com/office/officeart/2005/8/layout/funnel1"/>
    <dgm:cxn modelId="{C6B8DF9D-F947-4141-8E77-D4581EDE6441}" type="presOf" srcId="{C7F05B51-9BEB-47C4-9ECF-6CDAC8A53B7B}" destId="{38E1F857-E0D6-4FE7-B8B1-E33C9129B482}" srcOrd="0" destOrd="0" presId="urn:microsoft.com/office/officeart/2005/8/layout/funnel1"/>
    <dgm:cxn modelId="{B4AE5BD7-A9B1-4A2B-ADDD-050AFA1E209C}" type="presOf" srcId="{4CA96168-E118-4E8F-A16C-BE3326123751}" destId="{8E88986C-08F9-4179-85D5-6BD93AE3C251}" srcOrd="0" destOrd="0" presId="urn:microsoft.com/office/officeart/2005/8/layout/funnel1"/>
    <dgm:cxn modelId="{00727AD2-466B-4EC5-8CC6-F977AED31EEE}" type="presParOf" srcId="{3B97C4DE-CA29-460D-BDB4-821DB0D60C40}" destId="{C2340FEC-0B6B-4D7B-8D59-A026D7574E7B}" srcOrd="0" destOrd="0" presId="urn:microsoft.com/office/officeart/2005/8/layout/funnel1"/>
    <dgm:cxn modelId="{1D4FDD2C-BE82-402C-89A5-E022A1650B4A}" type="presParOf" srcId="{3B97C4DE-CA29-460D-BDB4-821DB0D60C40}" destId="{992E987E-5B19-46A2-87A9-4880C97C8AD2}" srcOrd="1" destOrd="0" presId="urn:microsoft.com/office/officeart/2005/8/layout/funnel1"/>
    <dgm:cxn modelId="{FD3D5F9C-9821-4054-82D8-21B0536E4708}" type="presParOf" srcId="{3B97C4DE-CA29-460D-BDB4-821DB0D60C40}" destId="{8E88986C-08F9-4179-85D5-6BD93AE3C251}" srcOrd="2" destOrd="0" presId="urn:microsoft.com/office/officeart/2005/8/layout/funnel1"/>
    <dgm:cxn modelId="{0AEE8079-14E9-44F3-A85A-32C86C864637}" type="presParOf" srcId="{3B97C4DE-CA29-460D-BDB4-821DB0D60C40}" destId="{38E1F857-E0D6-4FE7-B8B1-E33C9129B482}" srcOrd="3" destOrd="0" presId="urn:microsoft.com/office/officeart/2005/8/layout/funnel1"/>
    <dgm:cxn modelId="{8F00A34E-7F45-4A63-86F6-1097F57508BE}" type="presParOf" srcId="{3B97C4DE-CA29-460D-BDB4-821DB0D60C40}" destId="{39433254-8589-43F1-B8E7-29B824AD190D}" srcOrd="4" destOrd="0" presId="urn:microsoft.com/office/officeart/2005/8/layout/funnel1"/>
    <dgm:cxn modelId="{C43DFFAC-B1E1-43CC-B964-E3B9BCBB0BF5}" type="presParOf" srcId="{3B97C4DE-CA29-460D-BDB4-821DB0D60C40}" destId="{5C44FFA5-780D-433C-A8C3-5C5F0B21EBD7}" srcOrd="5" destOrd="0" presId="urn:microsoft.com/office/officeart/2005/8/layout/funnel1"/>
    <dgm:cxn modelId="{711BB1C5-607E-4EEF-9F0B-E3E98854E30A}" type="presParOf" srcId="{3B97C4DE-CA29-460D-BDB4-821DB0D60C40}" destId="{CFEEC572-E892-4355-8312-145C9820835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17466-CC26-49EA-BDED-250DE5B76FB1}">
      <dsp:nvSpPr>
        <dsp:cNvPr id="0" name=""/>
        <dsp:cNvSpPr/>
      </dsp:nvSpPr>
      <dsp:spPr>
        <a:xfrm>
          <a:off x="0" y="2305430"/>
          <a:ext cx="1306953" cy="537619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Общество</a:t>
          </a:r>
        </a:p>
      </dsp:txBody>
      <dsp:txXfrm>
        <a:off x="15746" y="2321176"/>
        <a:ext cx="1275461" cy="506127"/>
      </dsp:txXfrm>
    </dsp:sp>
    <dsp:sp modelId="{04BA7E8C-A3B9-4AFF-B5FD-A2F3D816287F}">
      <dsp:nvSpPr>
        <dsp:cNvPr id="0" name=""/>
        <dsp:cNvSpPr/>
      </dsp:nvSpPr>
      <dsp:spPr>
        <a:xfrm rot="17144265">
          <a:off x="595905" y="1626950"/>
          <a:ext cx="1951377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1951377" y="817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2809" y="1586342"/>
        <a:ext cx="97568" cy="97568"/>
      </dsp:txXfrm>
    </dsp:sp>
    <dsp:sp modelId="{BA29D306-23D9-4078-89BE-ADBF7A564241}">
      <dsp:nvSpPr>
        <dsp:cNvPr id="0" name=""/>
        <dsp:cNvSpPr/>
      </dsp:nvSpPr>
      <dsp:spPr>
        <a:xfrm>
          <a:off x="1836234" y="427203"/>
          <a:ext cx="1933097" cy="537619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 err="1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Нормотипичное</a:t>
          </a:r>
          <a:r>
            <a:rPr lang="ru-RU" sz="1800" b="1" i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поведение</a:t>
          </a:r>
        </a:p>
      </dsp:txBody>
      <dsp:txXfrm>
        <a:off x="1851980" y="442949"/>
        <a:ext cx="1901605" cy="506127"/>
      </dsp:txXfrm>
    </dsp:sp>
    <dsp:sp modelId="{5B7C490B-17E9-4898-9533-BD970F0B937D}">
      <dsp:nvSpPr>
        <dsp:cNvPr id="0" name=""/>
        <dsp:cNvSpPr/>
      </dsp:nvSpPr>
      <dsp:spPr>
        <a:xfrm rot="773445">
          <a:off x="3742957" y="921300"/>
          <a:ext cx="2092977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2092977" y="817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7121" y="877153"/>
        <a:ext cx="104648" cy="104648"/>
      </dsp:txXfrm>
    </dsp:sp>
    <dsp:sp modelId="{CA0D7AEC-971F-4AC8-977F-E28D2A3049F9}">
      <dsp:nvSpPr>
        <dsp:cNvPr id="0" name=""/>
        <dsp:cNvSpPr/>
      </dsp:nvSpPr>
      <dsp:spPr>
        <a:xfrm>
          <a:off x="5809560" y="715537"/>
          <a:ext cx="3901968" cy="894808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Соответствие статистической психической норме, то есть без психических расстройств, входящих в медицинские границы нормы</a:t>
          </a:r>
        </a:p>
      </dsp:txBody>
      <dsp:txXfrm>
        <a:off x="5835768" y="741745"/>
        <a:ext cx="3849552" cy="842392"/>
      </dsp:txXfrm>
    </dsp:sp>
    <dsp:sp modelId="{66DC4232-FD92-4FC1-89C2-C1F92C558CEB}">
      <dsp:nvSpPr>
        <dsp:cNvPr id="0" name=""/>
        <dsp:cNvSpPr/>
      </dsp:nvSpPr>
      <dsp:spPr>
        <a:xfrm rot="19405765">
          <a:off x="3710251" y="509039"/>
          <a:ext cx="600180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600180" y="817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5336" y="502211"/>
        <a:ext cx="30009" cy="30009"/>
      </dsp:txXfrm>
    </dsp:sp>
    <dsp:sp modelId="{451FC602-1E6C-47E8-91B8-1C6DADA3A980}">
      <dsp:nvSpPr>
        <dsp:cNvPr id="0" name=""/>
        <dsp:cNvSpPr/>
      </dsp:nvSpPr>
      <dsp:spPr>
        <a:xfrm>
          <a:off x="4251350" y="69608"/>
          <a:ext cx="1852067" cy="537619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Общительность</a:t>
          </a:r>
        </a:p>
      </dsp:txBody>
      <dsp:txXfrm>
        <a:off x="4267096" y="85354"/>
        <a:ext cx="1820575" cy="506127"/>
      </dsp:txXfrm>
    </dsp:sp>
    <dsp:sp modelId="{6A89B6DE-8FA9-42D1-A06D-B8AAD9587EAD}">
      <dsp:nvSpPr>
        <dsp:cNvPr id="0" name=""/>
        <dsp:cNvSpPr/>
      </dsp:nvSpPr>
      <dsp:spPr>
        <a:xfrm rot="2894347">
          <a:off x="3577061" y="1117269"/>
          <a:ext cx="1151401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1151401" y="817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23977" y="1096661"/>
        <a:ext cx="57570" cy="57570"/>
      </dsp:txXfrm>
    </dsp:sp>
    <dsp:sp modelId="{CF1C6593-DAA6-43F3-90FF-E6440210E8DB}">
      <dsp:nvSpPr>
        <dsp:cNvPr id="0" name=""/>
        <dsp:cNvSpPr/>
      </dsp:nvSpPr>
      <dsp:spPr>
        <a:xfrm>
          <a:off x="4536192" y="1286070"/>
          <a:ext cx="1075239" cy="537619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 err="1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Эмпатия</a:t>
          </a:r>
          <a:endParaRPr lang="ru-RU" sz="1800" b="1" i="1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51938" y="1301816"/>
        <a:ext cx="1043747" cy="506127"/>
      </dsp:txXfrm>
    </dsp:sp>
    <dsp:sp modelId="{58F8334C-2808-4219-B490-D8A6304FF972}">
      <dsp:nvSpPr>
        <dsp:cNvPr id="0" name=""/>
        <dsp:cNvSpPr/>
      </dsp:nvSpPr>
      <dsp:spPr>
        <a:xfrm rot="4548371">
          <a:off x="175649" y="4019125"/>
          <a:ext cx="2997635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2997635" y="817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99526" y="3952361"/>
        <a:ext cx="149881" cy="149881"/>
      </dsp:txXfrm>
    </dsp:sp>
    <dsp:sp modelId="{11A79928-C8A2-43AC-BB4A-9E809E65DEAA}">
      <dsp:nvSpPr>
        <dsp:cNvPr id="0" name=""/>
        <dsp:cNvSpPr/>
      </dsp:nvSpPr>
      <dsp:spPr>
        <a:xfrm>
          <a:off x="2041981" y="5211553"/>
          <a:ext cx="1794305" cy="537619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 err="1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Психопатичное</a:t>
          </a:r>
          <a:r>
            <a:rPr lang="ru-RU" sz="1800" b="1" i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поведение</a:t>
          </a:r>
        </a:p>
      </dsp:txBody>
      <dsp:txXfrm>
        <a:off x="2057727" y="5227299"/>
        <a:ext cx="1762813" cy="506127"/>
      </dsp:txXfrm>
    </dsp:sp>
    <dsp:sp modelId="{644ABFEF-4620-4209-B687-E582C22D7B4A}">
      <dsp:nvSpPr>
        <dsp:cNvPr id="0" name=""/>
        <dsp:cNvSpPr/>
      </dsp:nvSpPr>
      <dsp:spPr>
        <a:xfrm rot="17840709">
          <a:off x="2992648" y="4086140"/>
          <a:ext cx="3120828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3120828" y="817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75042" y="4016296"/>
        <a:ext cx="156041" cy="156041"/>
      </dsp:txXfrm>
    </dsp:sp>
    <dsp:sp modelId="{AE834A5C-B7AF-4F12-B936-CE7282E4A60C}">
      <dsp:nvSpPr>
        <dsp:cNvPr id="0" name=""/>
        <dsp:cNvSpPr/>
      </dsp:nvSpPr>
      <dsp:spPr>
        <a:xfrm>
          <a:off x="5269839" y="2348841"/>
          <a:ext cx="1881916" cy="718856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Расстройства мышления и/или восприятия</a:t>
          </a:r>
        </a:p>
      </dsp:txBody>
      <dsp:txXfrm>
        <a:off x="5290894" y="2369896"/>
        <a:ext cx="1839806" cy="676746"/>
      </dsp:txXfrm>
    </dsp:sp>
    <dsp:sp modelId="{B7B28770-064D-46CB-9C92-994E9FA77011}">
      <dsp:nvSpPr>
        <dsp:cNvPr id="0" name=""/>
        <dsp:cNvSpPr/>
      </dsp:nvSpPr>
      <dsp:spPr>
        <a:xfrm rot="19534401">
          <a:off x="3457832" y="4250601"/>
          <a:ext cx="4321511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4321511" y="817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10549" y="4150741"/>
        <a:ext cx="216075" cy="216075"/>
      </dsp:txXfrm>
    </dsp:sp>
    <dsp:sp modelId="{69C75D2B-4386-4752-AE28-8CF359943225}">
      <dsp:nvSpPr>
        <dsp:cNvPr id="0" name=""/>
        <dsp:cNvSpPr/>
      </dsp:nvSpPr>
      <dsp:spPr>
        <a:xfrm>
          <a:off x="7400888" y="2768384"/>
          <a:ext cx="1510270" cy="537619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Замкнутость</a:t>
          </a:r>
        </a:p>
      </dsp:txBody>
      <dsp:txXfrm>
        <a:off x="7416634" y="2784130"/>
        <a:ext cx="1478778" cy="506127"/>
      </dsp:txXfrm>
    </dsp:sp>
    <dsp:sp modelId="{F60DD489-BCB4-4E84-9FD8-882BF247026B}">
      <dsp:nvSpPr>
        <dsp:cNvPr id="0" name=""/>
        <dsp:cNvSpPr/>
      </dsp:nvSpPr>
      <dsp:spPr>
        <a:xfrm rot="20219299">
          <a:off x="3696728" y="4786593"/>
          <a:ext cx="3507597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3507597" y="817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62837" y="4707080"/>
        <a:ext cx="175379" cy="175379"/>
      </dsp:txXfrm>
    </dsp:sp>
    <dsp:sp modelId="{1A0956CB-ABBD-4DEB-9DAE-4BF202BFAB90}">
      <dsp:nvSpPr>
        <dsp:cNvPr id="0" name=""/>
        <dsp:cNvSpPr/>
      </dsp:nvSpPr>
      <dsp:spPr>
        <a:xfrm>
          <a:off x="7064768" y="3705546"/>
          <a:ext cx="2373031" cy="807262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Недостаток (отсутствие) «живого общения»</a:t>
          </a:r>
        </a:p>
      </dsp:txBody>
      <dsp:txXfrm>
        <a:off x="7088412" y="3729190"/>
        <a:ext cx="2325743" cy="759974"/>
      </dsp:txXfrm>
    </dsp:sp>
    <dsp:sp modelId="{67FDD2A4-A56E-4C89-85C5-473F629C0E0F}">
      <dsp:nvSpPr>
        <dsp:cNvPr id="0" name=""/>
        <dsp:cNvSpPr/>
      </dsp:nvSpPr>
      <dsp:spPr>
        <a:xfrm rot="21558938">
          <a:off x="3836167" y="5452173"/>
          <a:ext cx="3351050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3351050" y="817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27916" y="5376574"/>
        <a:ext cx="167552" cy="167552"/>
      </dsp:txXfrm>
    </dsp:sp>
    <dsp:sp modelId="{E9266BDF-856D-4C30-A506-BFE3D681740F}">
      <dsp:nvSpPr>
        <dsp:cNvPr id="0" name=""/>
        <dsp:cNvSpPr/>
      </dsp:nvSpPr>
      <dsp:spPr>
        <a:xfrm>
          <a:off x="7187098" y="5053332"/>
          <a:ext cx="2230014" cy="774011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Неблагоприятная эмоциональная обстановка в семье</a:t>
          </a:r>
        </a:p>
      </dsp:txBody>
      <dsp:txXfrm>
        <a:off x="7209768" y="5076002"/>
        <a:ext cx="2184674" cy="728671"/>
      </dsp:txXfrm>
    </dsp:sp>
    <dsp:sp modelId="{1A022822-5C48-4453-BE48-FE225ED2EEBD}">
      <dsp:nvSpPr>
        <dsp:cNvPr id="0" name=""/>
        <dsp:cNvSpPr/>
      </dsp:nvSpPr>
      <dsp:spPr>
        <a:xfrm rot="20720105">
          <a:off x="3802942" y="5213056"/>
          <a:ext cx="2047118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2047118" y="817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75323" y="5170055"/>
        <a:ext cx="102355" cy="102355"/>
      </dsp:txXfrm>
    </dsp:sp>
    <dsp:sp modelId="{16273974-F1C3-4D32-A0BC-01C373AFB17F}">
      <dsp:nvSpPr>
        <dsp:cNvPr id="0" name=""/>
        <dsp:cNvSpPr/>
      </dsp:nvSpPr>
      <dsp:spPr>
        <a:xfrm>
          <a:off x="5816716" y="4693293"/>
          <a:ext cx="1075239" cy="537619"/>
        </a:xfrm>
        <a:prstGeom prst="roundRect">
          <a:avLst>
            <a:gd name="adj" fmla="val 10000"/>
          </a:avLst>
        </a:prstGeom>
        <a:gradFill rotWithShape="0">
          <a:gsLst>
            <a:gs pos="28000">
              <a:schemeClr val="lt1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Агрессия</a:t>
          </a:r>
        </a:p>
      </dsp:txBody>
      <dsp:txXfrm>
        <a:off x="5832462" y="4709039"/>
        <a:ext cx="1043747" cy="5061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340FEC-0B6B-4D7B-8D59-A026D7574E7B}">
      <dsp:nvSpPr>
        <dsp:cNvPr id="0" name=""/>
        <dsp:cNvSpPr/>
      </dsp:nvSpPr>
      <dsp:spPr>
        <a:xfrm>
          <a:off x="2167005" y="150204"/>
          <a:ext cx="5167024" cy="1794439"/>
        </a:xfrm>
        <a:prstGeom prst="ellipse">
          <a:avLst/>
        </a:prstGeom>
        <a:solidFill>
          <a:schemeClr val="accent1">
            <a:tint val="50000"/>
            <a:alpha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2E987E-5B19-46A2-87A9-4880C97C8AD2}">
      <dsp:nvSpPr>
        <dsp:cNvPr id="0" name=""/>
        <dsp:cNvSpPr/>
      </dsp:nvSpPr>
      <dsp:spPr>
        <a:xfrm>
          <a:off x="4191838" y="5596443"/>
          <a:ext cx="1001361" cy="352838"/>
        </a:xfrm>
        <a:prstGeom prst="downArrow">
          <a:avLst/>
        </a:prstGeom>
        <a:gradFill rotWithShape="0">
          <a:gsLst>
            <a:gs pos="0">
              <a:schemeClr val="accent1">
                <a:tint val="55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tint val="55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tint val="55000"/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8E88986C-08F9-4179-85D5-6BD93AE3C251}">
      <dsp:nvSpPr>
        <dsp:cNvPr id="0" name=""/>
        <dsp:cNvSpPr/>
      </dsp:nvSpPr>
      <dsp:spPr>
        <a:xfrm>
          <a:off x="2355261" y="5056874"/>
          <a:ext cx="4806534" cy="1201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5261" y="5056874"/>
        <a:ext cx="4806534" cy="1201633"/>
      </dsp:txXfrm>
    </dsp:sp>
    <dsp:sp modelId="{38E1F857-E0D6-4FE7-B8B1-E33C9129B482}">
      <dsp:nvSpPr>
        <dsp:cNvPr id="0" name=""/>
        <dsp:cNvSpPr/>
      </dsp:nvSpPr>
      <dsp:spPr>
        <a:xfrm>
          <a:off x="3684393" y="1988846"/>
          <a:ext cx="3168365" cy="1856037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shade val="50000"/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Формирование социальных форм психики 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48389" y="2260656"/>
        <a:ext cx="2240373" cy="1312417"/>
      </dsp:txXfrm>
    </dsp:sp>
    <dsp:sp modelId="{39433254-8589-43F1-B8E7-29B824AD190D}">
      <dsp:nvSpPr>
        <dsp:cNvPr id="0" name=""/>
        <dsp:cNvSpPr/>
      </dsp:nvSpPr>
      <dsp:spPr>
        <a:xfrm>
          <a:off x="1769451" y="2636913"/>
          <a:ext cx="2491022" cy="1843852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171460"/>
                <a:satOff val="-2219"/>
                <a:lumOff val="27693"/>
                <a:alphaOff val="0"/>
                <a:lumMod val="95000"/>
              </a:schemeClr>
            </a:gs>
            <a:gs pos="100000">
              <a:schemeClr val="accent1">
                <a:shade val="50000"/>
                <a:hueOff val="171460"/>
                <a:satOff val="-2219"/>
                <a:lumOff val="27693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shade val="50000"/>
              <a:hueOff val="171460"/>
              <a:satOff val="-2219"/>
              <a:lumOff val="27693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Взаимо</a:t>
          </a:r>
          <a:r>
            <a:rPr lang="ru-RU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-действие с семьей</a:t>
          </a:r>
        </a:p>
      </dsp:txBody>
      <dsp:txXfrm>
        <a:off x="2134253" y="2906939"/>
        <a:ext cx="1761418" cy="1303800"/>
      </dsp:txXfrm>
    </dsp:sp>
    <dsp:sp modelId="{5C44FFA5-780D-433C-A8C3-5C5F0B21EBD7}">
      <dsp:nvSpPr>
        <dsp:cNvPr id="0" name=""/>
        <dsp:cNvSpPr/>
      </dsp:nvSpPr>
      <dsp:spPr>
        <a:xfrm>
          <a:off x="3689911" y="3449858"/>
          <a:ext cx="2658794" cy="1995366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171460"/>
                <a:satOff val="-2219"/>
                <a:lumOff val="27693"/>
                <a:alphaOff val="0"/>
                <a:lumMod val="95000"/>
              </a:schemeClr>
            </a:gs>
            <a:gs pos="100000">
              <a:schemeClr val="accent1">
                <a:shade val="50000"/>
                <a:hueOff val="171460"/>
                <a:satOff val="-2219"/>
                <a:lumOff val="27693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shade val="50000"/>
              <a:hueOff val="171460"/>
              <a:satOff val="-2219"/>
              <a:lumOff val="27693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Взаимо</a:t>
          </a:r>
          <a:r>
            <a:rPr lang="ru-RU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-действие с педагогами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79282" y="3742073"/>
        <a:ext cx="1880052" cy="1410936"/>
      </dsp:txXfrm>
    </dsp:sp>
    <dsp:sp modelId="{CFEEC572-E892-4355-8312-145C98208357}">
      <dsp:nvSpPr>
        <dsp:cNvPr id="0" name=""/>
        <dsp:cNvSpPr/>
      </dsp:nvSpPr>
      <dsp:spPr>
        <a:xfrm>
          <a:off x="372049" y="1988844"/>
          <a:ext cx="8640954" cy="3570037"/>
        </a:xfrm>
        <a:prstGeom prst="funnel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AC4E6-7F27-4894-80D9-23F954323D02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ED3DD-7E7B-42F0-BCB4-88C232AB5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182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ED3DD-7E7B-42F0-BCB4-88C232AB58F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416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6611" y="5052546"/>
            <a:ext cx="610676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5713" y="3132290"/>
            <a:ext cx="7773297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238250" y="731520"/>
            <a:ext cx="69342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2628" y="2172648"/>
            <a:ext cx="6463888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975" y="4607511"/>
            <a:ext cx="646803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38249" y="731519"/>
            <a:ext cx="3625596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032248" y="731520"/>
            <a:ext cx="3625596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8250" y="731520"/>
            <a:ext cx="3625596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2818" y="1400327"/>
            <a:ext cx="3625596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4577" y="731520"/>
            <a:ext cx="3625596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0" y="1399032"/>
            <a:ext cx="3625596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020" y="2209801"/>
            <a:ext cx="3939092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309" y="731520"/>
            <a:ext cx="4351842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5412" y="3497802"/>
            <a:ext cx="3671048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48106" y="1143000"/>
            <a:ext cx="44577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044" y="1010486"/>
            <a:ext cx="4001957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873" y="4464421"/>
            <a:ext cx="6915500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63750" y="731519"/>
            <a:ext cx="69342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9905" y="376518"/>
            <a:ext cx="222885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01123" y="731520"/>
            <a:ext cx="5231728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906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906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2730" y="4372168"/>
            <a:ext cx="70552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8250" y="732260"/>
            <a:ext cx="69342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6550" y="6172201"/>
            <a:ext cx="2724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5300" y="6172201"/>
            <a:ext cx="3632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27500" y="6172201"/>
            <a:ext cx="198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microsoft.com/office/2007/relationships/hdphoto" Target="../media/hdphoto8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microsoft.com/office/2007/relationships/hdphoto" Target="../media/hdphoto9.wdp"/><Relationship Id="rId10" Type="http://schemas.microsoft.com/office/2007/relationships/diagramDrawing" Target="../diagrams/drawing1.xml"/><Relationship Id="rId4" Type="http://schemas.openxmlformats.org/officeDocument/2006/relationships/image" Target="../media/image12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jpeg"/><Relationship Id="rId7" Type="http://schemas.microsoft.com/office/2007/relationships/hdphoto" Target="../media/hdphoto1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13.wdp"/><Relationship Id="rId5" Type="http://schemas.microsoft.com/office/2007/relationships/hdphoto" Target="../media/hdphoto10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1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8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9.jpe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4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atherineasquithgallery.com/uploads/posts/2021-02/1613622406_5-p-fon-dlya-prezentatsii-pamyat-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663624" y="0"/>
            <a:ext cx="10101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20752" y="1556792"/>
            <a:ext cx="6984776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взаимодействие в процессе профилактики скрытых асоциальных проявлений среди дошкольников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60712" y="188641"/>
            <a:ext cx="78788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казенное дошкольное образовательное учреждение 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развития ребенка — детский сад «Колокольчик» п. Витим» 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«Ленский район» 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Саха (Якутия)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87176" y="5048016"/>
            <a:ext cx="53821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Хакимова Ольга Станиславовна, педагог-психолог</a:t>
            </a:r>
            <a:endParaRPr lang="ru-RU" dirty="0"/>
          </a:p>
        </p:txBody>
      </p:sp>
      <p:pic>
        <p:nvPicPr>
          <p:cNvPr id="8" name="Рисунок 10" descr="C:\Documents and Settings\Марина Васильевна\Local Settings\Temp\logo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464" y="0"/>
            <a:ext cx="1939136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212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83237"/>
            <a:ext cx="9906000" cy="704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47318" y="168040"/>
            <a:ext cx="525658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Скулшутинг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вооружённое нападение, проводимое </a:t>
            </a:r>
          </a:p>
          <a:p>
            <a:pPr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учебных учреждениях; применение вооружённого насилия на территории образовательных учреждений, которое часто перерастает в массовые убийства. Слово является англицизмом и происходит от двух английских слов –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«школа» и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shooting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«стрельба».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3386" y="3124460"/>
            <a:ext cx="94325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Скулшутинг</a:t>
            </a:r>
            <a:r>
              <a:rPr lang="ru-RU" sz="2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 в России приобрёл масштабы, </a:t>
            </a:r>
          </a:p>
          <a:p>
            <a:pPr algn="ctr"/>
            <a:r>
              <a:rPr lang="ru-RU" sz="2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сравнимые с угрозами терроризма.</a:t>
            </a: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274823" cy="3052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 descr="C:\Users\user\Desktop\kerchenskij-politehnicheskij-kolledzh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2931" y="3951569"/>
            <a:ext cx="4602511" cy="28330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6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83237"/>
            <a:ext cx="9906000" cy="704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user\Desktop\skulshuting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84925" y="119196"/>
            <a:ext cx="2466050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09753" y="2394382"/>
            <a:ext cx="3374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мая 2021 года</a:t>
            </a:r>
          </a:p>
          <a:p>
            <a:pPr algn="ctr"/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Ильназ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Галявиев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Казанская гимназия № 175</a:t>
            </a:r>
          </a:p>
        </p:txBody>
      </p:sp>
      <p:pic>
        <p:nvPicPr>
          <p:cNvPr id="3076" name="Picture 4" descr="C:\Users\user\Desktop\kazan-gimnaziya-175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48237" y="125650"/>
            <a:ext cx="3497340" cy="2214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9262" y="6107711"/>
            <a:ext cx="4328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ноября 2019 года  Даниил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Засорин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Благовещенск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17950" y="6107711"/>
            <a:ext cx="4953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октября 2018 года  Владислав Росляков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Керченский политехнический колледж </a:t>
            </a:r>
          </a:p>
        </p:txBody>
      </p:sp>
      <p:pic>
        <p:nvPicPr>
          <p:cNvPr id="3077" name="Picture 5" descr="C:\Users\user\Desktop\kerchenskij-politehnicheskij-kolledzh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262" y="3356993"/>
            <a:ext cx="4328307" cy="2750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7950" y="3356993"/>
            <a:ext cx="4767910" cy="2750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9262" y="116632"/>
            <a:ext cx="3361003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9264" y="2394382"/>
            <a:ext cx="33610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сентября 2022 года</a:t>
            </a:r>
          </a:p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Артем Казанцев</a:t>
            </a:r>
          </a:p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№88 в Ижевске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05845" y="2394382"/>
            <a:ext cx="27039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сентября 2021 года</a:t>
            </a:r>
          </a:p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Тимур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Бекмансуров</a:t>
            </a:r>
            <a:endParaRPr lang="ru-RU" sz="1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Пермский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гос.университет</a:t>
            </a:r>
            <a:endParaRPr lang="ru-RU" sz="1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23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922942" cy="704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8544" y="2686072"/>
            <a:ext cx="4682406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4244196"/>
              </p:ext>
            </p:extLst>
          </p:nvPr>
        </p:nvGraphicFramePr>
        <p:xfrm>
          <a:off x="138015" y="980728"/>
          <a:ext cx="9711529" cy="5917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00472" y="63556"/>
            <a:ext cx="9705528" cy="10611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3700"/>
              </a:lnSpc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cs typeface="Times New Roman" panose="02020603050405020304" pitchFamily="18" charset="0"/>
              </a:rPr>
              <a:t>Речевое взаимодействие в процессе профилактики скрытых асоциальных проявлений среди дошкольников</a:t>
            </a: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60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83237"/>
            <a:ext cx="9906000" cy="704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7" y="4036588"/>
            <a:ext cx="3958188" cy="27299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39117" y="4008817"/>
            <a:ext cx="3638419" cy="2785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57056" y="1"/>
            <a:ext cx="4369870" cy="3390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3958" y="2376340"/>
            <a:ext cx="4818083" cy="29649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6739"/>
          <a:stretch/>
        </p:blipFill>
        <p:spPr bwMode="auto">
          <a:xfrm>
            <a:off x="106667" y="-243408"/>
            <a:ext cx="4364259" cy="3368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96616" y="1441040"/>
            <a:ext cx="72007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Вывод: </a:t>
            </a:r>
          </a:p>
          <a:p>
            <a:pPr algn="ctr"/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 предпосылки атипичного поведения надо обращать внимание с дошкольного детства и обеспечивать преемственность между всеми ступенями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174123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83237"/>
            <a:ext cx="9906000" cy="704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32520" y="116632"/>
            <a:ext cx="8640960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взаимодействие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4488" y="836712"/>
            <a:ext cx="9217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соответствии с принципом ФГОС: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Личностно-развивающий и гуманистический характер взаимодействия взрослых, педагогических работников и детей</a:t>
            </a:r>
          </a:p>
        </p:txBody>
      </p:sp>
      <p:pic>
        <p:nvPicPr>
          <p:cNvPr id="7" name="Picture 7" descr="F:\Новая папка\колокольчик\совместная НОД\семинар 7.10.16  открытое Шкоденко и Светлолобова\IMG_089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418882" flipV="1">
            <a:off x="206958" y="3571262"/>
            <a:ext cx="2731085" cy="287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F:\Новая папка\колокольчик\совместная НОД\семинар 10.12.15\шкоденко и светлолобова\IMG_2440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404262" flipH="1">
            <a:off x="6277174" y="3892389"/>
            <a:ext cx="3472980" cy="249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287133558"/>
              </p:ext>
            </p:extLst>
          </p:nvPr>
        </p:nvGraphicFramePr>
        <p:xfrm>
          <a:off x="260479" y="0"/>
          <a:ext cx="9517057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2072680" y="5949280"/>
            <a:ext cx="5760640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тандемы</a:t>
            </a:r>
          </a:p>
        </p:txBody>
      </p:sp>
    </p:spTree>
    <p:extLst>
      <p:ext uri="{BB962C8B-B14F-4D97-AF65-F5344CB8AC3E}">
        <p14:creationId xmlns:p14="http://schemas.microsoft.com/office/powerpoint/2010/main" val="498204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83237"/>
            <a:ext cx="9906000" cy="704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54830" y="0"/>
            <a:ext cx="71963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Применение элементов </a:t>
            </a:r>
            <a:r>
              <a:rPr lang="en-US" sz="3600" b="1" dirty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sand-art </a:t>
            </a:r>
            <a:r>
              <a:rPr lang="ru-RU" sz="3600" b="1" dirty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технологии на занятиях по дополнительному образованию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48544" y="1778799"/>
            <a:ext cx="81346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существенно усиливается желание ребенка узнавать что-то новое, экспериментировать и работать самостоятельно.</a:t>
            </a:r>
          </a:p>
          <a:p>
            <a:pPr algn="ctr"/>
            <a:r>
              <a:rPr lang="ru-RU" sz="21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в песочнице мощно развивается «тактильная» чувствительность как основа развития «ручного интеллекта».</a:t>
            </a:r>
          </a:p>
          <a:p>
            <a:pPr algn="ctr"/>
            <a:r>
              <a:rPr lang="ru-RU" sz="21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в играх с песком более гармонично и интенсивно развиваются все познавательные функции (восприятие, внимание, память, мышление), а также речь и моторика.</a:t>
            </a:r>
          </a:p>
          <a:p>
            <a:pPr algn="ctr"/>
            <a:r>
              <a:rPr lang="ru-RU" sz="21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4) совершенствуется развитие предметно - игровой деятельности, что в дальнейшем способствует развитию сюжетно - ролевой игры и коммуникативных навыков ребенка.</a:t>
            </a:r>
          </a:p>
          <a:p>
            <a:pPr algn="ctr"/>
            <a:r>
              <a:rPr lang="ru-RU" sz="21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5) песок, как и вода, способен «заземлять» отрицательную энергию, что наиболее актуально в работе с «особыми» детьми.</a:t>
            </a:r>
          </a:p>
        </p:txBody>
      </p:sp>
    </p:spTree>
    <p:extLst>
      <p:ext uri="{BB962C8B-B14F-4D97-AF65-F5344CB8AC3E}">
        <p14:creationId xmlns:p14="http://schemas.microsoft.com/office/powerpoint/2010/main" val="1619959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83237"/>
            <a:ext cx="9906000" cy="704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92560" y="476672"/>
            <a:ext cx="71963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en-US" sz="3600" b="1" dirty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sand-art </a:t>
            </a:r>
            <a:r>
              <a:rPr lang="ru-RU" sz="3600" b="1" dirty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технологии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96616" y="1844824"/>
            <a:ext cx="72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Способствовать мотивационной готовности детей воспринимать дидактическую задачу;</a:t>
            </a:r>
          </a:p>
          <a:p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Формировать у детей психологическую базу речи (внимание, восприятие, память), когнитивные процессы;</a:t>
            </a:r>
          </a:p>
          <a:p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Учить детей способам коммуникации в совместных играх и упражнениях в песочнице;</a:t>
            </a:r>
          </a:p>
          <a:p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4) Обогащать и активизировать словарь родного языка;</a:t>
            </a:r>
          </a:p>
          <a:p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5) Развивать связную речь и мелкую моторику рук;</a:t>
            </a:r>
          </a:p>
          <a:p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6) Развивать эмоционально-волевую сферу.</a:t>
            </a:r>
          </a:p>
        </p:txBody>
      </p:sp>
    </p:spTree>
    <p:extLst>
      <p:ext uri="{BB962C8B-B14F-4D97-AF65-F5344CB8AC3E}">
        <p14:creationId xmlns:p14="http://schemas.microsoft.com/office/powerpoint/2010/main" val="911519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83237"/>
            <a:ext cx="9906000" cy="704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65683" y="188640"/>
            <a:ext cx="77746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Основные критерии эффективности проведенных занятий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08584" y="1268760"/>
            <a:ext cx="77618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kern="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Ожидаемые результаты:</a:t>
            </a:r>
          </a:p>
          <a:p>
            <a:pPr marL="342900" lvl="0" indent="-342900">
              <a:buFont typeface="Symbol"/>
              <a:buChar char=""/>
            </a:pPr>
            <a:r>
              <a:rPr lang="ru-RU" sz="2000" b="1" i="1" kern="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успешная адаптация к новому образу жизни;</a:t>
            </a:r>
          </a:p>
          <a:p>
            <a:pPr marL="342900" lvl="0" indent="-342900">
              <a:buFont typeface="Symbol"/>
              <a:buChar char=""/>
            </a:pPr>
            <a:r>
              <a:rPr lang="ru-RU" sz="2000" b="1" i="1" kern="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снятие остроты психического напряжения;</a:t>
            </a:r>
          </a:p>
          <a:p>
            <a:pPr marL="342900" lvl="0" indent="-342900">
              <a:buFont typeface="Symbol"/>
              <a:buChar char=""/>
            </a:pPr>
            <a:r>
              <a:rPr lang="ru-RU" sz="2000" b="1" i="1" kern="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адекватная реакция на педагогическое воздействие;</a:t>
            </a:r>
          </a:p>
          <a:p>
            <a:pPr marL="342900" lvl="0" indent="-342900">
              <a:buFont typeface="Symbol"/>
              <a:buChar char=""/>
            </a:pPr>
            <a:r>
              <a:rPr lang="ru-RU" sz="2000" b="1" i="1" kern="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формирование мотивации к обучению;</a:t>
            </a:r>
          </a:p>
          <a:p>
            <a:pPr marL="342900" lvl="0" indent="-342900">
              <a:buFont typeface="Symbol"/>
              <a:buChar char=""/>
            </a:pPr>
            <a:r>
              <a:rPr lang="ru-RU" sz="2000" b="1" i="1" kern="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повышение уверенности в себе;</a:t>
            </a:r>
          </a:p>
          <a:p>
            <a:pPr marL="342900" lvl="0" indent="-342900">
              <a:buFont typeface="Symbol"/>
              <a:buChar char=""/>
            </a:pPr>
            <a:r>
              <a:rPr lang="ru-RU" sz="2000" b="1" i="1" kern="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развитие способности к самоанализу и контролю поведения;</a:t>
            </a:r>
          </a:p>
          <a:p>
            <a:pPr marL="342900" indent="-342900">
              <a:buFont typeface="Symbol"/>
              <a:buChar char=""/>
            </a:pPr>
            <a:r>
              <a:rPr lang="ru-RU" sz="2000" b="1" i="1" kern="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владение навыками адекватного самовыражения и общения;</a:t>
            </a:r>
          </a:p>
          <a:p>
            <a:pPr marL="342900" indent="-342900">
              <a:buFont typeface="Symbol"/>
              <a:buChar char=""/>
            </a:pPr>
            <a:r>
              <a:rPr lang="ru-RU" sz="2000" b="1" i="1" kern="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снижение психоэмоционального напряжения, тревожности, страхов.</a:t>
            </a:r>
            <a:endParaRPr lang="ru-RU" sz="2000" b="1" i="1" kern="0" dirty="0"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519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08156"/>
            <a:ext cx="9906000" cy="704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41232" y="3933056"/>
            <a:ext cx="2664296" cy="30008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28564" y="7460"/>
            <a:ext cx="7848872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600" b="1" dirty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	«Если мы всегда думаем, то  есть мыслим, о хороших вещах, то мы, конечно,  не будем говорить о злых вещах, потому что мы говорим то, что находится в нашем уме, и если наша мысль хороша, то и речь будет хороша, а затем и действие, которое последует, также будет хорошим.</a:t>
            </a:r>
          </a:p>
          <a:p>
            <a:pPr algn="just"/>
            <a:r>
              <a:rPr lang="ru-RU" sz="3600" b="1" dirty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	Эффект     превосходства</a:t>
            </a:r>
          </a:p>
          <a:p>
            <a:pPr algn="just"/>
            <a:r>
              <a:rPr lang="ru-RU" sz="3600" b="1" dirty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в  правильной  мысли  должен</a:t>
            </a:r>
          </a:p>
          <a:p>
            <a:pPr algn="just"/>
            <a:r>
              <a:rPr lang="ru-RU" sz="3600" b="1" dirty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выразиться в правильной речи».</a:t>
            </a:r>
          </a:p>
          <a:p>
            <a:pPr algn="just"/>
            <a:r>
              <a:rPr lang="ru-RU" sz="3600" b="1" dirty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			Чарльз </a:t>
            </a:r>
            <a:r>
              <a:rPr lang="ru-RU" sz="3600" b="1" dirty="0" err="1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Ледбитер</a:t>
            </a:r>
            <a:endParaRPr lang="ru-RU" sz="3600" b="1" dirty="0">
              <a:ln w="1905"/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710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3505" y="0"/>
            <a:ext cx="1006556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545" y1="11833" x2="26867" y2="89000"/>
                        <a14:foregroundMark x1="9700" y1="9833" x2="36644" y2="44333"/>
                        <a14:foregroundMark x1="11855" y1="8000" x2="24018" y2="2833"/>
                        <a14:foregroundMark x1="70747" y1="8667" x2="79523" y2="91333"/>
                        <a14:foregroundMark x1="66821" y1="61667" x2="69053" y2="14333"/>
                        <a14:foregroundMark x1="74134" y1="5500" x2="80523" y2="2333"/>
                        <a14:foregroundMark x1="88453" y1="7500" x2="94149" y2="17000"/>
                        <a14:foregroundMark x1="95535" y1="23333" x2="96536" y2="34000"/>
                        <a14:foregroundMark x1="47652" y1="64833" x2="50192" y2="66000"/>
                        <a14:foregroundMark x1="51347" y1="66833" x2="56043" y2="67333"/>
                        <a14:foregroundMark x1="58891" y1="68000" x2="62125" y2="66000"/>
                        <a14:foregroundMark x1="58584" y1="68000" x2="56736" y2="67667"/>
                        <a14:foregroundMark x1="47113" y1="65667" x2="43726" y2="62833"/>
                        <a14:foregroundMark x1="43726" y1="62833" x2="37490" y2="6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2286" y="2292135"/>
            <a:ext cx="10388297" cy="4598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80555" y="332656"/>
            <a:ext cx="1011261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Благодарим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21134923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1497</TotalTime>
  <Words>592</Words>
  <Application>Microsoft Office PowerPoint</Application>
  <PresentationFormat>Лист A4 (210x297 мм)</PresentationFormat>
  <Paragraphs>78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Arial Black</vt:lpstr>
      <vt:lpstr>Calibri</vt:lpstr>
      <vt:lpstr>Georgia</vt:lpstr>
      <vt:lpstr>Monotype Corsiva</vt:lpstr>
      <vt:lpstr>Symbol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Екатерина Чимутова</cp:lastModifiedBy>
  <cp:revision>104</cp:revision>
  <dcterms:created xsi:type="dcterms:W3CDTF">2022-09-30T16:55:49Z</dcterms:created>
  <dcterms:modified xsi:type="dcterms:W3CDTF">2026-08-24T12:39:23Z</dcterms:modified>
</cp:coreProperties>
</file>