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5"/>
  </p:handoutMasterIdLst>
  <p:sldIdLst>
    <p:sldId id="256" r:id="rId2"/>
    <p:sldId id="265" r:id="rId3"/>
    <p:sldId id="261" r:id="rId4"/>
    <p:sldId id="266" r:id="rId5"/>
    <p:sldId id="263" r:id="rId6"/>
    <p:sldId id="267" r:id="rId7"/>
    <p:sldId id="268" r:id="rId8"/>
    <p:sldId id="274" r:id="rId9"/>
    <p:sldId id="271" r:id="rId10"/>
    <p:sldId id="272" r:id="rId11"/>
    <p:sldId id="273" r:id="rId12"/>
    <p:sldId id="260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560A51"/>
    <a:srgbClr val="003374"/>
    <a:srgbClr val="173A8D"/>
    <a:srgbClr val="D6DEEA"/>
    <a:srgbClr val="385592"/>
    <a:srgbClr val="FFFFFF"/>
    <a:srgbClr val="9F9289"/>
    <a:srgbClr val="E2DEDB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63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9AF3E5-8ADB-4AFA-AE0E-E8FE44C7F809}" type="doc">
      <dgm:prSet loTypeId="urn:microsoft.com/office/officeart/2005/8/layout/radial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04E465E-FA87-44EB-83D8-8F03D4C41CCF}">
      <dgm:prSet phldrT="[Текст]" custT="1"/>
      <dgm:spPr/>
      <dgm:t>
        <a:bodyPr/>
        <a:lstStyle/>
        <a:p>
          <a:pPr algn="ctr"/>
          <a:r>
            <a:rPr lang="ru-RU" sz="2400" b="1" dirty="0">
              <a:solidFill>
                <a:srgbClr val="560A51"/>
              </a:solidFill>
              <a:latin typeface="Times New Roman" pitchFamily="18" charset="0"/>
              <a:cs typeface="Times New Roman" pitchFamily="18" charset="0"/>
            </a:rPr>
            <a:t>Методы кинезиологии</a:t>
          </a:r>
        </a:p>
      </dgm:t>
    </dgm:pt>
    <dgm:pt modelId="{96199FBC-D2E2-4C38-A504-987B52451D40}" type="parTrans" cxnId="{1F29E42F-4257-4D7B-BBDF-6BA08F2ACAEB}">
      <dgm:prSet/>
      <dgm:spPr/>
      <dgm:t>
        <a:bodyPr/>
        <a:lstStyle/>
        <a:p>
          <a:pPr algn="ctr"/>
          <a:endParaRPr lang="ru-RU"/>
        </a:p>
      </dgm:t>
    </dgm:pt>
    <dgm:pt modelId="{E2E6D4A2-F6F2-41C4-B7C7-51E956BB6CCE}" type="sibTrans" cxnId="{1F29E42F-4257-4D7B-BBDF-6BA08F2ACAEB}">
      <dgm:prSet/>
      <dgm:spPr/>
      <dgm:t>
        <a:bodyPr/>
        <a:lstStyle/>
        <a:p>
          <a:pPr algn="ctr"/>
          <a:endParaRPr lang="ru-RU"/>
        </a:p>
      </dgm:t>
    </dgm:pt>
    <dgm:pt modelId="{EFA349B7-9C15-47E4-A363-A9DC4AD460C4}">
      <dgm:prSet phldrT="[Текст]" custT="1"/>
      <dgm:spPr/>
      <dgm:t>
        <a:bodyPr/>
        <a:lstStyle/>
        <a:p>
          <a:pPr algn="ctr"/>
          <a:r>
            <a:rPr lang="ru-RU" sz="1800" b="1" dirty="0">
              <a:solidFill>
                <a:srgbClr val="560A51"/>
              </a:solidFill>
              <a:latin typeface="Times New Roman" pitchFamily="18" charset="0"/>
              <a:cs typeface="Times New Roman" pitchFamily="18" charset="0"/>
            </a:rPr>
            <a:t>растяжки</a:t>
          </a:r>
        </a:p>
      </dgm:t>
    </dgm:pt>
    <dgm:pt modelId="{BE22F525-E843-42EE-85DE-2380CD8BD224}" type="parTrans" cxnId="{72DD1F3D-12F6-4505-897F-9AB62B84FE1C}">
      <dgm:prSet/>
      <dgm:spPr/>
      <dgm:t>
        <a:bodyPr/>
        <a:lstStyle/>
        <a:p>
          <a:pPr algn="ctr"/>
          <a:endParaRPr lang="ru-RU"/>
        </a:p>
      </dgm:t>
    </dgm:pt>
    <dgm:pt modelId="{AD29B7EC-3E37-4225-8BC2-00698426566F}" type="sibTrans" cxnId="{72DD1F3D-12F6-4505-897F-9AB62B84FE1C}">
      <dgm:prSet/>
      <dgm:spPr/>
      <dgm:t>
        <a:bodyPr/>
        <a:lstStyle/>
        <a:p>
          <a:pPr algn="ctr"/>
          <a:endParaRPr lang="ru-RU"/>
        </a:p>
      </dgm:t>
    </dgm:pt>
    <dgm:pt modelId="{35CD9E8F-32DA-47C4-96AE-9D267F3185F4}">
      <dgm:prSet phldrT="[Текст]" custT="1"/>
      <dgm:spPr/>
      <dgm:t>
        <a:bodyPr/>
        <a:lstStyle/>
        <a:p>
          <a:pPr algn="ctr"/>
          <a:r>
            <a:rPr lang="ru-RU" sz="1800" b="1" dirty="0">
              <a:solidFill>
                <a:srgbClr val="560A51"/>
              </a:solidFill>
              <a:latin typeface="Times New Roman" pitchFamily="18" charset="0"/>
              <a:cs typeface="Times New Roman" pitchFamily="18" charset="0"/>
            </a:rPr>
            <a:t>Дыхательные упражнения</a:t>
          </a:r>
        </a:p>
      </dgm:t>
    </dgm:pt>
    <dgm:pt modelId="{03E3F5CE-6C60-4765-B7A9-81FEB9D21093}" type="parTrans" cxnId="{4515E16F-A229-42AC-8674-0D17DDFEE5AF}">
      <dgm:prSet/>
      <dgm:spPr/>
      <dgm:t>
        <a:bodyPr/>
        <a:lstStyle/>
        <a:p>
          <a:pPr algn="ctr"/>
          <a:endParaRPr lang="ru-RU"/>
        </a:p>
      </dgm:t>
    </dgm:pt>
    <dgm:pt modelId="{735DB8A7-0994-4618-AB29-18C970F5642D}" type="sibTrans" cxnId="{4515E16F-A229-42AC-8674-0D17DDFEE5AF}">
      <dgm:prSet/>
      <dgm:spPr/>
      <dgm:t>
        <a:bodyPr/>
        <a:lstStyle/>
        <a:p>
          <a:pPr algn="ctr"/>
          <a:endParaRPr lang="ru-RU"/>
        </a:p>
      </dgm:t>
    </dgm:pt>
    <dgm:pt modelId="{BB2BF464-9B92-4934-8D5D-F0FB2873E628}">
      <dgm:prSet phldrT="[Текст]" custT="1"/>
      <dgm:spPr/>
      <dgm:t>
        <a:bodyPr/>
        <a:lstStyle/>
        <a:p>
          <a:pPr algn="ctr"/>
          <a:r>
            <a:rPr lang="ru-RU" sz="1800" b="1" dirty="0">
              <a:solidFill>
                <a:srgbClr val="560A51"/>
              </a:solidFill>
              <a:latin typeface="Times New Roman" pitchFamily="18" charset="0"/>
              <a:cs typeface="Times New Roman" pitchFamily="18" charset="0"/>
            </a:rPr>
            <a:t>Упражнения для координации глаз и рук</a:t>
          </a:r>
        </a:p>
      </dgm:t>
    </dgm:pt>
    <dgm:pt modelId="{C8A50B09-4236-452D-B50E-A32A36B828D0}" type="parTrans" cxnId="{7DD55200-DB02-4ED6-9FFE-45E896E0F6B8}">
      <dgm:prSet/>
      <dgm:spPr/>
      <dgm:t>
        <a:bodyPr/>
        <a:lstStyle/>
        <a:p>
          <a:pPr algn="ctr"/>
          <a:endParaRPr lang="ru-RU"/>
        </a:p>
      </dgm:t>
    </dgm:pt>
    <dgm:pt modelId="{17FF3C0E-D576-4370-82D7-A5496A53CD0D}" type="sibTrans" cxnId="{7DD55200-DB02-4ED6-9FFE-45E896E0F6B8}">
      <dgm:prSet/>
      <dgm:spPr/>
      <dgm:t>
        <a:bodyPr/>
        <a:lstStyle/>
        <a:p>
          <a:pPr algn="ctr"/>
          <a:endParaRPr lang="ru-RU"/>
        </a:p>
      </dgm:t>
    </dgm:pt>
    <dgm:pt modelId="{89E78510-CF56-4FF9-BB29-1853BC9091CA}">
      <dgm:prSet phldrT="[Текст]" custT="1"/>
      <dgm:spPr/>
      <dgm:t>
        <a:bodyPr/>
        <a:lstStyle/>
        <a:p>
          <a:pPr algn="ctr"/>
          <a:r>
            <a:rPr lang="ru-RU" sz="1800" b="1" dirty="0">
              <a:solidFill>
                <a:srgbClr val="560A51"/>
              </a:solidFill>
              <a:latin typeface="Times New Roman" pitchFamily="18" charset="0"/>
              <a:cs typeface="Times New Roman" pitchFamily="18" charset="0"/>
            </a:rPr>
            <a:t>Упражнения для всех групп мышечной системы</a:t>
          </a:r>
        </a:p>
      </dgm:t>
    </dgm:pt>
    <dgm:pt modelId="{C7965B36-E18C-41E0-AF91-71F81D39DD09}" type="parTrans" cxnId="{C16A76A9-284C-4D71-A204-CA5A9945A268}">
      <dgm:prSet/>
      <dgm:spPr/>
      <dgm:t>
        <a:bodyPr/>
        <a:lstStyle/>
        <a:p>
          <a:pPr algn="ctr"/>
          <a:endParaRPr lang="ru-RU"/>
        </a:p>
      </dgm:t>
    </dgm:pt>
    <dgm:pt modelId="{8FBBDCF3-B777-4516-B854-0DD37B5A4B03}" type="sibTrans" cxnId="{C16A76A9-284C-4D71-A204-CA5A9945A268}">
      <dgm:prSet/>
      <dgm:spPr/>
      <dgm:t>
        <a:bodyPr/>
        <a:lstStyle/>
        <a:p>
          <a:pPr algn="ctr"/>
          <a:endParaRPr lang="ru-RU"/>
        </a:p>
      </dgm:t>
    </dgm:pt>
    <dgm:pt modelId="{4F738445-C696-40FF-9232-7AC45D42AE26}">
      <dgm:prSet phldrT="[Текст]" custT="1"/>
      <dgm:spPr/>
      <dgm:t>
        <a:bodyPr/>
        <a:lstStyle/>
        <a:p>
          <a:pPr algn="ctr"/>
          <a:r>
            <a:rPr lang="ru-RU" sz="1800" b="1" dirty="0">
              <a:solidFill>
                <a:srgbClr val="560A51"/>
              </a:solidFill>
              <a:latin typeface="Times New Roman" pitchFamily="18" charset="0"/>
              <a:cs typeface="Times New Roman" pitchFamily="18" charset="0"/>
            </a:rPr>
            <a:t>Упражнения на релаксацию</a:t>
          </a:r>
        </a:p>
      </dgm:t>
    </dgm:pt>
    <dgm:pt modelId="{1A41B11F-0A46-4FD8-82AC-DF516A9F21B1}" type="parTrans" cxnId="{9C59DF6E-8FAC-4E88-A4C5-67D1436152CA}">
      <dgm:prSet/>
      <dgm:spPr/>
      <dgm:t>
        <a:bodyPr/>
        <a:lstStyle/>
        <a:p>
          <a:pPr algn="ctr"/>
          <a:endParaRPr lang="ru-RU"/>
        </a:p>
      </dgm:t>
    </dgm:pt>
    <dgm:pt modelId="{44229396-565B-46E7-B6D2-6A028A85CBD9}" type="sibTrans" cxnId="{9C59DF6E-8FAC-4E88-A4C5-67D1436152CA}">
      <dgm:prSet/>
      <dgm:spPr/>
      <dgm:t>
        <a:bodyPr/>
        <a:lstStyle/>
        <a:p>
          <a:pPr algn="ctr"/>
          <a:endParaRPr lang="ru-RU"/>
        </a:p>
      </dgm:t>
    </dgm:pt>
    <dgm:pt modelId="{3E5539E2-C5F1-4F5A-A915-BC261BAF6A8F}">
      <dgm:prSet phldrT="[Текст]" custT="1"/>
      <dgm:spPr/>
      <dgm:t>
        <a:bodyPr/>
        <a:lstStyle/>
        <a:p>
          <a:pPr algn="ctr"/>
          <a:r>
            <a:rPr lang="ru-RU" sz="1800" b="1" dirty="0">
              <a:solidFill>
                <a:srgbClr val="560A51"/>
              </a:solidFill>
              <a:latin typeface="Times New Roman" pitchFamily="18" charset="0"/>
              <a:cs typeface="Times New Roman" pitchFamily="18" charset="0"/>
            </a:rPr>
            <a:t>Самомассаж</a:t>
          </a:r>
        </a:p>
      </dgm:t>
    </dgm:pt>
    <dgm:pt modelId="{89B53B52-2451-4E50-B9B2-447122BB8DE5}" type="parTrans" cxnId="{6B29ECF4-ECE2-4767-B6C1-624EB9709BB7}">
      <dgm:prSet/>
      <dgm:spPr/>
      <dgm:t>
        <a:bodyPr/>
        <a:lstStyle/>
        <a:p>
          <a:pPr algn="ctr"/>
          <a:endParaRPr lang="ru-RU"/>
        </a:p>
      </dgm:t>
    </dgm:pt>
    <dgm:pt modelId="{8B335F8B-8A5B-4C8C-8745-833F3242CFF1}" type="sibTrans" cxnId="{6B29ECF4-ECE2-4767-B6C1-624EB9709BB7}">
      <dgm:prSet/>
      <dgm:spPr/>
      <dgm:t>
        <a:bodyPr/>
        <a:lstStyle/>
        <a:p>
          <a:pPr algn="ctr"/>
          <a:endParaRPr lang="ru-RU"/>
        </a:p>
      </dgm:t>
    </dgm:pt>
    <dgm:pt modelId="{CB392E48-AFF9-41B1-A60F-C8C389B03E0E}">
      <dgm:prSet phldrT="[Текст]" custT="1"/>
      <dgm:spPr/>
      <dgm:t>
        <a:bodyPr/>
        <a:lstStyle/>
        <a:p>
          <a:pPr algn="ctr"/>
          <a:r>
            <a:rPr lang="ru-RU" sz="1800" b="1" dirty="0">
              <a:solidFill>
                <a:srgbClr val="560A51"/>
              </a:solidFill>
              <a:latin typeface="Times New Roman" pitchFamily="18" charset="0"/>
              <a:cs typeface="Times New Roman" pitchFamily="18" charset="0"/>
            </a:rPr>
            <a:t>Упражнения на мелкую моторику</a:t>
          </a:r>
        </a:p>
      </dgm:t>
    </dgm:pt>
    <dgm:pt modelId="{C959348F-672F-432A-9EB9-F91FB289D094}" type="parTrans" cxnId="{73B018BF-0692-454B-A351-F0C3FD670DBA}">
      <dgm:prSet/>
      <dgm:spPr/>
      <dgm:t>
        <a:bodyPr/>
        <a:lstStyle/>
        <a:p>
          <a:pPr algn="ctr"/>
          <a:endParaRPr lang="ru-RU"/>
        </a:p>
      </dgm:t>
    </dgm:pt>
    <dgm:pt modelId="{28EDCDAF-6AF5-4A85-BF14-BE623D573291}" type="sibTrans" cxnId="{73B018BF-0692-454B-A351-F0C3FD670DBA}">
      <dgm:prSet/>
      <dgm:spPr/>
      <dgm:t>
        <a:bodyPr/>
        <a:lstStyle/>
        <a:p>
          <a:pPr algn="ctr"/>
          <a:endParaRPr lang="ru-RU"/>
        </a:p>
      </dgm:t>
    </dgm:pt>
    <dgm:pt modelId="{D15F2F57-1A57-4583-8AC7-6CF97D3426DF}" type="pres">
      <dgm:prSet presAssocID="{E79AF3E5-8ADB-4AFA-AE0E-E8FE44C7F80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16ACAC9-FB0B-4101-9ADB-F7672B035E60}" type="pres">
      <dgm:prSet presAssocID="{804E465E-FA87-44EB-83D8-8F03D4C41CCF}" presName="centerShape" presStyleLbl="node0" presStyleIdx="0" presStyleCnt="1" custScaleX="251607" custScaleY="103238"/>
      <dgm:spPr/>
    </dgm:pt>
    <dgm:pt modelId="{B2C89E54-6816-48AF-B1F9-FE42330EC7A6}" type="pres">
      <dgm:prSet presAssocID="{BE22F525-E843-42EE-85DE-2380CD8BD224}" presName="Name9" presStyleLbl="parChTrans1D2" presStyleIdx="0" presStyleCnt="7"/>
      <dgm:spPr/>
    </dgm:pt>
    <dgm:pt modelId="{A70A004C-0174-45CD-9DAA-755FF8C7EEEF}" type="pres">
      <dgm:prSet presAssocID="{BE22F525-E843-42EE-85DE-2380CD8BD224}" presName="connTx" presStyleLbl="parChTrans1D2" presStyleIdx="0" presStyleCnt="7"/>
      <dgm:spPr/>
    </dgm:pt>
    <dgm:pt modelId="{BA749005-5483-425E-B3D6-C9A00CBE39C9}" type="pres">
      <dgm:prSet presAssocID="{EFA349B7-9C15-47E4-A363-A9DC4AD460C4}" presName="node" presStyleLbl="node1" presStyleIdx="0" presStyleCnt="7" custScaleX="135576" custScaleY="120132" custRadScaleRad="84961" custRadScaleInc="5645">
        <dgm:presLayoutVars>
          <dgm:bulletEnabled val="1"/>
        </dgm:presLayoutVars>
      </dgm:prSet>
      <dgm:spPr/>
    </dgm:pt>
    <dgm:pt modelId="{22403D8C-04EA-4D0E-AE63-409346555CA7}" type="pres">
      <dgm:prSet presAssocID="{03E3F5CE-6C60-4765-B7A9-81FEB9D21093}" presName="Name9" presStyleLbl="parChTrans1D2" presStyleIdx="1" presStyleCnt="7"/>
      <dgm:spPr/>
    </dgm:pt>
    <dgm:pt modelId="{6DDC0E94-A61B-47AF-9B96-B2ED04E18860}" type="pres">
      <dgm:prSet presAssocID="{03E3F5CE-6C60-4765-B7A9-81FEB9D21093}" presName="connTx" presStyleLbl="parChTrans1D2" presStyleIdx="1" presStyleCnt="7"/>
      <dgm:spPr/>
    </dgm:pt>
    <dgm:pt modelId="{EB64A0D3-D6AB-41D1-8737-3EC733DAB6CB}" type="pres">
      <dgm:prSet presAssocID="{35CD9E8F-32DA-47C4-96AE-9D267F3185F4}" presName="node" presStyleLbl="node1" presStyleIdx="1" presStyleCnt="7" custScaleX="147358" custScaleY="120132" custRadScaleRad="170184" custRadScaleInc="34525">
        <dgm:presLayoutVars>
          <dgm:bulletEnabled val="1"/>
        </dgm:presLayoutVars>
      </dgm:prSet>
      <dgm:spPr/>
    </dgm:pt>
    <dgm:pt modelId="{9047985E-F5B5-4422-8D5E-7E7720C31B58}" type="pres">
      <dgm:prSet presAssocID="{C8A50B09-4236-452D-B50E-A32A36B828D0}" presName="Name9" presStyleLbl="parChTrans1D2" presStyleIdx="2" presStyleCnt="7"/>
      <dgm:spPr/>
    </dgm:pt>
    <dgm:pt modelId="{BA96A549-5BBF-4CC8-85B6-71A486439DEC}" type="pres">
      <dgm:prSet presAssocID="{C8A50B09-4236-452D-B50E-A32A36B828D0}" presName="connTx" presStyleLbl="parChTrans1D2" presStyleIdx="2" presStyleCnt="7"/>
      <dgm:spPr/>
    </dgm:pt>
    <dgm:pt modelId="{8E8F0BA6-4AF8-4B6D-A99D-C24FD97B9AF9}" type="pres">
      <dgm:prSet presAssocID="{BB2BF464-9B92-4934-8D5D-F0FB2873E628}" presName="node" presStyleLbl="node1" presStyleIdx="2" presStyleCnt="7" custScaleX="135576" custScaleY="120132" custRadScaleRad="158745" custRadScaleInc="-41120">
        <dgm:presLayoutVars>
          <dgm:bulletEnabled val="1"/>
        </dgm:presLayoutVars>
      </dgm:prSet>
      <dgm:spPr/>
    </dgm:pt>
    <dgm:pt modelId="{BB322ECD-EB16-46D2-BC28-11F759C7D871}" type="pres">
      <dgm:prSet presAssocID="{C7965B36-E18C-41E0-AF91-71F81D39DD09}" presName="Name9" presStyleLbl="parChTrans1D2" presStyleIdx="3" presStyleCnt="7"/>
      <dgm:spPr/>
    </dgm:pt>
    <dgm:pt modelId="{89D714F3-D82A-41B6-B1A8-F1EEB92FE1B8}" type="pres">
      <dgm:prSet presAssocID="{C7965B36-E18C-41E0-AF91-71F81D39DD09}" presName="connTx" presStyleLbl="parChTrans1D2" presStyleIdx="3" presStyleCnt="7"/>
      <dgm:spPr/>
    </dgm:pt>
    <dgm:pt modelId="{72649C9F-8D78-4914-A976-96ECAF6A11DF}" type="pres">
      <dgm:prSet presAssocID="{89E78510-CF56-4FF9-BB29-1853BC9091CA}" presName="node" presStyleLbl="node1" presStyleIdx="3" presStyleCnt="7" custScaleX="135576" custScaleY="120132" custRadScaleRad="110225" custRadScaleInc="-72227">
        <dgm:presLayoutVars>
          <dgm:bulletEnabled val="1"/>
        </dgm:presLayoutVars>
      </dgm:prSet>
      <dgm:spPr/>
    </dgm:pt>
    <dgm:pt modelId="{A3548B99-24BA-4572-A1A1-C905CFD9795B}" type="pres">
      <dgm:prSet presAssocID="{1A41B11F-0A46-4FD8-82AC-DF516A9F21B1}" presName="Name9" presStyleLbl="parChTrans1D2" presStyleIdx="4" presStyleCnt="7"/>
      <dgm:spPr/>
    </dgm:pt>
    <dgm:pt modelId="{014413A8-D184-4B78-AD52-17E389C8B632}" type="pres">
      <dgm:prSet presAssocID="{1A41B11F-0A46-4FD8-82AC-DF516A9F21B1}" presName="connTx" presStyleLbl="parChTrans1D2" presStyleIdx="4" presStyleCnt="7"/>
      <dgm:spPr/>
    </dgm:pt>
    <dgm:pt modelId="{5570A223-9A8A-458C-8821-CB02D4341319}" type="pres">
      <dgm:prSet presAssocID="{4F738445-C696-40FF-9232-7AC45D42AE26}" presName="node" presStyleLbl="node1" presStyleIdx="4" presStyleCnt="7" custScaleX="135576" custScaleY="120132" custRadScaleRad="98802" custRadScaleInc="33920">
        <dgm:presLayoutVars>
          <dgm:bulletEnabled val="1"/>
        </dgm:presLayoutVars>
      </dgm:prSet>
      <dgm:spPr/>
    </dgm:pt>
    <dgm:pt modelId="{23BB39C4-FA04-4B74-9751-BD82B45EAA19}" type="pres">
      <dgm:prSet presAssocID="{89B53B52-2451-4E50-B9B2-447122BB8DE5}" presName="Name9" presStyleLbl="parChTrans1D2" presStyleIdx="5" presStyleCnt="7"/>
      <dgm:spPr/>
    </dgm:pt>
    <dgm:pt modelId="{A2B69680-5C81-443E-89FF-294E721C529F}" type="pres">
      <dgm:prSet presAssocID="{89B53B52-2451-4E50-B9B2-447122BB8DE5}" presName="connTx" presStyleLbl="parChTrans1D2" presStyleIdx="5" presStyleCnt="7"/>
      <dgm:spPr/>
    </dgm:pt>
    <dgm:pt modelId="{20C0BD4F-6A37-468B-815E-618A03D05D4C}" type="pres">
      <dgm:prSet presAssocID="{3E5539E2-C5F1-4F5A-A915-BC261BAF6A8F}" presName="node" presStyleLbl="node1" presStyleIdx="5" presStyleCnt="7" custScaleX="135576" custScaleY="120132" custRadScaleRad="151788" custRadScaleInc="25500">
        <dgm:presLayoutVars>
          <dgm:bulletEnabled val="1"/>
        </dgm:presLayoutVars>
      </dgm:prSet>
      <dgm:spPr/>
    </dgm:pt>
    <dgm:pt modelId="{FFB1914D-5059-4C10-B261-E3202116E503}" type="pres">
      <dgm:prSet presAssocID="{C959348F-672F-432A-9EB9-F91FB289D094}" presName="Name9" presStyleLbl="parChTrans1D2" presStyleIdx="6" presStyleCnt="7"/>
      <dgm:spPr/>
    </dgm:pt>
    <dgm:pt modelId="{65582BC0-B06C-42D9-BA02-DC87CE8281B3}" type="pres">
      <dgm:prSet presAssocID="{C959348F-672F-432A-9EB9-F91FB289D094}" presName="connTx" presStyleLbl="parChTrans1D2" presStyleIdx="6" presStyleCnt="7"/>
      <dgm:spPr/>
    </dgm:pt>
    <dgm:pt modelId="{09BF8A43-60CD-4AF8-B4D0-CB3E9DE20C6E}" type="pres">
      <dgm:prSet presAssocID="{CB392E48-AFF9-41B1-A60F-C8C389B03E0E}" presName="node" presStyleLbl="node1" presStyleIdx="6" presStyleCnt="7" custScaleX="135576" custScaleY="120132" custRadScaleRad="170371" custRadScaleInc="-32064">
        <dgm:presLayoutVars>
          <dgm:bulletEnabled val="1"/>
        </dgm:presLayoutVars>
      </dgm:prSet>
      <dgm:spPr/>
    </dgm:pt>
  </dgm:ptLst>
  <dgm:cxnLst>
    <dgm:cxn modelId="{7DD55200-DB02-4ED6-9FFE-45E896E0F6B8}" srcId="{804E465E-FA87-44EB-83D8-8F03D4C41CCF}" destId="{BB2BF464-9B92-4934-8D5D-F0FB2873E628}" srcOrd="2" destOrd="0" parTransId="{C8A50B09-4236-452D-B50E-A32A36B828D0}" sibTransId="{17FF3C0E-D576-4370-82D7-A5496A53CD0D}"/>
    <dgm:cxn modelId="{5F2B3B03-2928-4F95-B688-1D4257F4235C}" type="presOf" srcId="{4F738445-C696-40FF-9232-7AC45D42AE26}" destId="{5570A223-9A8A-458C-8821-CB02D4341319}" srcOrd="0" destOrd="0" presId="urn:microsoft.com/office/officeart/2005/8/layout/radial1"/>
    <dgm:cxn modelId="{36A60707-1C74-4144-A825-C153A86F9F22}" type="presOf" srcId="{BB2BF464-9B92-4934-8D5D-F0FB2873E628}" destId="{8E8F0BA6-4AF8-4B6D-A99D-C24FD97B9AF9}" srcOrd="0" destOrd="0" presId="urn:microsoft.com/office/officeart/2005/8/layout/radial1"/>
    <dgm:cxn modelId="{0BD6C409-2E2E-46E8-AF03-9821CDF02976}" type="presOf" srcId="{1A41B11F-0A46-4FD8-82AC-DF516A9F21B1}" destId="{014413A8-D184-4B78-AD52-17E389C8B632}" srcOrd="1" destOrd="0" presId="urn:microsoft.com/office/officeart/2005/8/layout/radial1"/>
    <dgm:cxn modelId="{7DBDA111-DF82-4957-9653-DDEE9AE3A14C}" type="presOf" srcId="{C7965B36-E18C-41E0-AF91-71F81D39DD09}" destId="{89D714F3-D82A-41B6-B1A8-F1EEB92FE1B8}" srcOrd="1" destOrd="0" presId="urn:microsoft.com/office/officeart/2005/8/layout/radial1"/>
    <dgm:cxn modelId="{A48C7F15-9692-410F-8992-7C7FA2F93172}" type="presOf" srcId="{C959348F-672F-432A-9EB9-F91FB289D094}" destId="{65582BC0-B06C-42D9-BA02-DC87CE8281B3}" srcOrd="1" destOrd="0" presId="urn:microsoft.com/office/officeart/2005/8/layout/radial1"/>
    <dgm:cxn modelId="{1F29E42F-4257-4D7B-BBDF-6BA08F2ACAEB}" srcId="{E79AF3E5-8ADB-4AFA-AE0E-E8FE44C7F809}" destId="{804E465E-FA87-44EB-83D8-8F03D4C41CCF}" srcOrd="0" destOrd="0" parTransId="{96199FBC-D2E2-4C38-A504-987B52451D40}" sibTransId="{E2E6D4A2-F6F2-41C4-B7C7-51E956BB6CCE}"/>
    <dgm:cxn modelId="{72DD1F3D-12F6-4505-897F-9AB62B84FE1C}" srcId="{804E465E-FA87-44EB-83D8-8F03D4C41CCF}" destId="{EFA349B7-9C15-47E4-A363-A9DC4AD460C4}" srcOrd="0" destOrd="0" parTransId="{BE22F525-E843-42EE-85DE-2380CD8BD224}" sibTransId="{AD29B7EC-3E37-4225-8BC2-00698426566F}"/>
    <dgm:cxn modelId="{9C59DF6E-8FAC-4E88-A4C5-67D1436152CA}" srcId="{804E465E-FA87-44EB-83D8-8F03D4C41CCF}" destId="{4F738445-C696-40FF-9232-7AC45D42AE26}" srcOrd="4" destOrd="0" parTransId="{1A41B11F-0A46-4FD8-82AC-DF516A9F21B1}" sibTransId="{44229396-565B-46E7-B6D2-6A028A85CBD9}"/>
    <dgm:cxn modelId="{4515E16F-A229-42AC-8674-0D17DDFEE5AF}" srcId="{804E465E-FA87-44EB-83D8-8F03D4C41CCF}" destId="{35CD9E8F-32DA-47C4-96AE-9D267F3185F4}" srcOrd="1" destOrd="0" parTransId="{03E3F5CE-6C60-4765-B7A9-81FEB9D21093}" sibTransId="{735DB8A7-0994-4618-AB29-18C970F5642D}"/>
    <dgm:cxn modelId="{FCFA5E77-AB8E-4136-9862-1564E6D67362}" type="presOf" srcId="{C7965B36-E18C-41E0-AF91-71F81D39DD09}" destId="{BB322ECD-EB16-46D2-BC28-11F759C7D871}" srcOrd="0" destOrd="0" presId="urn:microsoft.com/office/officeart/2005/8/layout/radial1"/>
    <dgm:cxn modelId="{678B837F-A39D-40A2-BD52-A0E2C16C12DA}" type="presOf" srcId="{BE22F525-E843-42EE-85DE-2380CD8BD224}" destId="{B2C89E54-6816-48AF-B1F9-FE42330EC7A6}" srcOrd="0" destOrd="0" presId="urn:microsoft.com/office/officeart/2005/8/layout/radial1"/>
    <dgm:cxn modelId="{56366B81-7FFD-4339-A3FF-D8EEA2758BD2}" type="presOf" srcId="{CB392E48-AFF9-41B1-A60F-C8C389B03E0E}" destId="{09BF8A43-60CD-4AF8-B4D0-CB3E9DE20C6E}" srcOrd="0" destOrd="0" presId="urn:microsoft.com/office/officeart/2005/8/layout/radial1"/>
    <dgm:cxn modelId="{D5A08487-2A9D-4CCC-BDEE-F86957818EDF}" type="presOf" srcId="{35CD9E8F-32DA-47C4-96AE-9D267F3185F4}" destId="{EB64A0D3-D6AB-41D1-8737-3EC733DAB6CB}" srcOrd="0" destOrd="0" presId="urn:microsoft.com/office/officeart/2005/8/layout/radial1"/>
    <dgm:cxn modelId="{DE603C88-1EFE-4F83-BA74-861AFA77EC09}" type="presOf" srcId="{C8A50B09-4236-452D-B50E-A32A36B828D0}" destId="{9047985E-F5B5-4422-8D5E-7E7720C31B58}" srcOrd="0" destOrd="0" presId="urn:microsoft.com/office/officeart/2005/8/layout/radial1"/>
    <dgm:cxn modelId="{7D30A99B-34BD-4074-83A2-1658778E2318}" type="presOf" srcId="{1A41B11F-0A46-4FD8-82AC-DF516A9F21B1}" destId="{A3548B99-24BA-4572-A1A1-C905CFD9795B}" srcOrd="0" destOrd="0" presId="urn:microsoft.com/office/officeart/2005/8/layout/radial1"/>
    <dgm:cxn modelId="{C16A76A9-284C-4D71-A204-CA5A9945A268}" srcId="{804E465E-FA87-44EB-83D8-8F03D4C41CCF}" destId="{89E78510-CF56-4FF9-BB29-1853BC9091CA}" srcOrd="3" destOrd="0" parTransId="{C7965B36-E18C-41E0-AF91-71F81D39DD09}" sibTransId="{8FBBDCF3-B777-4516-B854-0DD37B5A4B03}"/>
    <dgm:cxn modelId="{803F87AD-F929-458A-AA01-6D8251363C03}" type="presOf" srcId="{E79AF3E5-8ADB-4AFA-AE0E-E8FE44C7F809}" destId="{D15F2F57-1A57-4583-8AC7-6CF97D3426DF}" srcOrd="0" destOrd="0" presId="urn:microsoft.com/office/officeart/2005/8/layout/radial1"/>
    <dgm:cxn modelId="{996623B4-25BD-40C6-AF32-9AE20A8397F5}" type="presOf" srcId="{3E5539E2-C5F1-4F5A-A915-BC261BAF6A8F}" destId="{20C0BD4F-6A37-468B-815E-618A03D05D4C}" srcOrd="0" destOrd="0" presId="urn:microsoft.com/office/officeart/2005/8/layout/radial1"/>
    <dgm:cxn modelId="{66883DB7-41A4-4262-B9F0-96EB3063567C}" type="presOf" srcId="{804E465E-FA87-44EB-83D8-8F03D4C41CCF}" destId="{616ACAC9-FB0B-4101-9ADB-F7672B035E60}" srcOrd="0" destOrd="0" presId="urn:microsoft.com/office/officeart/2005/8/layout/radial1"/>
    <dgm:cxn modelId="{C1AD50BA-5F92-4312-ACF1-457D374D07CA}" type="presOf" srcId="{89B53B52-2451-4E50-B9B2-447122BB8DE5}" destId="{A2B69680-5C81-443E-89FF-294E721C529F}" srcOrd="1" destOrd="0" presId="urn:microsoft.com/office/officeart/2005/8/layout/radial1"/>
    <dgm:cxn modelId="{73B018BF-0692-454B-A351-F0C3FD670DBA}" srcId="{804E465E-FA87-44EB-83D8-8F03D4C41CCF}" destId="{CB392E48-AFF9-41B1-A60F-C8C389B03E0E}" srcOrd="6" destOrd="0" parTransId="{C959348F-672F-432A-9EB9-F91FB289D094}" sibTransId="{28EDCDAF-6AF5-4A85-BF14-BE623D573291}"/>
    <dgm:cxn modelId="{7D211DBF-17DD-4459-AFEE-57F9C3407168}" type="presOf" srcId="{03E3F5CE-6C60-4765-B7A9-81FEB9D21093}" destId="{22403D8C-04EA-4D0E-AE63-409346555CA7}" srcOrd="0" destOrd="0" presId="urn:microsoft.com/office/officeart/2005/8/layout/radial1"/>
    <dgm:cxn modelId="{279D14CB-6301-4627-9219-D143C6EB4FFF}" type="presOf" srcId="{BE22F525-E843-42EE-85DE-2380CD8BD224}" destId="{A70A004C-0174-45CD-9DAA-755FF8C7EEEF}" srcOrd="1" destOrd="0" presId="urn:microsoft.com/office/officeart/2005/8/layout/radial1"/>
    <dgm:cxn modelId="{383B42CE-1A31-448D-AEBD-380E8728A087}" type="presOf" srcId="{89B53B52-2451-4E50-B9B2-447122BB8DE5}" destId="{23BB39C4-FA04-4B74-9751-BD82B45EAA19}" srcOrd="0" destOrd="0" presId="urn:microsoft.com/office/officeart/2005/8/layout/radial1"/>
    <dgm:cxn modelId="{2A6B79CE-B9EC-430B-86B2-43525B01CCF0}" type="presOf" srcId="{89E78510-CF56-4FF9-BB29-1853BC9091CA}" destId="{72649C9F-8D78-4914-A976-96ECAF6A11DF}" srcOrd="0" destOrd="0" presId="urn:microsoft.com/office/officeart/2005/8/layout/radial1"/>
    <dgm:cxn modelId="{2512AEE9-2C4D-444C-BE03-99EECE761326}" type="presOf" srcId="{EFA349B7-9C15-47E4-A363-A9DC4AD460C4}" destId="{BA749005-5483-425E-B3D6-C9A00CBE39C9}" srcOrd="0" destOrd="0" presId="urn:microsoft.com/office/officeart/2005/8/layout/radial1"/>
    <dgm:cxn modelId="{6B29ECF4-ECE2-4767-B6C1-624EB9709BB7}" srcId="{804E465E-FA87-44EB-83D8-8F03D4C41CCF}" destId="{3E5539E2-C5F1-4F5A-A915-BC261BAF6A8F}" srcOrd="5" destOrd="0" parTransId="{89B53B52-2451-4E50-B9B2-447122BB8DE5}" sibTransId="{8B335F8B-8A5B-4C8C-8745-833F3242CFF1}"/>
    <dgm:cxn modelId="{7793A8FB-0E73-43D5-AB23-8A07667A9B46}" type="presOf" srcId="{C959348F-672F-432A-9EB9-F91FB289D094}" destId="{FFB1914D-5059-4C10-B261-E3202116E503}" srcOrd="0" destOrd="0" presId="urn:microsoft.com/office/officeart/2005/8/layout/radial1"/>
    <dgm:cxn modelId="{6C52C3FB-AB88-4DA6-AE0B-C48BA8EFC5C7}" type="presOf" srcId="{C8A50B09-4236-452D-B50E-A32A36B828D0}" destId="{BA96A549-5BBF-4CC8-85B6-71A486439DEC}" srcOrd="1" destOrd="0" presId="urn:microsoft.com/office/officeart/2005/8/layout/radial1"/>
    <dgm:cxn modelId="{2ABA94FF-6335-445D-8AE2-1FDE3EBF09D2}" type="presOf" srcId="{03E3F5CE-6C60-4765-B7A9-81FEB9D21093}" destId="{6DDC0E94-A61B-47AF-9B96-B2ED04E18860}" srcOrd="1" destOrd="0" presId="urn:microsoft.com/office/officeart/2005/8/layout/radial1"/>
    <dgm:cxn modelId="{6163EAA1-176E-4B07-AB28-D8664F7FA534}" type="presParOf" srcId="{D15F2F57-1A57-4583-8AC7-6CF97D3426DF}" destId="{616ACAC9-FB0B-4101-9ADB-F7672B035E60}" srcOrd="0" destOrd="0" presId="urn:microsoft.com/office/officeart/2005/8/layout/radial1"/>
    <dgm:cxn modelId="{9A5A8604-6B4E-4277-8F50-9239F0669F53}" type="presParOf" srcId="{D15F2F57-1A57-4583-8AC7-6CF97D3426DF}" destId="{B2C89E54-6816-48AF-B1F9-FE42330EC7A6}" srcOrd="1" destOrd="0" presId="urn:microsoft.com/office/officeart/2005/8/layout/radial1"/>
    <dgm:cxn modelId="{1A332409-4A99-4760-92BF-B01CF5D2DC88}" type="presParOf" srcId="{B2C89E54-6816-48AF-B1F9-FE42330EC7A6}" destId="{A70A004C-0174-45CD-9DAA-755FF8C7EEEF}" srcOrd="0" destOrd="0" presId="urn:microsoft.com/office/officeart/2005/8/layout/radial1"/>
    <dgm:cxn modelId="{9C94EAF0-6405-4052-9283-EFF83830094F}" type="presParOf" srcId="{D15F2F57-1A57-4583-8AC7-6CF97D3426DF}" destId="{BA749005-5483-425E-B3D6-C9A00CBE39C9}" srcOrd="2" destOrd="0" presId="urn:microsoft.com/office/officeart/2005/8/layout/radial1"/>
    <dgm:cxn modelId="{BC4A5648-94F0-48FF-82DA-837FA5954A73}" type="presParOf" srcId="{D15F2F57-1A57-4583-8AC7-6CF97D3426DF}" destId="{22403D8C-04EA-4D0E-AE63-409346555CA7}" srcOrd="3" destOrd="0" presId="urn:microsoft.com/office/officeart/2005/8/layout/radial1"/>
    <dgm:cxn modelId="{269A9DBE-8E55-40C5-A63B-F28979B96E59}" type="presParOf" srcId="{22403D8C-04EA-4D0E-AE63-409346555CA7}" destId="{6DDC0E94-A61B-47AF-9B96-B2ED04E18860}" srcOrd="0" destOrd="0" presId="urn:microsoft.com/office/officeart/2005/8/layout/radial1"/>
    <dgm:cxn modelId="{4CBE71A0-292E-4027-980C-98A295CA77A2}" type="presParOf" srcId="{D15F2F57-1A57-4583-8AC7-6CF97D3426DF}" destId="{EB64A0D3-D6AB-41D1-8737-3EC733DAB6CB}" srcOrd="4" destOrd="0" presId="urn:microsoft.com/office/officeart/2005/8/layout/radial1"/>
    <dgm:cxn modelId="{112A347E-A7F0-4507-A036-BE9B969FA6E5}" type="presParOf" srcId="{D15F2F57-1A57-4583-8AC7-6CF97D3426DF}" destId="{9047985E-F5B5-4422-8D5E-7E7720C31B58}" srcOrd="5" destOrd="0" presId="urn:microsoft.com/office/officeart/2005/8/layout/radial1"/>
    <dgm:cxn modelId="{5D6A188B-D2FF-40CE-9C03-03BC506F4DBC}" type="presParOf" srcId="{9047985E-F5B5-4422-8D5E-7E7720C31B58}" destId="{BA96A549-5BBF-4CC8-85B6-71A486439DEC}" srcOrd="0" destOrd="0" presId="urn:microsoft.com/office/officeart/2005/8/layout/radial1"/>
    <dgm:cxn modelId="{24C6D77D-3B4D-4F33-9C8F-06D2329F0CF0}" type="presParOf" srcId="{D15F2F57-1A57-4583-8AC7-6CF97D3426DF}" destId="{8E8F0BA6-4AF8-4B6D-A99D-C24FD97B9AF9}" srcOrd="6" destOrd="0" presId="urn:microsoft.com/office/officeart/2005/8/layout/radial1"/>
    <dgm:cxn modelId="{D23BEB56-7F68-45B8-9FE5-B79E6B4BC8E0}" type="presParOf" srcId="{D15F2F57-1A57-4583-8AC7-6CF97D3426DF}" destId="{BB322ECD-EB16-46D2-BC28-11F759C7D871}" srcOrd="7" destOrd="0" presId="urn:microsoft.com/office/officeart/2005/8/layout/radial1"/>
    <dgm:cxn modelId="{30D52528-9DD0-4525-A737-944B302B2D64}" type="presParOf" srcId="{BB322ECD-EB16-46D2-BC28-11F759C7D871}" destId="{89D714F3-D82A-41B6-B1A8-F1EEB92FE1B8}" srcOrd="0" destOrd="0" presId="urn:microsoft.com/office/officeart/2005/8/layout/radial1"/>
    <dgm:cxn modelId="{F703D36E-6C0E-43BE-90BE-1550694D482F}" type="presParOf" srcId="{D15F2F57-1A57-4583-8AC7-6CF97D3426DF}" destId="{72649C9F-8D78-4914-A976-96ECAF6A11DF}" srcOrd="8" destOrd="0" presId="urn:microsoft.com/office/officeart/2005/8/layout/radial1"/>
    <dgm:cxn modelId="{F5148E28-09C9-491C-AA77-5A0B3534DAAC}" type="presParOf" srcId="{D15F2F57-1A57-4583-8AC7-6CF97D3426DF}" destId="{A3548B99-24BA-4572-A1A1-C905CFD9795B}" srcOrd="9" destOrd="0" presId="urn:microsoft.com/office/officeart/2005/8/layout/radial1"/>
    <dgm:cxn modelId="{743DDC30-38FF-420B-BEE2-926865331508}" type="presParOf" srcId="{A3548B99-24BA-4572-A1A1-C905CFD9795B}" destId="{014413A8-D184-4B78-AD52-17E389C8B632}" srcOrd="0" destOrd="0" presId="urn:microsoft.com/office/officeart/2005/8/layout/radial1"/>
    <dgm:cxn modelId="{5C7974D6-2F10-4352-BB40-149517856059}" type="presParOf" srcId="{D15F2F57-1A57-4583-8AC7-6CF97D3426DF}" destId="{5570A223-9A8A-458C-8821-CB02D4341319}" srcOrd="10" destOrd="0" presId="urn:microsoft.com/office/officeart/2005/8/layout/radial1"/>
    <dgm:cxn modelId="{B69C7ABF-213C-4E2B-99A1-585B3440427D}" type="presParOf" srcId="{D15F2F57-1A57-4583-8AC7-6CF97D3426DF}" destId="{23BB39C4-FA04-4B74-9751-BD82B45EAA19}" srcOrd="11" destOrd="0" presId="urn:microsoft.com/office/officeart/2005/8/layout/radial1"/>
    <dgm:cxn modelId="{EB65C2E1-C095-41E9-8721-5D5390F9B6AC}" type="presParOf" srcId="{23BB39C4-FA04-4B74-9751-BD82B45EAA19}" destId="{A2B69680-5C81-443E-89FF-294E721C529F}" srcOrd="0" destOrd="0" presId="urn:microsoft.com/office/officeart/2005/8/layout/radial1"/>
    <dgm:cxn modelId="{A24725A1-963B-487C-9ABB-FFFAD652E8F9}" type="presParOf" srcId="{D15F2F57-1A57-4583-8AC7-6CF97D3426DF}" destId="{20C0BD4F-6A37-468B-815E-618A03D05D4C}" srcOrd="12" destOrd="0" presId="urn:microsoft.com/office/officeart/2005/8/layout/radial1"/>
    <dgm:cxn modelId="{93C0144D-9863-4D0A-8AF3-A5A57403A584}" type="presParOf" srcId="{D15F2F57-1A57-4583-8AC7-6CF97D3426DF}" destId="{FFB1914D-5059-4C10-B261-E3202116E503}" srcOrd="13" destOrd="0" presId="urn:microsoft.com/office/officeart/2005/8/layout/radial1"/>
    <dgm:cxn modelId="{85C05A60-0F43-4E4A-BDDC-B1A97B792E73}" type="presParOf" srcId="{FFB1914D-5059-4C10-B261-E3202116E503}" destId="{65582BC0-B06C-42D9-BA02-DC87CE8281B3}" srcOrd="0" destOrd="0" presId="urn:microsoft.com/office/officeart/2005/8/layout/radial1"/>
    <dgm:cxn modelId="{87CF7FB9-5803-411B-86EE-DFD0440C4671}" type="presParOf" srcId="{D15F2F57-1A57-4583-8AC7-6CF97D3426DF}" destId="{09BF8A43-60CD-4AF8-B4D0-CB3E9DE20C6E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6ACAC9-FB0B-4101-9ADB-F7672B035E60}">
      <dsp:nvSpPr>
        <dsp:cNvPr id="0" name=""/>
        <dsp:cNvSpPr/>
      </dsp:nvSpPr>
      <dsp:spPr>
        <a:xfrm>
          <a:off x="2697482" y="2105419"/>
          <a:ext cx="3567517" cy="14638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rgbClr val="560A51"/>
              </a:solidFill>
              <a:latin typeface="Times New Roman" pitchFamily="18" charset="0"/>
              <a:cs typeface="Times New Roman" pitchFamily="18" charset="0"/>
            </a:rPr>
            <a:t>Методы кинезиологии</a:t>
          </a:r>
        </a:p>
      </dsp:txBody>
      <dsp:txXfrm>
        <a:off x="3219933" y="2319788"/>
        <a:ext cx="2522615" cy="1035066"/>
      </dsp:txXfrm>
    </dsp:sp>
    <dsp:sp modelId="{B2C89E54-6816-48AF-B1F9-FE42330EC7A6}">
      <dsp:nvSpPr>
        <dsp:cNvPr id="0" name=""/>
        <dsp:cNvSpPr/>
      </dsp:nvSpPr>
      <dsp:spPr>
        <a:xfrm rot="16287094">
          <a:off x="4392130" y="1980801"/>
          <a:ext cx="220908" cy="28476"/>
        </a:xfrm>
        <a:custGeom>
          <a:avLst/>
          <a:gdLst/>
          <a:ahLst/>
          <a:cxnLst/>
          <a:rect l="0" t="0" r="0" b="0"/>
          <a:pathLst>
            <a:path>
              <a:moveTo>
                <a:pt x="0" y="14238"/>
              </a:moveTo>
              <a:lnTo>
                <a:pt x="220908" y="1423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497061" y="1989517"/>
        <a:ext cx="11045" cy="11045"/>
      </dsp:txXfrm>
    </dsp:sp>
    <dsp:sp modelId="{BA749005-5483-425E-B3D6-C9A00CBE39C9}">
      <dsp:nvSpPr>
        <dsp:cNvPr id="0" name=""/>
        <dsp:cNvSpPr/>
      </dsp:nvSpPr>
      <dsp:spPr>
        <a:xfrm>
          <a:off x="3565797" y="181493"/>
          <a:ext cx="1922322" cy="170334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560A51"/>
              </a:solidFill>
              <a:latin typeface="Times New Roman" pitchFamily="18" charset="0"/>
              <a:cs typeface="Times New Roman" pitchFamily="18" charset="0"/>
            </a:rPr>
            <a:t>растяжки</a:t>
          </a:r>
        </a:p>
      </dsp:txBody>
      <dsp:txXfrm>
        <a:off x="3847315" y="430942"/>
        <a:ext cx="1359286" cy="1204444"/>
      </dsp:txXfrm>
    </dsp:sp>
    <dsp:sp modelId="{22403D8C-04EA-4D0E-AE63-409346555CA7}">
      <dsp:nvSpPr>
        <dsp:cNvPr id="0" name=""/>
        <dsp:cNvSpPr/>
      </dsp:nvSpPr>
      <dsp:spPr>
        <a:xfrm rot="19818386">
          <a:off x="5429159" y="1874740"/>
          <a:ext cx="1430270" cy="28476"/>
        </a:xfrm>
        <a:custGeom>
          <a:avLst/>
          <a:gdLst/>
          <a:ahLst/>
          <a:cxnLst/>
          <a:rect l="0" t="0" r="0" b="0"/>
          <a:pathLst>
            <a:path>
              <a:moveTo>
                <a:pt x="0" y="14238"/>
              </a:moveTo>
              <a:lnTo>
                <a:pt x="1430270" y="1423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6108538" y="1853222"/>
        <a:ext cx="71513" cy="71513"/>
      </dsp:txXfrm>
    </dsp:sp>
    <dsp:sp modelId="{EB64A0D3-D6AB-41D1-8737-3EC733DAB6CB}">
      <dsp:nvSpPr>
        <dsp:cNvPr id="0" name=""/>
        <dsp:cNvSpPr/>
      </dsp:nvSpPr>
      <dsp:spPr>
        <a:xfrm>
          <a:off x="6576887" y="194900"/>
          <a:ext cx="2089378" cy="170334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560A51"/>
              </a:solidFill>
              <a:latin typeface="Times New Roman" pitchFamily="18" charset="0"/>
              <a:cs typeface="Times New Roman" pitchFamily="18" charset="0"/>
            </a:rPr>
            <a:t>Дыхательные упражнения</a:t>
          </a:r>
        </a:p>
      </dsp:txBody>
      <dsp:txXfrm>
        <a:off x="6882869" y="444349"/>
        <a:ext cx="1477414" cy="1204444"/>
      </dsp:txXfrm>
    </dsp:sp>
    <dsp:sp modelId="{9047985E-F5B5-4422-8D5E-7E7720C31B58}">
      <dsp:nvSpPr>
        <dsp:cNvPr id="0" name=""/>
        <dsp:cNvSpPr/>
      </dsp:nvSpPr>
      <dsp:spPr>
        <a:xfrm rot="137006">
          <a:off x="6256384" y="2906511"/>
          <a:ext cx="634291" cy="28476"/>
        </a:xfrm>
        <a:custGeom>
          <a:avLst/>
          <a:gdLst/>
          <a:ahLst/>
          <a:cxnLst/>
          <a:rect l="0" t="0" r="0" b="0"/>
          <a:pathLst>
            <a:path>
              <a:moveTo>
                <a:pt x="0" y="14238"/>
              </a:moveTo>
              <a:lnTo>
                <a:pt x="634291" y="1423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6557672" y="2904892"/>
        <a:ext cx="31714" cy="31714"/>
      </dsp:txXfrm>
    </dsp:sp>
    <dsp:sp modelId="{8E8F0BA6-4AF8-4B6D-A99D-C24FD97B9AF9}">
      <dsp:nvSpPr>
        <dsp:cNvPr id="0" name=""/>
        <dsp:cNvSpPr/>
      </dsp:nvSpPr>
      <dsp:spPr>
        <a:xfrm>
          <a:off x="6889452" y="2120001"/>
          <a:ext cx="1922322" cy="170334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560A51"/>
              </a:solidFill>
              <a:latin typeface="Times New Roman" pitchFamily="18" charset="0"/>
              <a:cs typeface="Times New Roman" pitchFamily="18" charset="0"/>
            </a:rPr>
            <a:t>Упражнения для координации глаз и рук</a:t>
          </a:r>
        </a:p>
      </dsp:txBody>
      <dsp:txXfrm>
        <a:off x="7170970" y="2369450"/>
        <a:ext cx="1359286" cy="1204444"/>
      </dsp:txXfrm>
    </dsp:sp>
    <dsp:sp modelId="{BB322ECD-EB16-46D2-BC28-11F759C7D871}">
      <dsp:nvSpPr>
        <dsp:cNvPr id="0" name=""/>
        <dsp:cNvSpPr/>
      </dsp:nvSpPr>
      <dsp:spPr>
        <a:xfrm rot="2742783">
          <a:off x="5069798" y="3678701"/>
          <a:ext cx="492051" cy="28476"/>
        </a:xfrm>
        <a:custGeom>
          <a:avLst/>
          <a:gdLst/>
          <a:ahLst/>
          <a:cxnLst/>
          <a:rect l="0" t="0" r="0" b="0"/>
          <a:pathLst>
            <a:path>
              <a:moveTo>
                <a:pt x="0" y="14238"/>
              </a:moveTo>
              <a:lnTo>
                <a:pt x="492051" y="1423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303522" y="3680638"/>
        <a:ext cx="24602" cy="24602"/>
      </dsp:txXfrm>
    </dsp:sp>
    <dsp:sp modelId="{72649C9F-8D78-4914-A976-96ECAF6A11DF}">
      <dsp:nvSpPr>
        <dsp:cNvPr id="0" name=""/>
        <dsp:cNvSpPr/>
      </dsp:nvSpPr>
      <dsp:spPr>
        <a:xfrm>
          <a:off x="5154961" y="3661739"/>
          <a:ext cx="1922322" cy="170334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560A51"/>
              </a:solidFill>
              <a:latin typeface="Times New Roman" pitchFamily="18" charset="0"/>
              <a:cs typeface="Times New Roman" pitchFamily="18" charset="0"/>
            </a:rPr>
            <a:t>Упражнения для всех групп мышечной системы</a:t>
          </a:r>
        </a:p>
      </dsp:txBody>
      <dsp:txXfrm>
        <a:off x="5436479" y="3911188"/>
        <a:ext cx="1359286" cy="1204444"/>
      </dsp:txXfrm>
    </dsp:sp>
    <dsp:sp modelId="{A3548B99-24BA-4572-A1A1-C905CFD9795B}">
      <dsp:nvSpPr>
        <dsp:cNvPr id="0" name=""/>
        <dsp:cNvSpPr/>
      </dsp:nvSpPr>
      <dsp:spPr>
        <a:xfrm rot="7466194">
          <a:off x="3714841" y="3676897"/>
          <a:ext cx="361959" cy="28476"/>
        </a:xfrm>
        <a:custGeom>
          <a:avLst/>
          <a:gdLst/>
          <a:ahLst/>
          <a:cxnLst/>
          <a:rect l="0" t="0" r="0" b="0"/>
          <a:pathLst>
            <a:path>
              <a:moveTo>
                <a:pt x="0" y="14238"/>
              </a:moveTo>
              <a:lnTo>
                <a:pt x="361959" y="1423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3886772" y="3682086"/>
        <a:ext cx="18097" cy="18097"/>
      </dsp:txXfrm>
    </dsp:sp>
    <dsp:sp modelId="{5570A223-9A8A-458C-8821-CB02D4341319}">
      <dsp:nvSpPr>
        <dsp:cNvPr id="0" name=""/>
        <dsp:cNvSpPr/>
      </dsp:nvSpPr>
      <dsp:spPr>
        <a:xfrm>
          <a:off x="2333253" y="3716595"/>
          <a:ext cx="1922322" cy="1703342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560A51"/>
              </a:solidFill>
              <a:latin typeface="Times New Roman" pitchFamily="18" charset="0"/>
              <a:cs typeface="Times New Roman" pitchFamily="18" charset="0"/>
            </a:rPr>
            <a:t>Упражнения на релаксацию</a:t>
          </a:r>
        </a:p>
      </dsp:txBody>
      <dsp:txXfrm>
        <a:off x="2614771" y="3966044"/>
        <a:ext cx="1359286" cy="1204444"/>
      </dsp:txXfrm>
    </dsp:sp>
    <dsp:sp modelId="{23BB39C4-FA04-4B74-9751-BD82B45EAA19}">
      <dsp:nvSpPr>
        <dsp:cNvPr id="0" name=""/>
        <dsp:cNvSpPr/>
      </dsp:nvSpPr>
      <dsp:spPr>
        <a:xfrm rot="10422000">
          <a:off x="2228623" y="3042422"/>
          <a:ext cx="531725" cy="28476"/>
        </a:xfrm>
        <a:custGeom>
          <a:avLst/>
          <a:gdLst/>
          <a:ahLst/>
          <a:cxnLst/>
          <a:rect l="0" t="0" r="0" b="0"/>
          <a:pathLst>
            <a:path>
              <a:moveTo>
                <a:pt x="0" y="14238"/>
              </a:moveTo>
              <a:lnTo>
                <a:pt x="531725" y="1423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2481193" y="3043367"/>
        <a:ext cx="26586" cy="26586"/>
      </dsp:txXfrm>
    </dsp:sp>
    <dsp:sp modelId="{20C0BD4F-6A37-468B-815E-618A03D05D4C}">
      <dsp:nvSpPr>
        <dsp:cNvPr id="0" name=""/>
        <dsp:cNvSpPr/>
      </dsp:nvSpPr>
      <dsp:spPr>
        <a:xfrm>
          <a:off x="315281" y="2339462"/>
          <a:ext cx="1922322" cy="170334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560A51"/>
              </a:solidFill>
              <a:latin typeface="Times New Roman" pitchFamily="18" charset="0"/>
              <a:cs typeface="Times New Roman" pitchFamily="18" charset="0"/>
            </a:rPr>
            <a:t>Самомассаж</a:t>
          </a:r>
        </a:p>
      </dsp:txBody>
      <dsp:txXfrm>
        <a:off x="596799" y="2588911"/>
        <a:ext cx="1359286" cy="1204444"/>
      </dsp:txXfrm>
    </dsp:sp>
    <dsp:sp modelId="{FFB1914D-5059-4C10-B261-E3202116E503}">
      <dsp:nvSpPr>
        <dsp:cNvPr id="0" name=""/>
        <dsp:cNvSpPr/>
      </dsp:nvSpPr>
      <dsp:spPr>
        <a:xfrm rot="12619584">
          <a:off x="2056742" y="1844431"/>
          <a:ext cx="1503016" cy="28476"/>
        </a:xfrm>
        <a:custGeom>
          <a:avLst/>
          <a:gdLst/>
          <a:ahLst/>
          <a:cxnLst/>
          <a:rect l="0" t="0" r="0" b="0"/>
          <a:pathLst>
            <a:path>
              <a:moveTo>
                <a:pt x="0" y="14238"/>
              </a:moveTo>
              <a:lnTo>
                <a:pt x="1503016" y="1423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2770675" y="1821094"/>
        <a:ext cx="75150" cy="75150"/>
      </dsp:txXfrm>
    </dsp:sp>
    <dsp:sp modelId="{09BF8A43-60CD-4AF8-B4D0-CB3E9DE20C6E}">
      <dsp:nvSpPr>
        <dsp:cNvPr id="0" name=""/>
        <dsp:cNvSpPr/>
      </dsp:nvSpPr>
      <dsp:spPr>
        <a:xfrm>
          <a:off x="396285" y="158320"/>
          <a:ext cx="1922322" cy="170334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560A51"/>
              </a:solidFill>
              <a:latin typeface="Times New Roman" pitchFamily="18" charset="0"/>
              <a:cs typeface="Times New Roman" pitchFamily="18" charset="0"/>
            </a:rPr>
            <a:t>Упражнения на мелкую моторику</a:t>
          </a:r>
        </a:p>
      </dsp:txBody>
      <dsp:txXfrm>
        <a:off x="677803" y="407769"/>
        <a:ext cx="1359286" cy="12044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70000"/>
            <a:ext cx="7886700" cy="4906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1667" y="157958"/>
            <a:ext cx="8729133" cy="10472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8545"/>
            <a:ext cx="9144000" cy="685800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388833" y="4354256"/>
            <a:ext cx="8366333" cy="7883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400" b="1" dirty="0">
                <a:ln w="0"/>
                <a:solidFill>
                  <a:srgbClr val="173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Мастер-класс: </a:t>
            </a:r>
          </a:p>
          <a:p>
            <a:r>
              <a:rPr lang="ru-RU" sz="4400" b="1" dirty="0">
                <a:ln w="0"/>
                <a:solidFill>
                  <a:srgbClr val="173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«Развитие высших психических функций у детей дошкольного возраста посредством </a:t>
            </a:r>
            <a:r>
              <a:rPr lang="ru-RU" sz="4400" b="1" dirty="0" err="1">
                <a:ln w="0"/>
                <a:solidFill>
                  <a:srgbClr val="173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кинезиологических</a:t>
            </a:r>
            <a:r>
              <a:rPr lang="ru-RU" sz="4400" b="1" dirty="0">
                <a:ln w="0"/>
                <a:solidFill>
                  <a:srgbClr val="173A8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упражнений».</a:t>
            </a:r>
            <a:endParaRPr lang="en-US" sz="4400" b="1" dirty="0">
              <a:ln w="0"/>
              <a:solidFill>
                <a:srgbClr val="173A8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9672" y="265884"/>
            <a:ext cx="6976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385592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дошкольное образовательное учреждение «Центр развития ребенка – детский сад «Колокольчик» п. Витим» МО «Ленский район» РС(Я) </a:t>
            </a:r>
            <a:endParaRPr lang="ru-RU" sz="2000" dirty="0"/>
          </a:p>
        </p:txBody>
      </p:sp>
      <p:pic>
        <p:nvPicPr>
          <p:cNvPr id="5" name="Рисунок 10" descr="C:\Documents and Settings\Марина Васильевна\Local Settings\Temp\logo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1580"/>
            <a:ext cx="2093976" cy="1835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367185" y="5454345"/>
            <a:ext cx="65522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800" b="1" i="1" dirty="0">
                <a:solidFill>
                  <a:srgbClr val="385592"/>
                </a:solidFill>
                <a:latin typeface="Times New Roman" pitchFamily="18" charset="0"/>
                <a:cs typeface="Times New Roman" pitchFamily="18" charset="0"/>
              </a:rPr>
              <a:t>Педагог дополнительного образования:</a:t>
            </a:r>
          </a:p>
          <a:p>
            <a:pPr algn="r"/>
            <a:r>
              <a:rPr lang="ru-RU" sz="2800" b="1" i="1" dirty="0">
                <a:solidFill>
                  <a:srgbClr val="385592"/>
                </a:solidFill>
                <a:latin typeface="Times New Roman" pitchFamily="18" charset="0"/>
                <a:cs typeface="Times New Roman" pitchFamily="18" charset="0"/>
              </a:rPr>
              <a:t> Хакимов Азамат Халилович</a:t>
            </a: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753" y="13506"/>
            <a:ext cx="8729133" cy="730805"/>
          </a:xfrm>
        </p:spPr>
        <p:txBody>
          <a:bodyPr/>
          <a:lstStyle/>
          <a:p>
            <a:r>
              <a:rPr lang="en-US" b="1" i="1" dirty="0">
                <a:ln w="0"/>
                <a:solidFill>
                  <a:srgbClr val="173A8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Times New Roman" panose="02020603050405020304" pitchFamily="18" charset="0"/>
              </a:rPr>
              <a:t> </a:t>
            </a:r>
            <a:r>
              <a:rPr lang="ru-RU" b="1" i="1" dirty="0">
                <a:ln w="0"/>
                <a:solidFill>
                  <a:srgbClr val="173A8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cs typeface="Times New Roman" panose="02020603050405020304" pitchFamily="18" charset="0"/>
              </a:rPr>
              <a:t>Цель:</a:t>
            </a:r>
            <a:endParaRPr lang="en-US" b="1" i="1" dirty="0">
              <a:ln w="0"/>
              <a:solidFill>
                <a:srgbClr val="173A8D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43" name="Rectangle 10"/>
          <p:cNvSpPr>
            <a:spLocks noChangeArrowheads="1"/>
          </p:cNvSpPr>
          <p:nvPr/>
        </p:nvSpPr>
        <p:spPr bwMode="gray">
          <a:xfrm>
            <a:off x="-1110953" y="2600004"/>
            <a:ext cx="6680611" cy="719137"/>
          </a:xfrm>
          <a:prstGeom prst="rect">
            <a:avLst/>
          </a:prstGeom>
          <a:gradFill rotWithShape="1">
            <a:gsLst>
              <a:gs pos="0">
                <a:srgbClr val="93B1FD">
                  <a:gamma/>
                  <a:tint val="0"/>
                  <a:invGamma/>
                  <a:alpha val="0"/>
                </a:srgbClr>
              </a:gs>
              <a:gs pos="100000">
                <a:srgbClr val="93B1FD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4" name="Group 11"/>
          <p:cNvGrpSpPr>
            <a:grpSpLocks/>
          </p:cNvGrpSpPr>
          <p:nvPr/>
        </p:nvGrpSpPr>
        <p:grpSpPr bwMode="auto">
          <a:xfrm>
            <a:off x="5406542" y="2453683"/>
            <a:ext cx="1087437" cy="1006475"/>
            <a:chOff x="3938" y="1968"/>
            <a:chExt cx="430" cy="437"/>
          </a:xfrm>
        </p:grpSpPr>
        <p:grpSp>
          <p:nvGrpSpPr>
            <p:cNvPr id="45" name="Group 12"/>
            <p:cNvGrpSpPr>
              <a:grpSpLocks/>
            </p:cNvGrpSpPr>
            <p:nvPr/>
          </p:nvGrpSpPr>
          <p:grpSpPr bwMode="auto">
            <a:xfrm>
              <a:off x="3938" y="1968"/>
              <a:ext cx="430" cy="437"/>
              <a:chOff x="2016" y="1920"/>
              <a:chExt cx="1680" cy="1680"/>
            </a:xfrm>
          </p:grpSpPr>
          <p:sp>
            <p:nvSpPr>
              <p:cNvPr id="47" name="Oval 13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93B1FD"/>
                  </a:gs>
                  <a:gs pos="100000">
                    <a:srgbClr val="93B1FD">
                      <a:gamma/>
                      <a:shade val="30196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" name="Freeform 14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93B1FD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6" name="Text Box 15"/>
            <p:cNvSpPr txBox="1">
              <a:spLocks noChangeArrowheads="1"/>
            </p:cNvSpPr>
            <p:nvPr/>
          </p:nvSpPr>
          <p:spPr bwMode="gray">
            <a:xfrm>
              <a:off x="4067" y="2074"/>
              <a:ext cx="165" cy="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B</a:t>
              </a:r>
            </a:p>
          </p:txBody>
        </p:sp>
      </p:grpSp>
      <p:sp>
        <p:nvSpPr>
          <p:cNvPr id="50" name="Rectangle 17"/>
          <p:cNvSpPr>
            <a:spLocks noChangeArrowheads="1"/>
          </p:cNvSpPr>
          <p:nvPr/>
        </p:nvSpPr>
        <p:spPr bwMode="gray">
          <a:xfrm>
            <a:off x="1" y="4625439"/>
            <a:ext cx="7373424" cy="720725"/>
          </a:xfrm>
          <a:prstGeom prst="rect">
            <a:avLst/>
          </a:prstGeom>
          <a:gradFill rotWithShape="1">
            <a:gsLst>
              <a:gs pos="0">
                <a:srgbClr val="99CC00">
                  <a:gamma/>
                  <a:tint val="0"/>
                  <a:invGamma/>
                  <a:alpha val="0"/>
                </a:srgbClr>
              </a:gs>
              <a:gs pos="100000">
                <a:srgbClr val="99CC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2" name="Group 19"/>
          <p:cNvGrpSpPr>
            <a:grpSpLocks/>
          </p:cNvGrpSpPr>
          <p:nvPr/>
        </p:nvGrpSpPr>
        <p:grpSpPr bwMode="auto">
          <a:xfrm>
            <a:off x="7224600" y="4484036"/>
            <a:ext cx="1098550" cy="1012825"/>
            <a:chOff x="2016" y="1920"/>
            <a:chExt cx="1680" cy="1680"/>
          </a:xfrm>
        </p:grpSpPr>
        <p:sp>
          <p:nvSpPr>
            <p:cNvPr id="54" name="Oval 20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24314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Freeform 21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99CC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7" name="Rectangle 4"/>
          <p:cNvSpPr>
            <a:spLocks noChangeArrowheads="1"/>
          </p:cNvSpPr>
          <p:nvPr/>
        </p:nvSpPr>
        <p:spPr bwMode="gray">
          <a:xfrm>
            <a:off x="-293096" y="5621384"/>
            <a:ext cx="8112440" cy="789875"/>
          </a:xfrm>
          <a:prstGeom prst="rect">
            <a:avLst/>
          </a:prstGeom>
          <a:gradFill rotWithShape="1">
            <a:gsLst>
              <a:gs pos="0">
                <a:srgbClr val="FF9900">
                  <a:gamma/>
                  <a:tint val="0"/>
                  <a:invGamma/>
                  <a:alpha val="0"/>
                </a:srgbClr>
              </a:gs>
              <a:gs pos="100000">
                <a:srgbClr val="FF9900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58" name="Group 5"/>
          <p:cNvGrpSpPr>
            <a:grpSpLocks/>
          </p:cNvGrpSpPr>
          <p:nvPr/>
        </p:nvGrpSpPr>
        <p:grpSpPr bwMode="auto">
          <a:xfrm>
            <a:off x="7598919" y="5485992"/>
            <a:ext cx="1103312" cy="1019175"/>
            <a:chOff x="2016" y="1920"/>
            <a:chExt cx="1680" cy="1680"/>
          </a:xfrm>
        </p:grpSpPr>
        <p:sp>
          <p:nvSpPr>
            <p:cNvPr id="59" name="Oval 6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FF9900">
                    <a:gamma/>
                    <a:shade val="24314"/>
                    <a:invGamma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Freeform 7"/>
            <p:cNvSpPr>
              <a:spLocks/>
            </p:cNvSpPr>
            <p:nvPr/>
          </p:nvSpPr>
          <p:spPr bwMode="gray">
            <a:xfrm>
              <a:off x="2208" y="1948"/>
              <a:ext cx="1296" cy="634"/>
            </a:xfrm>
            <a:custGeom>
              <a:avLst/>
              <a:gdLst>
                <a:gd name="T0" fmla="*/ 1301 w 1321"/>
                <a:gd name="T1" fmla="*/ 401 h 712"/>
                <a:gd name="T2" fmla="*/ 1317 w 1321"/>
                <a:gd name="T3" fmla="*/ 442 h 712"/>
                <a:gd name="T4" fmla="*/ 1321 w 1321"/>
                <a:gd name="T5" fmla="*/ 481 h 712"/>
                <a:gd name="T6" fmla="*/ 1315 w 1321"/>
                <a:gd name="T7" fmla="*/ 516 h 712"/>
                <a:gd name="T8" fmla="*/ 1298 w 1321"/>
                <a:gd name="T9" fmla="*/ 550 h 712"/>
                <a:gd name="T10" fmla="*/ 1272 w 1321"/>
                <a:gd name="T11" fmla="*/ 579 h 712"/>
                <a:gd name="T12" fmla="*/ 1239 w 1321"/>
                <a:gd name="T13" fmla="*/ 604 h 712"/>
                <a:gd name="T14" fmla="*/ 1196 w 1321"/>
                <a:gd name="T15" fmla="*/ 628 h 712"/>
                <a:gd name="T16" fmla="*/ 1147 w 1321"/>
                <a:gd name="T17" fmla="*/ 649 h 712"/>
                <a:gd name="T18" fmla="*/ 1092 w 1321"/>
                <a:gd name="T19" fmla="*/ 667 h 712"/>
                <a:gd name="T20" fmla="*/ 1031 w 1321"/>
                <a:gd name="T21" fmla="*/ 683 h 712"/>
                <a:gd name="T22" fmla="*/ 967 w 1321"/>
                <a:gd name="T23" fmla="*/ 694 h 712"/>
                <a:gd name="T24" fmla="*/ 896 w 1321"/>
                <a:gd name="T25" fmla="*/ 704 h 712"/>
                <a:gd name="T26" fmla="*/ 824 w 1321"/>
                <a:gd name="T27" fmla="*/ 710 h 712"/>
                <a:gd name="T28" fmla="*/ 795 w 1321"/>
                <a:gd name="T29" fmla="*/ 712 h 712"/>
                <a:gd name="T30" fmla="*/ 476 w 1321"/>
                <a:gd name="T31" fmla="*/ 712 h 712"/>
                <a:gd name="T32" fmla="*/ 472 w 1321"/>
                <a:gd name="T33" fmla="*/ 712 h 712"/>
                <a:gd name="T34" fmla="*/ 409 w 1321"/>
                <a:gd name="T35" fmla="*/ 708 h 712"/>
                <a:gd name="T36" fmla="*/ 348 w 1321"/>
                <a:gd name="T37" fmla="*/ 704 h 712"/>
                <a:gd name="T38" fmla="*/ 290 w 1321"/>
                <a:gd name="T39" fmla="*/ 696 h 712"/>
                <a:gd name="T40" fmla="*/ 235 w 1321"/>
                <a:gd name="T41" fmla="*/ 689 h 712"/>
                <a:gd name="T42" fmla="*/ 186 w 1321"/>
                <a:gd name="T43" fmla="*/ 677 h 712"/>
                <a:gd name="T44" fmla="*/ 141 w 1321"/>
                <a:gd name="T45" fmla="*/ 663 h 712"/>
                <a:gd name="T46" fmla="*/ 102 w 1321"/>
                <a:gd name="T47" fmla="*/ 648 h 712"/>
                <a:gd name="T48" fmla="*/ 67 w 1321"/>
                <a:gd name="T49" fmla="*/ 630 h 712"/>
                <a:gd name="T50" fmla="*/ 39 w 1321"/>
                <a:gd name="T51" fmla="*/ 608 h 712"/>
                <a:gd name="T52" fmla="*/ 18 w 1321"/>
                <a:gd name="T53" fmla="*/ 583 h 712"/>
                <a:gd name="T54" fmla="*/ 6 w 1321"/>
                <a:gd name="T55" fmla="*/ 554 h 712"/>
                <a:gd name="T56" fmla="*/ 0 w 1321"/>
                <a:gd name="T57" fmla="*/ 524 h 712"/>
                <a:gd name="T58" fmla="*/ 0 w 1321"/>
                <a:gd name="T59" fmla="*/ 520 h 712"/>
                <a:gd name="T60" fmla="*/ 4 w 1321"/>
                <a:gd name="T61" fmla="*/ 487 h 712"/>
                <a:gd name="T62" fmla="*/ 16 w 1321"/>
                <a:gd name="T63" fmla="*/ 446 h 712"/>
                <a:gd name="T64" fmla="*/ 51 w 1321"/>
                <a:gd name="T65" fmla="*/ 370 h 712"/>
                <a:gd name="T66" fmla="*/ 94 w 1321"/>
                <a:gd name="T67" fmla="*/ 299 h 712"/>
                <a:gd name="T68" fmla="*/ 147 w 1321"/>
                <a:gd name="T69" fmla="*/ 235 h 712"/>
                <a:gd name="T70" fmla="*/ 204 w 1321"/>
                <a:gd name="T71" fmla="*/ 176 h 712"/>
                <a:gd name="T72" fmla="*/ 270 w 1321"/>
                <a:gd name="T73" fmla="*/ 125 h 712"/>
                <a:gd name="T74" fmla="*/ 341 w 1321"/>
                <a:gd name="T75" fmla="*/ 82 h 712"/>
                <a:gd name="T76" fmla="*/ 415 w 1321"/>
                <a:gd name="T77" fmla="*/ 47 h 712"/>
                <a:gd name="T78" fmla="*/ 497 w 1321"/>
                <a:gd name="T79" fmla="*/ 21 h 712"/>
                <a:gd name="T80" fmla="*/ 581 w 1321"/>
                <a:gd name="T81" fmla="*/ 6 h 712"/>
                <a:gd name="T82" fmla="*/ 667 w 1321"/>
                <a:gd name="T83" fmla="*/ 0 h 712"/>
                <a:gd name="T84" fmla="*/ 667 w 1321"/>
                <a:gd name="T85" fmla="*/ 0 h 712"/>
                <a:gd name="T86" fmla="*/ 759 w 1321"/>
                <a:gd name="T87" fmla="*/ 6 h 712"/>
                <a:gd name="T88" fmla="*/ 847 w 1321"/>
                <a:gd name="T89" fmla="*/ 23 h 712"/>
                <a:gd name="T90" fmla="*/ 932 w 1321"/>
                <a:gd name="T91" fmla="*/ 53 h 712"/>
                <a:gd name="T92" fmla="*/ 1010 w 1321"/>
                <a:gd name="T93" fmla="*/ 90 h 712"/>
                <a:gd name="T94" fmla="*/ 1082 w 1321"/>
                <a:gd name="T95" fmla="*/ 137 h 712"/>
                <a:gd name="T96" fmla="*/ 1149 w 1321"/>
                <a:gd name="T97" fmla="*/ 194 h 712"/>
                <a:gd name="T98" fmla="*/ 1208 w 1321"/>
                <a:gd name="T99" fmla="*/ 256 h 712"/>
                <a:gd name="T100" fmla="*/ 1258 w 1321"/>
                <a:gd name="T101" fmla="*/ 325 h 712"/>
                <a:gd name="T102" fmla="*/ 1301 w 1321"/>
                <a:gd name="T103" fmla="*/ 401 h 712"/>
                <a:gd name="T104" fmla="*/ 1301 w 1321"/>
                <a:gd name="T105" fmla="*/ 401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99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BBF6EE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" name="Text Box 8"/>
          <p:cNvSpPr txBox="1">
            <a:spLocks noChangeArrowheads="1"/>
          </p:cNvSpPr>
          <p:nvPr/>
        </p:nvSpPr>
        <p:spPr bwMode="gray">
          <a:xfrm>
            <a:off x="7542923" y="4720300"/>
            <a:ext cx="4365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D</a:t>
            </a:r>
          </a:p>
        </p:txBody>
      </p:sp>
      <p:sp>
        <p:nvSpPr>
          <p:cNvPr id="65" name="Text Box 22"/>
          <p:cNvSpPr txBox="1">
            <a:spLocks noChangeArrowheads="1"/>
          </p:cNvSpPr>
          <p:nvPr/>
        </p:nvSpPr>
        <p:spPr bwMode="gray">
          <a:xfrm>
            <a:off x="7945437" y="5745358"/>
            <a:ext cx="3777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Е</a:t>
            </a:r>
            <a:endParaRPr lang="en-US" sz="24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70" name="Rectangle 17"/>
          <p:cNvSpPr>
            <a:spLocks noChangeArrowheads="1"/>
          </p:cNvSpPr>
          <p:nvPr/>
        </p:nvSpPr>
        <p:spPr bwMode="gray">
          <a:xfrm>
            <a:off x="-293096" y="3611050"/>
            <a:ext cx="6530091" cy="720725"/>
          </a:xfrm>
          <a:prstGeom prst="rect">
            <a:avLst/>
          </a:prstGeom>
          <a:gradFill rotWithShape="1">
            <a:gsLst>
              <a:gs pos="0">
                <a:srgbClr val="99CC00">
                  <a:gamma/>
                  <a:tint val="0"/>
                  <a:invGamma/>
                  <a:alpha val="0"/>
                </a:srgb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Oval 13"/>
          <p:cNvSpPr>
            <a:spLocks noChangeArrowheads="1"/>
          </p:cNvSpPr>
          <p:nvPr/>
        </p:nvSpPr>
        <p:spPr bwMode="gray">
          <a:xfrm>
            <a:off x="6066879" y="3466897"/>
            <a:ext cx="1086404" cy="100765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en-US"/>
          </a:p>
        </p:txBody>
      </p:sp>
      <p:sp>
        <p:nvSpPr>
          <p:cNvPr id="72" name="Freeform 14"/>
          <p:cNvSpPr>
            <a:spLocks/>
          </p:cNvSpPr>
          <p:nvPr/>
        </p:nvSpPr>
        <p:spPr bwMode="gray">
          <a:xfrm>
            <a:off x="6168366" y="3480546"/>
            <a:ext cx="838083" cy="380268"/>
          </a:xfrm>
          <a:custGeom>
            <a:avLst/>
            <a:gdLst>
              <a:gd name="T0" fmla="*/ 1301 w 1321"/>
              <a:gd name="T1" fmla="*/ 401 h 712"/>
              <a:gd name="T2" fmla="*/ 1317 w 1321"/>
              <a:gd name="T3" fmla="*/ 442 h 712"/>
              <a:gd name="T4" fmla="*/ 1321 w 1321"/>
              <a:gd name="T5" fmla="*/ 481 h 712"/>
              <a:gd name="T6" fmla="*/ 1315 w 1321"/>
              <a:gd name="T7" fmla="*/ 516 h 712"/>
              <a:gd name="T8" fmla="*/ 1298 w 1321"/>
              <a:gd name="T9" fmla="*/ 550 h 712"/>
              <a:gd name="T10" fmla="*/ 1272 w 1321"/>
              <a:gd name="T11" fmla="*/ 579 h 712"/>
              <a:gd name="T12" fmla="*/ 1239 w 1321"/>
              <a:gd name="T13" fmla="*/ 604 h 712"/>
              <a:gd name="T14" fmla="*/ 1196 w 1321"/>
              <a:gd name="T15" fmla="*/ 628 h 712"/>
              <a:gd name="T16" fmla="*/ 1147 w 1321"/>
              <a:gd name="T17" fmla="*/ 649 h 712"/>
              <a:gd name="T18" fmla="*/ 1092 w 1321"/>
              <a:gd name="T19" fmla="*/ 667 h 712"/>
              <a:gd name="T20" fmla="*/ 1031 w 1321"/>
              <a:gd name="T21" fmla="*/ 683 h 712"/>
              <a:gd name="T22" fmla="*/ 967 w 1321"/>
              <a:gd name="T23" fmla="*/ 694 h 712"/>
              <a:gd name="T24" fmla="*/ 896 w 1321"/>
              <a:gd name="T25" fmla="*/ 704 h 712"/>
              <a:gd name="T26" fmla="*/ 824 w 1321"/>
              <a:gd name="T27" fmla="*/ 710 h 712"/>
              <a:gd name="T28" fmla="*/ 795 w 1321"/>
              <a:gd name="T29" fmla="*/ 712 h 712"/>
              <a:gd name="T30" fmla="*/ 476 w 1321"/>
              <a:gd name="T31" fmla="*/ 712 h 712"/>
              <a:gd name="T32" fmla="*/ 472 w 1321"/>
              <a:gd name="T33" fmla="*/ 712 h 712"/>
              <a:gd name="T34" fmla="*/ 409 w 1321"/>
              <a:gd name="T35" fmla="*/ 708 h 712"/>
              <a:gd name="T36" fmla="*/ 348 w 1321"/>
              <a:gd name="T37" fmla="*/ 704 h 712"/>
              <a:gd name="T38" fmla="*/ 290 w 1321"/>
              <a:gd name="T39" fmla="*/ 696 h 712"/>
              <a:gd name="T40" fmla="*/ 235 w 1321"/>
              <a:gd name="T41" fmla="*/ 689 h 712"/>
              <a:gd name="T42" fmla="*/ 186 w 1321"/>
              <a:gd name="T43" fmla="*/ 677 h 712"/>
              <a:gd name="T44" fmla="*/ 141 w 1321"/>
              <a:gd name="T45" fmla="*/ 663 h 712"/>
              <a:gd name="T46" fmla="*/ 102 w 1321"/>
              <a:gd name="T47" fmla="*/ 648 h 712"/>
              <a:gd name="T48" fmla="*/ 67 w 1321"/>
              <a:gd name="T49" fmla="*/ 630 h 712"/>
              <a:gd name="T50" fmla="*/ 39 w 1321"/>
              <a:gd name="T51" fmla="*/ 608 h 712"/>
              <a:gd name="T52" fmla="*/ 18 w 1321"/>
              <a:gd name="T53" fmla="*/ 583 h 712"/>
              <a:gd name="T54" fmla="*/ 6 w 1321"/>
              <a:gd name="T55" fmla="*/ 554 h 712"/>
              <a:gd name="T56" fmla="*/ 0 w 1321"/>
              <a:gd name="T57" fmla="*/ 524 h 712"/>
              <a:gd name="T58" fmla="*/ 0 w 1321"/>
              <a:gd name="T59" fmla="*/ 520 h 712"/>
              <a:gd name="T60" fmla="*/ 4 w 1321"/>
              <a:gd name="T61" fmla="*/ 487 h 712"/>
              <a:gd name="T62" fmla="*/ 16 w 1321"/>
              <a:gd name="T63" fmla="*/ 446 h 712"/>
              <a:gd name="T64" fmla="*/ 51 w 1321"/>
              <a:gd name="T65" fmla="*/ 370 h 712"/>
              <a:gd name="T66" fmla="*/ 94 w 1321"/>
              <a:gd name="T67" fmla="*/ 299 h 712"/>
              <a:gd name="T68" fmla="*/ 147 w 1321"/>
              <a:gd name="T69" fmla="*/ 235 h 712"/>
              <a:gd name="T70" fmla="*/ 204 w 1321"/>
              <a:gd name="T71" fmla="*/ 176 h 712"/>
              <a:gd name="T72" fmla="*/ 270 w 1321"/>
              <a:gd name="T73" fmla="*/ 125 h 712"/>
              <a:gd name="T74" fmla="*/ 341 w 1321"/>
              <a:gd name="T75" fmla="*/ 82 h 712"/>
              <a:gd name="T76" fmla="*/ 415 w 1321"/>
              <a:gd name="T77" fmla="*/ 47 h 712"/>
              <a:gd name="T78" fmla="*/ 497 w 1321"/>
              <a:gd name="T79" fmla="*/ 21 h 712"/>
              <a:gd name="T80" fmla="*/ 581 w 1321"/>
              <a:gd name="T81" fmla="*/ 6 h 712"/>
              <a:gd name="T82" fmla="*/ 667 w 1321"/>
              <a:gd name="T83" fmla="*/ 0 h 712"/>
              <a:gd name="T84" fmla="*/ 667 w 1321"/>
              <a:gd name="T85" fmla="*/ 0 h 712"/>
              <a:gd name="T86" fmla="*/ 759 w 1321"/>
              <a:gd name="T87" fmla="*/ 6 h 712"/>
              <a:gd name="T88" fmla="*/ 847 w 1321"/>
              <a:gd name="T89" fmla="*/ 23 h 712"/>
              <a:gd name="T90" fmla="*/ 932 w 1321"/>
              <a:gd name="T91" fmla="*/ 53 h 712"/>
              <a:gd name="T92" fmla="*/ 1010 w 1321"/>
              <a:gd name="T93" fmla="*/ 90 h 712"/>
              <a:gd name="T94" fmla="*/ 1082 w 1321"/>
              <a:gd name="T95" fmla="*/ 137 h 712"/>
              <a:gd name="T96" fmla="*/ 1149 w 1321"/>
              <a:gd name="T97" fmla="*/ 194 h 712"/>
              <a:gd name="T98" fmla="*/ 1208 w 1321"/>
              <a:gd name="T99" fmla="*/ 256 h 712"/>
              <a:gd name="T100" fmla="*/ 1258 w 1321"/>
              <a:gd name="T101" fmla="*/ 325 h 712"/>
              <a:gd name="T102" fmla="*/ 1301 w 1321"/>
              <a:gd name="T103" fmla="*/ 401 h 712"/>
              <a:gd name="T104" fmla="*/ 1301 w 1321"/>
              <a:gd name="T105" fmla="*/ 401 h 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lnTo>
                  <a:pt x="1301" y="401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Box 15"/>
          <p:cNvSpPr txBox="1">
            <a:spLocks noChangeArrowheads="1"/>
          </p:cNvSpPr>
          <p:nvPr/>
        </p:nvSpPr>
        <p:spPr bwMode="gray">
          <a:xfrm>
            <a:off x="6383828" y="3710176"/>
            <a:ext cx="407157" cy="460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С</a:t>
            </a:r>
            <a:endParaRPr lang="en-US" sz="2400" b="1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35" name="Rectangle 24"/>
          <p:cNvSpPr>
            <a:spLocks noChangeArrowheads="1"/>
          </p:cNvSpPr>
          <p:nvPr/>
        </p:nvSpPr>
        <p:spPr bwMode="gray">
          <a:xfrm>
            <a:off x="-554232" y="1685732"/>
            <a:ext cx="5574258" cy="700411"/>
          </a:xfrm>
          <a:prstGeom prst="rect">
            <a:avLst/>
          </a:prstGeom>
          <a:gradFill rotWithShape="1">
            <a:gsLst>
              <a:gs pos="0">
                <a:srgbClr val="FF6699">
                  <a:gamma/>
                  <a:tint val="0"/>
                  <a:invGamma/>
                  <a:alpha val="0"/>
                </a:srgbClr>
              </a:gs>
              <a:gs pos="100000">
                <a:srgbClr val="FF6699"/>
              </a:gs>
            </a:gsLst>
            <a:lin ang="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6" name="Group 25"/>
          <p:cNvGrpSpPr>
            <a:grpSpLocks/>
          </p:cNvGrpSpPr>
          <p:nvPr/>
        </p:nvGrpSpPr>
        <p:grpSpPr bwMode="auto">
          <a:xfrm>
            <a:off x="4854735" y="1529422"/>
            <a:ext cx="1098550" cy="1001713"/>
            <a:chOff x="1488" y="1968"/>
            <a:chExt cx="432" cy="432"/>
          </a:xfrm>
        </p:grpSpPr>
        <p:grpSp>
          <p:nvGrpSpPr>
            <p:cNvPr id="42" name="Group 26"/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2016" y="1920"/>
              <a:chExt cx="1680" cy="1680"/>
            </a:xfrm>
          </p:grpSpPr>
          <p:sp>
            <p:nvSpPr>
              <p:cNvPr id="53" name="Oval 27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9999"/>
                  </a:gs>
                  <a:gs pos="100000">
                    <a:srgbClr val="FF9999">
                      <a:gamma/>
                      <a:shade val="39216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Freeform 28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>
                  <a:gd name="T0" fmla="*/ 1301 w 1321"/>
                  <a:gd name="T1" fmla="*/ 401 h 712"/>
                  <a:gd name="T2" fmla="*/ 1317 w 1321"/>
                  <a:gd name="T3" fmla="*/ 442 h 712"/>
                  <a:gd name="T4" fmla="*/ 1321 w 1321"/>
                  <a:gd name="T5" fmla="*/ 481 h 712"/>
                  <a:gd name="T6" fmla="*/ 1315 w 1321"/>
                  <a:gd name="T7" fmla="*/ 516 h 712"/>
                  <a:gd name="T8" fmla="*/ 1298 w 1321"/>
                  <a:gd name="T9" fmla="*/ 550 h 712"/>
                  <a:gd name="T10" fmla="*/ 1272 w 1321"/>
                  <a:gd name="T11" fmla="*/ 579 h 712"/>
                  <a:gd name="T12" fmla="*/ 1239 w 1321"/>
                  <a:gd name="T13" fmla="*/ 604 h 712"/>
                  <a:gd name="T14" fmla="*/ 1196 w 1321"/>
                  <a:gd name="T15" fmla="*/ 628 h 712"/>
                  <a:gd name="T16" fmla="*/ 1147 w 1321"/>
                  <a:gd name="T17" fmla="*/ 649 h 712"/>
                  <a:gd name="T18" fmla="*/ 1092 w 1321"/>
                  <a:gd name="T19" fmla="*/ 667 h 712"/>
                  <a:gd name="T20" fmla="*/ 1031 w 1321"/>
                  <a:gd name="T21" fmla="*/ 683 h 712"/>
                  <a:gd name="T22" fmla="*/ 967 w 1321"/>
                  <a:gd name="T23" fmla="*/ 694 h 712"/>
                  <a:gd name="T24" fmla="*/ 896 w 1321"/>
                  <a:gd name="T25" fmla="*/ 704 h 712"/>
                  <a:gd name="T26" fmla="*/ 824 w 1321"/>
                  <a:gd name="T27" fmla="*/ 710 h 712"/>
                  <a:gd name="T28" fmla="*/ 795 w 1321"/>
                  <a:gd name="T29" fmla="*/ 712 h 712"/>
                  <a:gd name="T30" fmla="*/ 476 w 1321"/>
                  <a:gd name="T31" fmla="*/ 712 h 712"/>
                  <a:gd name="T32" fmla="*/ 472 w 1321"/>
                  <a:gd name="T33" fmla="*/ 712 h 712"/>
                  <a:gd name="T34" fmla="*/ 409 w 1321"/>
                  <a:gd name="T35" fmla="*/ 708 h 712"/>
                  <a:gd name="T36" fmla="*/ 348 w 1321"/>
                  <a:gd name="T37" fmla="*/ 704 h 712"/>
                  <a:gd name="T38" fmla="*/ 290 w 1321"/>
                  <a:gd name="T39" fmla="*/ 696 h 712"/>
                  <a:gd name="T40" fmla="*/ 235 w 1321"/>
                  <a:gd name="T41" fmla="*/ 689 h 712"/>
                  <a:gd name="T42" fmla="*/ 186 w 1321"/>
                  <a:gd name="T43" fmla="*/ 677 h 712"/>
                  <a:gd name="T44" fmla="*/ 141 w 1321"/>
                  <a:gd name="T45" fmla="*/ 663 h 712"/>
                  <a:gd name="T46" fmla="*/ 102 w 1321"/>
                  <a:gd name="T47" fmla="*/ 648 h 712"/>
                  <a:gd name="T48" fmla="*/ 67 w 1321"/>
                  <a:gd name="T49" fmla="*/ 630 h 712"/>
                  <a:gd name="T50" fmla="*/ 39 w 1321"/>
                  <a:gd name="T51" fmla="*/ 608 h 712"/>
                  <a:gd name="T52" fmla="*/ 18 w 1321"/>
                  <a:gd name="T53" fmla="*/ 583 h 712"/>
                  <a:gd name="T54" fmla="*/ 6 w 1321"/>
                  <a:gd name="T55" fmla="*/ 554 h 712"/>
                  <a:gd name="T56" fmla="*/ 0 w 1321"/>
                  <a:gd name="T57" fmla="*/ 524 h 712"/>
                  <a:gd name="T58" fmla="*/ 0 w 1321"/>
                  <a:gd name="T59" fmla="*/ 520 h 712"/>
                  <a:gd name="T60" fmla="*/ 4 w 1321"/>
                  <a:gd name="T61" fmla="*/ 487 h 712"/>
                  <a:gd name="T62" fmla="*/ 16 w 1321"/>
                  <a:gd name="T63" fmla="*/ 446 h 712"/>
                  <a:gd name="T64" fmla="*/ 51 w 1321"/>
                  <a:gd name="T65" fmla="*/ 370 h 712"/>
                  <a:gd name="T66" fmla="*/ 94 w 1321"/>
                  <a:gd name="T67" fmla="*/ 299 h 712"/>
                  <a:gd name="T68" fmla="*/ 147 w 1321"/>
                  <a:gd name="T69" fmla="*/ 235 h 712"/>
                  <a:gd name="T70" fmla="*/ 204 w 1321"/>
                  <a:gd name="T71" fmla="*/ 176 h 712"/>
                  <a:gd name="T72" fmla="*/ 270 w 1321"/>
                  <a:gd name="T73" fmla="*/ 125 h 712"/>
                  <a:gd name="T74" fmla="*/ 341 w 1321"/>
                  <a:gd name="T75" fmla="*/ 82 h 712"/>
                  <a:gd name="T76" fmla="*/ 415 w 1321"/>
                  <a:gd name="T77" fmla="*/ 47 h 712"/>
                  <a:gd name="T78" fmla="*/ 497 w 1321"/>
                  <a:gd name="T79" fmla="*/ 21 h 712"/>
                  <a:gd name="T80" fmla="*/ 581 w 1321"/>
                  <a:gd name="T81" fmla="*/ 6 h 712"/>
                  <a:gd name="T82" fmla="*/ 667 w 1321"/>
                  <a:gd name="T83" fmla="*/ 0 h 712"/>
                  <a:gd name="T84" fmla="*/ 667 w 1321"/>
                  <a:gd name="T85" fmla="*/ 0 h 712"/>
                  <a:gd name="T86" fmla="*/ 759 w 1321"/>
                  <a:gd name="T87" fmla="*/ 6 h 712"/>
                  <a:gd name="T88" fmla="*/ 847 w 1321"/>
                  <a:gd name="T89" fmla="*/ 23 h 712"/>
                  <a:gd name="T90" fmla="*/ 932 w 1321"/>
                  <a:gd name="T91" fmla="*/ 53 h 712"/>
                  <a:gd name="T92" fmla="*/ 1010 w 1321"/>
                  <a:gd name="T93" fmla="*/ 90 h 712"/>
                  <a:gd name="T94" fmla="*/ 1082 w 1321"/>
                  <a:gd name="T95" fmla="*/ 137 h 712"/>
                  <a:gd name="T96" fmla="*/ 1149 w 1321"/>
                  <a:gd name="T97" fmla="*/ 194 h 712"/>
                  <a:gd name="T98" fmla="*/ 1208 w 1321"/>
                  <a:gd name="T99" fmla="*/ 256 h 712"/>
                  <a:gd name="T100" fmla="*/ 1258 w 1321"/>
                  <a:gd name="T101" fmla="*/ 325 h 712"/>
                  <a:gd name="T102" fmla="*/ 1301 w 1321"/>
                  <a:gd name="T103" fmla="*/ 401 h 712"/>
                  <a:gd name="T104" fmla="*/ 1301 w 1321"/>
                  <a:gd name="T105" fmla="*/ 401 h 7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9999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0">
                    <a:solidFill>
                      <a:srgbClr val="BBF6EE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1" name="Text Box 29"/>
            <p:cNvSpPr txBox="1">
              <a:spLocks noChangeArrowheads="1"/>
            </p:cNvSpPr>
            <p:nvPr/>
          </p:nvSpPr>
          <p:spPr bwMode="gray">
            <a:xfrm>
              <a:off x="1618" y="2067"/>
              <a:ext cx="165" cy="1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Verdana" pitchFamily="34" charset="0"/>
                </a:rPr>
                <a:t>A</a:t>
              </a:r>
            </a:p>
          </p:txBody>
        </p:sp>
      </p:grpSp>
      <p:sp>
        <p:nvSpPr>
          <p:cNvPr id="63" name="Text Box 31"/>
          <p:cNvSpPr txBox="1">
            <a:spLocks noChangeArrowheads="1"/>
          </p:cNvSpPr>
          <p:nvPr/>
        </p:nvSpPr>
        <p:spPr bwMode="auto">
          <a:xfrm>
            <a:off x="822978" y="3611050"/>
            <a:ext cx="5271971" cy="685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560A5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привлечь педагогов ДОУ к результативному </a:t>
            </a:r>
            <a:r>
              <a:rPr lang="ru-RU" b="1" dirty="0" err="1">
                <a:solidFill>
                  <a:srgbClr val="560A5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воспитательно</a:t>
            </a:r>
            <a:r>
              <a:rPr lang="ru-RU" b="1" dirty="0">
                <a:solidFill>
                  <a:srgbClr val="560A5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-образовательному процессу</a:t>
            </a:r>
            <a:endParaRPr lang="ru-RU" sz="2400" b="1" dirty="0">
              <a:solidFill>
                <a:srgbClr val="560A5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Text Box 31"/>
          <p:cNvSpPr txBox="1">
            <a:spLocks noChangeArrowheads="1"/>
          </p:cNvSpPr>
          <p:nvPr/>
        </p:nvSpPr>
        <p:spPr bwMode="auto">
          <a:xfrm>
            <a:off x="-554233" y="2661970"/>
            <a:ext cx="59582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altLang="ru-RU" b="1" dirty="0">
                <a:solidFill>
                  <a:srgbClr val="560A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профессиональное мастерство и квалификацию участников мастер-класса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9216" y="1698736"/>
            <a:ext cx="47455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560A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и популяризация технологий коррекционного и развивающего обучения</a:t>
            </a:r>
            <a:endParaRPr lang="en-US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13778" y="186373"/>
            <a:ext cx="87335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-;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" y="4511636"/>
            <a:ext cx="7299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altLang="ru-RU" b="1" dirty="0">
                <a:solidFill>
                  <a:srgbClr val="560A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расширить знания участников мастер-класса о </a:t>
            </a:r>
            <a:r>
              <a:rPr lang="ru-RU" altLang="ru-RU" b="1" dirty="0" err="1">
                <a:solidFill>
                  <a:srgbClr val="560A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кинезиологических</a:t>
            </a:r>
            <a:r>
              <a:rPr lang="ru-RU" altLang="ru-RU" b="1" dirty="0">
                <a:solidFill>
                  <a:srgbClr val="560A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упражнениях и их применении с целью формирования</a:t>
            </a:r>
          </a:p>
          <a:p>
            <a:pPr algn="r"/>
            <a:r>
              <a:rPr lang="ru-RU" altLang="ru-RU" b="1" dirty="0">
                <a:solidFill>
                  <a:srgbClr val="560A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педагогов ДОУ профессиональных компетенций</a:t>
            </a:r>
            <a: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8303" y="5533914"/>
            <a:ext cx="725046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b="1" dirty="0">
                <a:solidFill>
                  <a:srgbClr val="560A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условия для профессионального общения, самореализации и стимулирования роста творческого потенциала участников мастер-класса</a:t>
            </a:r>
            <a:endParaRPr lang="ru-RU" b="1" dirty="0">
              <a:solidFill>
                <a:srgbClr val="560A51"/>
              </a:solidFill>
            </a:endParaRPr>
          </a:p>
        </p:txBody>
      </p:sp>
      <p:sp>
        <p:nvSpPr>
          <p:cNvPr id="41" name="TextBox 2"/>
          <p:cNvSpPr txBox="1">
            <a:spLocks noChangeArrowheads="1"/>
          </p:cNvSpPr>
          <p:nvPr/>
        </p:nvSpPr>
        <p:spPr bwMode="auto">
          <a:xfrm>
            <a:off x="220366" y="456694"/>
            <a:ext cx="873252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2000" b="1" dirty="0">
                <a:solidFill>
                  <a:srgbClr val="560A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Актуализация знаний педагогов о применении </a:t>
            </a:r>
            <a:r>
              <a:rPr lang="ru-RU" sz="2000" b="1" dirty="0" err="1">
                <a:solidFill>
                  <a:srgbClr val="560A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кинезиологических</a:t>
            </a:r>
            <a:r>
              <a:rPr lang="ru-RU" sz="2000" b="1" dirty="0">
                <a:solidFill>
                  <a:srgbClr val="560A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упражнений в </a:t>
            </a:r>
            <a:r>
              <a:rPr lang="ru-RU" altLang="ru-RU" sz="2000" b="1" dirty="0">
                <a:solidFill>
                  <a:srgbClr val="560A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образовательном процессе в целом и при коррекционном обучении  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341832" y="1081632"/>
            <a:ext cx="1931854" cy="72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i="1" dirty="0">
                <a:ln w="0"/>
                <a:solidFill>
                  <a:srgbClr val="173A8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b="1" i="1" dirty="0">
                <a:ln w="0"/>
                <a:solidFill>
                  <a:srgbClr val="173A8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b="1" i="1" dirty="0">
              <a:ln w="0"/>
              <a:solidFill>
                <a:srgbClr val="173A8D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339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32268" y="457736"/>
            <a:ext cx="3862370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b="1" i="1" dirty="0">
                <a:ln w="0"/>
                <a:solidFill>
                  <a:srgbClr val="173A8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Актуальность:</a:t>
            </a:r>
            <a:endParaRPr lang="ru-RU" sz="2400" b="1" i="1" dirty="0">
              <a:ln w="0"/>
              <a:solidFill>
                <a:srgbClr val="173A8D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01599" y="3482388"/>
            <a:ext cx="3323709" cy="72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000" b="1" i="1" dirty="0">
                <a:ln w="0"/>
                <a:solidFill>
                  <a:srgbClr val="173A8D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Проблема:</a:t>
            </a:r>
            <a:endParaRPr lang="ru-RU" sz="2400" b="1" i="1" dirty="0">
              <a:ln w="0"/>
              <a:solidFill>
                <a:srgbClr val="173A8D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6195" y="1101128"/>
            <a:ext cx="8494519" cy="2500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560A5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Одной из приоритетных задач образования является внедрение и применение </a:t>
            </a:r>
            <a:r>
              <a:rPr lang="ru-RU" sz="2000" b="1" dirty="0" err="1">
                <a:solidFill>
                  <a:srgbClr val="560A5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sz="2000" b="1" dirty="0">
                <a:solidFill>
                  <a:srgbClr val="560A5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технологий, как </a:t>
            </a:r>
            <a:r>
              <a:rPr lang="ru-RU" sz="2000" b="1" dirty="0">
                <a:solidFill>
                  <a:srgbClr val="560A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мер, включающей взаимосвязь и взаимодействие всех факторов образовательной среды, направленных на сохранение здоровья ребенка на всех этапах его обучения и развития.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err="1">
                <a:solidFill>
                  <a:srgbClr val="560A5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Кинезиологические</a:t>
            </a:r>
            <a:r>
              <a:rPr lang="ru-RU" sz="2000" b="1" dirty="0">
                <a:solidFill>
                  <a:srgbClr val="560A5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упражнения дают возможность задействовать те участки мозга, которые раньше не участвовали в обучении. </a:t>
            </a:r>
            <a:endParaRPr lang="ru-RU" sz="2400" b="1" dirty="0">
              <a:solidFill>
                <a:srgbClr val="560A5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6194" y="4137110"/>
            <a:ext cx="84945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/>
            <a:r>
              <a:rPr lang="ru-RU" sz="2000" b="1" dirty="0">
                <a:solidFill>
                  <a:srgbClr val="560A5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современном обществе растёт число людей, которые недостаточно времени уделяют физической активности в повседневной жизни, что ставит под угрозу их здоровье и качество жизни. Отсутствие физической нагрузки заметно тормозит мыслительные процессы, снижает концентрацию внимания, координационных способностей, выносливости, вызывает проблемы с речевым развитием, общей неготовностью к письму. </a:t>
            </a:r>
            <a:endParaRPr lang="ru-RU" sz="2000" b="1" dirty="0">
              <a:solidFill>
                <a:srgbClr val="560A5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911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6215" y="429578"/>
            <a:ext cx="851293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err="1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Здоровьесбережение</a:t>
            </a:r>
            <a:r>
              <a:rPr lang="ru-RU" sz="28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800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 – общее понятие «образа жизни», содержащее уровень его культуры, благоприятные условия жизнедеятельности человека, в том числе поведенческие и гигиенические навыки, позволяющие сохранять и укреплять здоровье, способствующие предупреждению развития нарушений здоровья и поддерживающие оптимальное качество жизни.</a:t>
            </a:r>
          </a:p>
          <a:p>
            <a:endParaRPr lang="ru-RU" sz="2800" dirty="0">
              <a:solidFill>
                <a:srgbClr val="560A5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err="1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Здоровьесберегающие</a:t>
            </a:r>
            <a:r>
              <a:rPr lang="ru-RU" sz="28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 образовательные технологии</a:t>
            </a:r>
            <a:r>
              <a:rPr lang="ru-RU" sz="2800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 – это совокупность программ, приёмов, методов организации учебно-воспитательного процесса, не наносящего вреда здоровью участников.</a:t>
            </a:r>
          </a:p>
        </p:txBody>
      </p:sp>
    </p:spTree>
    <p:extLst>
      <p:ext uri="{BB962C8B-B14F-4D97-AF65-F5344CB8AC3E}">
        <p14:creationId xmlns:p14="http://schemas.microsoft.com/office/powerpoint/2010/main" val="4095470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7048" y="93999"/>
            <a:ext cx="84807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Кинезиология</a:t>
            </a:r>
            <a:r>
              <a:rPr lang="ru-RU" sz="24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 — это уникальный метод, который позволяет быстро и эффективно избавить организм от последствий стресса или напряжения.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058713215"/>
              </p:ext>
            </p:extLst>
          </p:nvPr>
        </p:nvGraphicFramePr>
        <p:xfrm>
          <a:off x="181518" y="1294328"/>
          <a:ext cx="8962482" cy="5464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4958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ÐÐ°ÑÑÐ¸Ð½ÐºÐ¸ Ð¿Ð¾ Ð·Ð°Ð¿ÑÐ¾ÑÑ ÑÐ¿ÑÐ°Ð¶Ð½ÐµÐ½Ð¸Ñ Ð´Ð»Ñ Ð¼Ð¾Ð·Ð³Ð° Ð¼Ð°ÑÑÐµÑ ÐºÐ»Ð°ÑÑ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6713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6212" y="155542"/>
            <a:ext cx="860308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В кинезиологии выделяют: </a:t>
            </a:r>
          </a:p>
          <a:p>
            <a:pPr lvl="0"/>
            <a:r>
              <a:rPr lang="ru-RU" sz="2400" b="1" i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1. Технологии сохранения и стимулирования здоровья: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 err="1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Кинезиологические</a:t>
            </a:r>
            <a:r>
              <a:rPr lang="ru-RU" sz="2400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 упражнения на дыхание (Упражнение «Дыхание йогов, дыхательная гимнастика «Стрельниковой».)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Кинезиологические</a:t>
            </a:r>
            <a:r>
              <a:rPr lang="ru-RU" sz="2400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 упражнения на повышение активности мозга (упражнения на концентрацию внимания, координацию работы полушарий мозга и целенаправленное расслабление - упражнение «Ножки-ручки», Упражнение «Великий дирижер», Упражнение «Путаница», Упражнение «Снеговик»)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Гимнастика пальчиковая. </a:t>
            </a:r>
          </a:p>
          <a:p>
            <a:pPr marL="342900" lvl="0" indent="-342900">
              <a:buFont typeface="Arial" pitchFamily="34" charset="0"/>
              <a:buChar char="•"/>
            </a:pPr>
            <a:r>
              <a:rPr lang="ru-RU" sz="2400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Гимнастика для глаз.</a:t>
            </a:r>
          </a:p>
          <a:p>
            <a:pPr lvl="0"/>
            <a:r>
              <a:rPr lang="ru-RU" sz="2400" b="1" i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2. Технологии обучения здоровому образу жизни: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8898860"/>
              </p:ext>
            </p:extLst>
          </p:nvPr>
        </p:nvGraphicFramePr>
        <p:xfrm>
          <a:off x="656824" y="4971246"/>
          <a:ext cx="8087930" cy="155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439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3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10968"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400" dirty="0">
                          <a:solidFill>
                            <a:srgbClr val="560A5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Самомассаж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400" dirty="0">
                          <a:solidFill>
                            <a:srgbClr val="560A5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Активный отдых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400" dirty="0">
                          <a:solidFill>
                            <a:srgbClr val="560A5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Физкультурные занятия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400" dirty="0" err="1">
                          <a:solidFill>
                            <a:srgbClr val="560A5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Игротерапия</a:t>
                      </a:r>
                      <a:endParaRPr lang="ru-RU" sz="2400" dirty="0">
                        <a:solidFill>
                          <a:srgbClr val="560A5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400" dirty="0">
                          <a:solidFill>
                            <a:srgbClr val="560A5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Точечный массаж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400" dirty="0">
                          <a:solidFill>
                            <a:srgbClr val="560A5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Утренняя гимнастика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400" dirty="0">
                          <a:solidFill>
                            <a:srgbClr val="560A5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Коммуникативные игры</a:t>
                      </a:r>
                    </a:p>
                    <a:p>
                      <a:pPr marL="342900" indent="-342900">
                        <a:buFont typeface="Arial" pitchFamily="34" charset="0"/>
                        <a:buChar char="•"/>
                      </a:pPr>
                      <a:r>
                        <a:rPr lang="ru-RU" sz="2400" dirty="0">
                          <a:solidFill>
                            <a:srgbClr val="560A5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Игры на песке и др.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9983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76518" y="3825025"/>
            <a:ext cx="2434107" cy="2446986"/>
          </a:xfrm>
          <a:prstGeom prst="ellipse">
            <a:avLst/>
          </a:prstGeom>
          <a:ln w="38100">
            <a:solidFill>
              <a:srgbClr val="008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Равнобедренный треугольник 2"/>
          <p:cNvSpPr/>
          <p:nvPr/>
        </p:nvSpPr>
        <p:spPr>
          <a:xfrm>
            <a:off x="1004552" y="4353059"/>
            <a:ext cx="1378040" cy="1159098"/>
          </a:xfrm>
          <a:prstGeom prst="triangle">
            <a:avLst/>
          </a:prstGeom>
          <a:ln w="38100">
            <a:solidFill>
              <a:srgbClr val="008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928834" y="4572000"/>
            <a:ext cx="1828800" cy="1700011"/>
          </a:xfrm>
          <a:prstGeom prst="rect">
            <a:avLst/>
          </a:prstGeom>
          <a:ln w="38100">
            <a:solidFill>
              <a:srgbClr val="008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6928834" y="3219718"/>
            <a:ext cx="1828800" cy="1352282"/>
          </a:xfrm>
          <a:prstGeom prst="triangle">
            <a:avLst/>
          </a:prstGeom>
          <a:ln w="38100">
            <a:solidFill>
              <a:srgbClr val="008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/>
          <p:cNvCxnSpPr>
            <a:stCxn id="5" idx="2"/>
          </p:cNvCxnSpPr>
          <p:nvPr/>
        </p:nvCxnSpPr>
        <p:spPr>
          <a:xfrm>
            <a:off x="6928834" y="4572000"/>
            <a:ext cx="1828800" cy="1700011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6928834" y="4572000"/>
            <a:ext cx="1828800" cy="1700011"/>
          </a:xfrm>
          <a:prstGeom prst="line">
            <a:avLst/>
          </a:prstGeom>
          <a:ln w="381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Равнобедренный треугольник 9"/>
          <p:cNvSpPr/>
          <p:nvPr/>
        </p:nvSpPr>
        <p:spPr>
          <a:xfrm>
            <a:off x="3642575" y="1053921"/>
            <a:ext cx="1828800" cy="1352282"/>
          </a:xfrm>
          <a:prstGeom prst="triangle">
            <a:avLst/>
          </a:prstGeom>
          <a:ln w="38100">
            <a:solidFill>
              <a:srgbClr val="008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2728175" y="2393324"/>
            <a:ext cx="1828800" cy="1352282"/>
          </a:xfrm>
          <a:prstGeom prst="triangle">
            <a:avLst/>
          </a:prstGeom>
          <a:ln w="38100">
            <a:solidFill>
              <a:srgbClr val="008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Равнобедренный треугольник 11"/>
          <p:cNvSpPr/>
          <p:nvPr/>
        </p:nvSpPr>
        <p:spPr>
          <a:xfrm>
            <a:off x="4556975" y="2393324"/>
            <a:ext cx="1828800" cy="1352282"/>
          </a:xfrm>
          <a:prstGeom prst="triangle">
            <a:avLst/>
          </a:prstGeom>
          <a:ln w="38100">
            <a:solidFill>
              <a:srgbClr val="008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254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3183" y="248449"/>
            <a:ext cx="8491098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Мудра "Спасающая жизнь". </a:t>
            </a:r>
          </a:p>
          <a:p>
            <a: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Выполняя эту </a:t>
            </a:r>
            <a:r>
              <a:rPr lang="ru-RU" sz="2000" b="1" dirty="0" err="1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мудру</a:t>
            </a:r>
            <a: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 и советуя её своим знакомым и родным, вы обезопасите их и себя от вызова неотложки.</a:t>
            </a:r>
          </a:p>
          <a:p>
            <a: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Регулярная практика данного упражнения станет профилактикой возникновения инфаркта миокарда, сердечных приступов, а также очень быстро избавит от болей и дискомфорта в грудной клетке.</a:t>
            </a:r>
          </a:p>
          <a:p>
            <a: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Для того чтобы выполнить эту </a:t>
            </a:r>
            <a:r>
              <a:rPr lang="ru-RU" sz="2000" b="1" dirty="0" err="1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мудру</a:t>
            </a:r>
            <a: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 следует:</a:t>
            </a:r>
            <a:b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указательным пальцем коснуться основания большого пальца. </a:t>
            </a:r>
            <a:b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большой, средний и безымянный палец нужно сложить в воедино, как будто вы взяли в них щепотку соли. Оставшийся мизинец просто выпрямите.</a:t>
            </a:r>
          </a:p>
          <a:p>
            <a: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Следует сказать, что действует мудра </a:t>
            </a:r>
          </a:p>
          <a:p>
            <a: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"Спасающая жизни" очень быстро. </a:t>
            </a:r>
          </a:p>
          <a:p>
            <a: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Так, при сердечном приступе она </a:t>
            </a:r>
          </a:p>
          <a:p>
            <a: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помогает не хуже, чем несколько </a:t>
            </a:r>
          </a:p>
          <a:p>
            <a: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миллиграмм нитроглицерина, </a:t>
            </a:r>
          </a:p>
          <a:p>
            <a: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однако не нужно излишнего </a:t>
            </a:r>
          </a:p>
          <a:p>
            <a: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фанатизма, и если у вас есть </a:t>
            </a:r>
          </a:p>
          <a:p>
            <a: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какие-то проблемы с сердцем, </a:t>
            </a:r>
          </a:p>
          <a:p>
            <a: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то всегда держите при себе </a:t>
            </a:r>
          </a:p>
          <a:p>
            <a:r>
              <a:rPr lang="ru-RU" sz="20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необходимый запас медикаментов.</a:t>
            </a:r>
          </a:p>
        </p:txBody>
      </p:sp>
      <p:pic>
        <p:nvPicPr>
          <p:cNvPr id="1026" name="Picture 2" descr="https://image.dayoga.ru/images/1406491706_647x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90939" y="3495490"/>
            <a:ext cx="4035009" cy="32470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88661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age.dayoga.ru/images/1406491204_647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45641" y="1662408"/>
            <a:ext cx="6729984" cy="48436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695456" y="462080"/>
            <a:ext cx="78303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Задача мудры "Жизни" заключается в том, чтобы усилить организм через восстановление его энергетического потенциала.</a:t>
            </a:r>
          </a:p>
        </p:txBody>
      </p:sp>
    </p:spTree>
    <p:extLst>
      <p:ext uri="{BB962C8B-B14F-4D97-AF65-F5344CB8AC3E}">
        <p14:creationId xmlns:p14="http://schemas.microsoft.com/office/powerpoint/2010/main" val="210952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0457" y="285320"/>
            <a:ext cx="84099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Если вы подозреваете, что ваша энергетика не защищена, то нужно обязательно предпринять какие-нибудь действия. Спасением в этой ситуации может стать мудра "Щит Шамбалы", которую рекомендуется использовать, когда вы ощущаете, кто-то пытается оказать на нее негативное воздействие.</a:t>
            </a:r>
          </a:p>
        </p:txBody>
      </p:sp>
      <p:pic>
        <p:nvPicPr>
          <p:cNvPr id="3074" name="Picture 2" descr="https://image.dayoga.ru/images/1406492123_647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71016" y="2593644"/>
            <a:ext cx="6665976" cy="40767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13020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307883">
            <a:off x="5978663" y="4486137"/>
            <a:ext cx="2624427" cy="17535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327997">
            <a:off x="4258185" y="3161390"/>
            <a:ext cx="2667929" cy="175148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356940">
            <a:off x="2043555" y="4748740"/>
            <a:ext cx="2461841" cy="172550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392922">
            <a:off x="457199" y="3275610"/>
            <a:ext cx="2399093" cy="17274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968" y="211608"/>
            <a:ext cx="7543800" cy="28724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18021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972" y="564704"/>
            <a:ext cx="855157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Десять золотых правил </a:t>
            </a:r>
            <a:r>
              <a:rPr lang="ru-RU" sz="3200" b="1" i="1" u="sng" dirty="0" err="1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здоровьесбережения</a:t>
            </a:r>
            <a:r>
              <a:rPr lang="ru-RU" sz="3200" b="1" i="1" u="sng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, которые относятся к педагогу: </a:t>
            </a:r>
          </a:p>
          <a:p>
            <a:pPr algn="ctr"/>
            <a:endParaRPr lang="ru-RU" sz="3200" b="1" i="1" u="sng" dirty="0">
              <a:solidFill>
                <a:srgbClr val="560A5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Соблюдайте режим дня! </a:t>
            </a:r>
          </a:p>
          <a:p>
            <a:pPr lvl="0"/>
            <a:r>
              <a:rPr lang="ru-RU" sz="24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Обращайте больше внимания на питание! </a:t>
            </a:r>
          </a:p>
          <a:p>
            <a:pPr lvl="0"/>
            <a:r>
              <a:rPr lang="ru-RU" sz="24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Больше двигайтесь!</a:t>
            </a:r>
          </a:p>
          <a:p>
            <a:pPr lvl="0"/>
            <a:r>
              <a:rPr lang="ru-RU" sz="24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Спите в прохладной комнате! </a:t>
            </a:r>
          </a:p>
          <a:p>
            <a:pPr lvl="0"/>
            <a:r>
              <a:rPr lang="ru-RU" sz="24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Не гасите в себе гнев, дайте вырваться ему наружу (в пределах разумного!)! </a:t>
            </a:r>
          </a:p>
          <a:p>
            <a:pPr lvl="0"/>
            <a:r>
              <a:rPr lang="ru-RU" sz="24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Постоянно занимайтесь интеллектуальной деятельностью! </a:t>
            </a:r>
          </a:p>
          <a:p>
            <a:pPr lvl="0"/>
            <a:r>
              <a:rPr lang="ru-RU" sz="24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Гоните прочь уныние и хандру! </a:t>
            </a:r>
          </a:p>
          <a:p>
            <a:pPr lvl="0"/>
            <a:r>
              <a:rPr lang="ru-RU" sz="24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Адекватно реагируйте на все проявления своего организма!</a:t>
            </a:r>
          </a:p>
          <a:p>
            <a:pPr lvl="0"/>
            <a:r>
              <a:rPr lang="ru-RU" sz="24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Старайтесь получать как можно больше положительных эмоций!</a:t>
            </a:r>
          </a:p>
          <a:p>
            <a:r>
              <a:rPr lang="ru-RU" sz="2400" b="1" dirty="0">
                <a:solidFill>
                  <a:srgbClr val="560A51"/>
                </a:solidFill>
                <a:latin typeface="Times New Roman" pitchFamily="18" charset="0"/>
                <a:cs typeface="Times New Roman" pitchFamily="18" charset="0"/>
              </a:rPr>
              <a:t>Желайте себе и окружающим только добра!</a:t>
            </a:r>
          </a:p>
        </p:txBody>
      </p:sp>
    </p:spTree>
    <p:extLst>
      <p:ext uri="{BB962C8B-B14F-4D97-AF65-F5344CB8AC3E}">
        <p14:creationId xmlns:p14="http://schemas.microsoft.com/office/powerpoint/2010/main" val="40513097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1177</TotalTime>
  <Words>739</Words>
  <Application>Microsoft Office PowerPoint</Application>
  <PresentationFormat>Экран (4:3)</PresentationFormat>
  <Paragraphs>80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Verdana</vt:lpstr>
      <vt:lpstr>Office Theme</vt:lpstr>
      <vt:lpstr>Презентация PowerPoint</vt:lpstr>
      <vt:lpstr> Цель: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Екатерина Чимутова</cp:lastModifiedBy>
  <cp:revision>98</cp:revision>
  <dcterms:created xsi:type="dcterms:W3CDTF">2016-11-18T14:12:19Z</dcterms:created>
  <dcterms:modified xsi:type="dcterms:W3CDTF">2026-08-24T12:35:12Z</dcterms:modified>
</cp:coreProperties>
</file>