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5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1110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8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jpe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8.png"/><Relationship Id="rId9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600" y="29287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307113" y="1617580"/>
            <a:ext cx="45633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Акция для детей, родителей и педагогов о доверии, эмпатии и единстве.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99125" y="520812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акция «Открой своё сердце» в ДОУ
</a:t>
            </a:r>
            <a:endParaRPr lang="en-US" sz="2412" dirty="0"/>
          </a:p>
        </p:txBody>
      </p:sp>
      <p:sp>
        <p:nvSpPr>
          <p:cNvPr id="8" name="Text 2"/>
          <p:cNvSpPr txBox="1"/>
          <p:nvPr/>
        </p:nvSpPr>
        <p:spPr>
          <a:xfrm>
            <a:off x="2994329" y="260019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Филиппова Ольга Владимировна, педагог-психолог МБДОУ "Детский сад №4 "Улыбка" г.Юрьев-Польский
</a:t>
            </a:r>
            <a:endParaRPr lang="en-US" sz="6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дошкольника особенно важны эмоциональная безопасность, доверие к взрослому и опыт совместных действий. Акция помогает решать задачи ФГОС ДО и объединяет семью с детским садом в общем воспитательном пространстве.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акция важна в дошкольном возрасте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Цель, задачи и ожидаемые результаты акции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соотношение цели, задач и ожидаемых эффектов методической разработки.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Акция сочетает эмоциональное развитие, семейное взаимодействие и сплочение коллектива в одном мероприятии.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разработка ДОУ
</a:t>
            </a:r>
            <a:endParaRPr lang="en-US" sz="6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психологической акции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 по этапам методической разработки ДОУ.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как образ доброты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хранит тепло
</a:t>
            </a: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акции сердце понимается как символ доброты, любви и заботы. Этот образ помогает взрослым и детям говорить о чувствах просто, ясно и без напряжения.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образ объединяет
</a:t>
            </a: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сердце группы, маленькие сердечки и добрые знаки создают единое пространство участия. Визуальный образ усиливает интерес, поддерживает эмоциональный отклик и делает идею акции понятной каждому.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проведения акции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условия, обеспечивающие психологическую безопасность и вовлечённость участников.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разработка ДОУ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и доброжелательнее формат, тем выше включённость семьи и психологический комфорт участников.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0053" y="2460057"/>
            <a:ext cx="249000" cy="1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 проведения акции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сердце
</a:t>
            </a: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Ватман или лист в форме сердца становится основой общей композиции. На нём собираются детские работы, поэтому он должен быть заметным, прочным и удобным для размещения.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творчества
</a:t>
            </a: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Понадобятся цветные карандаши, фломастеры и краски. Они помогают детям выразить чувства в доступной форме и делают процесс ярким, свободным и привлекательным.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Заготовки и клей
</a:t>
            </a: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сердечки, ножницы и клей позволяют быстро организовать совместную работу. Эти материалы делают акцию практичной и удобной для группового оформления.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вопросами
</a:t>
            </a: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взрослым включиться в обсуждение любви, заботы и добрых поступков. Они задают направление размышлению и поддерживают содержательный диалог в холле ДОУ.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ДОУ
</a:t>
            </a: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акции используются группа, холл и лестничные пролёты. Такое распределение создаёт маршрут участия, ощущение события и личной вовлечённости каждого посетителя.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приглашение
</a:t>
            </a: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 или воспитатель объясняет, что открыть сердце — значит поделиться теплом, заботой и добрыми чувствами. Простые слова помогают снять настороженность и сразу задают доверительный тон. Когда ребёнок вручает родителям личное приглашение, участие воспринимается как важное семейное событие.
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метафора
</a:t>
            </a:r>
            <a:r>
              <a:rPr lang="en-US" sz="5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строится вокруг образа сердца как сокровищницы доброты и любви. Эта метафора понятна дошкольникам и позволяет говорить о чувствах без сложных объяснений. Участники быстрее включаются в процесс, потому что видят в нём не задание, а способ проявить внимание друг к другу.
</a:t>
            </a:r>
            <a:endParaRPr lang="en-US" sz="951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начало
</a:t>
            </a: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Красочное объявление в холле или группе создаёт ощущение праздника и ожидания. Оно привлекает внимание родителей, педагогов и детей, побуждая их остановиться и присоединиться. Такой старт помогает акции стать неформальной, живой и эмоционально привлекательной.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акция и что чувствуют участники
</a:t>
            </a:r>
            <a:endParaRPr lang="en-US" sz="2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деятельность детей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все сердечки приклеиваются на большое сердце группы. Так личный выбор каждого ребёнка становится частью общего результата и наглядно показывает ценность индивидуального вклада.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готовой композиции помогает детям назвать свои чувства и услышать сверстников. В процессе возникает опыт уважения к различиям, доброжелательности и совместного творчества.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получает маленькое сердечко из бумаги и оформляет его рисунком или короткой записью. Он показывает, что его радует, что он любит и чем готов поделиться с другими.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родителей и педагогов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побуждают задуматься о том, как именно проявляется забота в повседневной жизни. Благодаря этому акция выходит за рамки декора и становится содержательной частью общения.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можно оставить письменно или записать устно на видео. Это делает участие удобным, а также позволяет услышать живые, искренние высказывания родителей и педагогов.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холле размещается плакат с вопросами о любви, заботе и добрых поступках. Такая форма мягко вовлекает взрослых в разговор о личных ценностях и семейном опыте.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отвечают вместе с детьми, возникает общее эмоциональное пространство ДОУ. Участники чувствуют себя не наблюдателями, а соавторами доброжелательной атмосферы.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«Лестница заботы»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методической разработке акции «Открой своё сердце» для ДОУ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специалистов акция даёт наблюдаемый материал: как участники вступают в контакт, проявляют инициативу, откликаются на просьбы и выражают заботу в реальном взаимодействии.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эффект акции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Акция снижает напряжение и помогает детям и взрослым безопасно говорить о чувствах. Совместные задания укрепляют чувство принадлежности к группе и поддерживают доверие к педагогам.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рефлексии и фиксации результатов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Мини-выставка
</a:t>
            </a: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Оформляются работы детей и семейные ответы, чтобы участники увидели общий результат совместного творчества.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впечатлений
</a:t>
            </a: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делятся тем, что почувствовали, что оказалось новым и какие слова было особенно приятно услышать.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Фотоотчёт или стенд
</a:t>
            </a: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Фиксируются яркие моменты акции, отзывы участников и примеры добрых высказываний для размещения в ДОУ.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Подведение итогов
</a:t>
            </a: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 отмечают доверие, эмоциональную отзывчивость и сплочённость, которые проявились в ходе мероприятия.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задания для участников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формулировки для детей, родителей и парных заданий помогают сделать акцию доступной, тёплой и включающей всех участников.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задания должны быть простыми, личностно значимыми и ориентированными на совместное выражение чувств.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разработка акции «Открой своё сердце» в ДОУ
</a:t>
            </a:r>
            <a:endParaRPr lang="en-US" sz="6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Акция, которая объединяет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«Открой своё сердце» объединяет эмоциональное воспитание, семью и педагогов в одном общем действии. Формат легко адаптируется для разных групп ДОУ и даёт устойчивый ресурс доверия, сотрудничества и психологического благополучия.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1054</Words>
  <Application>Microsoft Office PowerPoint</Application>
  <PresentationFormat>Экран (16:9)</PresentationFormat>
  <Paragraphs>81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Екатерина Чимутова</cp:lastModifiedBy>
  <cp:revision>1</cp:revision>
  <dcterms:created xsi:type="dcterms:W3CDTF">2026-05-21T08:35:12Z</dcterms:created>
  <dcterms:modified xsi:type="dcterms:W3CDTF">2026-08-24T11:57:22Z</dcterms:modified>
</cp:coreProperties>
</file>