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7" r:id="rId5"/>
    <p:sldId id="262" r:id="rId6"/>
    <p:sldId id="263" r:id="rId7"/>
    <p:sldId id="264" r:id="rId8"/>
    <p:sldId id="261" r:id="rId9"/>
    <p:sldId id="265" r:id="rId10"/>
    <p:sldId id="267" r:id="rId11"/>
    <p:sldId id="266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80" d="100"/>
          <a:sy n="80" d="100"/>
        </p:scale>
        <p:origin x="1526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FF59-0556-4CCE-ABAD-68B4A78C384D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B53-8BC0-4B65-ACD9-0708E4A5E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FF59-0556-4CCE-ABAD-68B4A78C384D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B53-8BC0-4B65-ACD9-0708E4A5E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FF59-0556-4CCE-ABAD-68B4A78C384D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B53-8BC0-4B65-ACD9-0708E4A5E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FF59-0556-4CCE-ABAD-68B4A78C384D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B53-8BC0-4B65-ACD9-0708E4A5E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FF59-0556-4CCE-ABAD-68B4A78C384D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B53-8BC0-4B65-ACD9-0708E4A5E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FF59-0556-4CCE-ABAD-68B4A78C384D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B53-8BC0-4B65-ACD9-0708E4A5E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FF59-0556-4CCE-ABAD-68B4A78C384D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B53-8BC0-4B65-ACD9-0708E4A5E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FF59-0556-4CCE-ABAD-68B4A78C384D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B53-8BC0-4B65-ACD9-0708E4A5E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FF59-0556-4CCE-ABAD-68B4A78C384D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B53-8BC0-4B65-ACD9-0708E4A5E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FF59-0556-4CCE-ABAD-68B4A78C384D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B53-8BC0-4B65-ACD9-0708E4A5E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3FF59-0556-4CCE-ABAD-68B4A78C384D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94B53-8BC0-4B65-ACD9-0708E4A5E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3FF59-0556-4CCE-ABAD-68B4A78C384D}" type="datetimeFigureOut">
              <a:rPr lang="ru-RU" smtClean="0"/>
              <a:pPr/>
              <a:t>20.08.2026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394B53-8BC0-4B65-ACD9-0708E4A5EAF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8.xml"/><Relationship Id="rId3" Type="http://schemas.openxmlformats.org/officeDocument/2006/relationships/image" Target="../media/image4.jpeg"/><Relationship Id="rId7" Type="http://schemas.openxmlformats.org/officeDocument/2006/relationships/slide" Target="slide11.xml"/><Relationship Id="rId12" Type="http://schemas.openxmlformats.org/officeDocument/2006/relationships/slide" Target="slide7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0.xml"/><Relationship Id="rId11" Type="http://schemas.openxmlformats.org/officeDocument/2006/relationships/slide" Target="slide5.xml"/><Relationship Id="rId5" Type="http://schemas.openxmlformats.org/officeDocument/2006/relationships/slide" Target="slide9.xml"/><Relationship Id="rId15" Type="http://schemas.openxmlformats.org/officeDocument/2006/relationships/image" Target="../media/image6.png"/><Relationship Id="rId10" Type="http://schemas.openxmlformats.org/officeDocument/2006/relationships/slide" Target="slide4.xml"/><Relationship Id="rId4" Type="http://schemas.openxmlformats.org/officeDocument/2006/relationships/image" Target="../media/image5.jpeg"/><Relationship Id="rId9" Type="http://schemas.openxmlformats.org/officeDocument/2006/relationships/slide" Target="slide3.xml"/><Relationship Id="rId14" Type="http://schemas.openxmlformats.org/officeDocument/2006/relationships/slide" Target="slide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7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12" Type="http://schemas.openxmlformats.org/officeDocument/2006/relationships/slide" Target="slide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11" Type="http://schemas.openxmlformats.org/officeDocument/2006/relationships/image" Target="../media/image16.jpeg"/><Relationship Id="rId5" Type="http://schemas.openxmlformats.org/officeDocument/2006/relationships/image" Target="../media/image10.pn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17.jpeg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12" Type="http://schemas.openxmlformats.org/officeDocument/2006/relationships/slide" Target="slide2.xml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7.pn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17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12" Type="http://schemas.openxmlformats.org/officeDocument/2006/relationships/slide" Target="slide2.xml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jpeg"/><Relationship Id="rId11" Type="http://schemas.openxmlformats.org/officeDocument/2006/relationships/image" Target="../media/image37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9.png"/><Relationship Id="rId18" Type="http://schemas.openxmlformats.org/officeDocument/2006/relationships/image" Target="../media/image53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12" Type="http://schemas.openxmlformats.org/officeDocument/2006/relationships/image" Target="../media/image48.png"/><Relationship Id="rId17" Type="http://schemas.openxmlformats.org/officeDocument/2006/relationships/image" Target="../media/image52.jpeg"/><Relationship Id="rId2" Type="http://schemas.openxmlformats.org/officeDocument/2006/relationships/image" Target="../media/image38.jpeg"/><Relationship Id="rId16" Type="http://schemas.openxmlformats.org/officeDocument/2006/relationships/slide" Target="slide2.xml"/><Relationship Id="rId20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11" Type="http://schemas.openxmlformats.org/officeDocument/2006/relationships/image" Target="../media/image47.png"/><Relationship Id="rId5" Type="http://schemas.openxmlformats.org/officeDocument/2006/relationships/image" Target="../media/image41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19" Type="http://schemas.openxmlformats.org/officeDocument/2006/relationships/image" Target="../media/image54.png"/><Relationship Id="rId4" Type="http://schemas.openxmlformats.org/officeDocument/2006/relationships/image" Target="../media/image40.jpe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57.jpeg"/><Relationship Id="rId7" Type="http://schemas.openxmlformats.org/officeDocument/2006/relationships/slide" Target="slide2.xm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png"/><Relationship Id="rId11" Type="http://schemas.openxmlformats.org/officeDocument/2006/relationships/image" Target="../media/image63.jpeg"/><Relationship Id="rId5" Type="http://schemas.openxmlformats.org/officeDocument/2006/relationships/image" Target="../media/image59.jpeg"/><Relationship Id="rId10" Type="http://schemas.openxmlformats.org/officeDocument/2006/relationships/image" Target="../media/image62.jpeg"/><Relationship Id="rId4" Type="http://schemas.openxmlformats.org/officeDocument/2006/relationships/image" Target="../media/image58.jpeg"/><Relationship Id="rId9" Type="http://schemas.openxmlformats.org/officeDocument/2006/relationships/image" Target="../media/image6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jpeg"/><Relationship Id="rId5" Type="http://schemas.openxmlformats.org/officeDocument/2006/relationships/slide" Target="slide2.xml"/><Relationship Id="rId4" Type="http://schemas.openxmlformats.org/officeDocument/2006/relationships/image" Target="../media/image6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image" Target="../media/image68.jpeg"/><Relationship Id="rId7" Type="http://schemas.openxmlformats.org/officeDocument/2006/relationships/image" Target="../media/image72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jpeg"/><Relationship Id="rId11" Type="http://schemas.openxmlformats.org/officeDocument/2006/relationships/image" Target="../media/image75.jpeg"/><Relationship Id="rId5" Type="http://schemas.openxmlformats.org/officeDocument/2006/relationships/image" Target="../media/image70.jpeg"/><Relationship Id="rId10" Type="http://schemas.openxmlformats.org/officeDocument/2006/relationships/image" Target="../media/image74.jpeg"/><Relationship Id="rId4" Type="http://schemas.openxmlformats.org/officeDocument/2006/relationships/image" Target="../media/image69.jpeg"/><Relationship Id="rId9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13" Type="http://schemas.openxmlformats.org/officeDocument/2006/relationships/image" Target="../media/image74.jpeg"/><Relationship Id="rId3" Type="http://schemas.openxmlformats.org/officeDocument/2006/relationships/image" Target="../media/image77.png"/><Relationship Id="rId7" Type="http://schemas.openxmlformats.org/officeDocument/2006/relationships/image" Target="../media/image81.jpeg"/><Relationship Id="rId12" Type="http://schemas.openxmlformats.org/officeDocument/2006/relationships/slide" Target="slide2.xml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jpeg"/><Relationship Id="rId11" Type="http://schemas.openxmlformats.org/officeDocument/2006/relationships/image" Target="../media/image85.jpeg"/><Relationship Id="rId5" Type="http://schemas.openxmlformats.org/officeDocument/2006/relationships/image" Target="../media/image79.jpeg"/><Relationship Id="rId10" Type="http://schemas.openxmlformats.org/officeDocument/2006/relationships/image" Target="../media/image84.jpeg"/><Relationship Id="rId4" Type="http://schemas.openxmlformats.org/officeDocument/2006/relationships/image" Target="../media/image78.png"/><Relationship Id="rId9" Type="http://schemas.openxmlformats.org/officeDocument/2006/relationships/image" Target="../media/image8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13" Type="http://schemas.openxmlformats.org/officeDocument/2006/relationships/slide" Target="slide2.xml"/><Relationship Id="rId3" Type="http://schemas.openxmlformats.org/officeDocument/2006/relationships/image" Target="../media/image87.jpeg"/><Relationship Id="rId7" Type="http://schemas.openxmlformats.org/officeDocument/2006/relationships/image" Target="../media/image91.jpeg"/><Relationship Id="rId12" Type="http://schemas.openxmlformats.org/officeDocument/2006/relationships/image" Target="../media/image96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0.jpeg"/><Relationship Id="rId11" Type="http://schemas.openxmlformats.org/officeDocument/2006/relationships/image" Target="../media/image95.jpeg"/><Relationship Id="rId5" Type="http://schemas.openxmlformats.org/officeDocument/2006/relationships/image" Target="../media/image89.jpeg"/><Relationship Id="rId10" Type="http://schemas.openxmlformats.org/officeDocument/2006/relationships/image" Target="../media/image94.jpeg"/><Relationship Id="rId4" Type="http://schemas.openxmlformats.org/officeDocument/2006/relationships/image" Target="../media/image88.jpeg"/><Relationship Id="rId9" Type="http://schemas.openxmlformats.org/officeDocument/2006/relationships/image" Target="../media/image93.png"/><Relationship Id="rId14" Type="http://schemas.openxmlformats.org/officeDocument/2006/relationships/image" Target="../media/image7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file:///C:\Users\user\Documents\&#1056;&#1072;&#1073;&#1086;&#1090;&#1072;!\&#1087;&#1088;&#1077;&#1079;&#1077;&#1085;&#1090;&#1072;&#1094;&#1080;&#1080;\&#1055;&#1091;&#1090;&#1077;&#1096;&#1077;&#1089;&#1090;&#1074;&#1080;&#1077;%20&#1087;&#1086;%20&#1089;&#1082;&#1072;&#1079;&#1082;&#1072;&#1084;\&#1082;&#1083;&#1102;&#1095;&#1080;.mp3" TargetMode="External"/><Relationship Id="rId13" Type="http://schemas.openxmlformats.org/officeDocument/2006/relationships/image" Target="../media/image100.png"/><Relationship Id="rId18" Type="http://schemas.openxmlformats.org/officeDocument/2006/relationships/image" Target="../media/image105.jpeg"/><Relationship Id="rId26" Type="http://schemas.openxmlformats.org/officeDocument/2006/relationships/slide" Target="slide2.xml"/><Relationship Id="rId3" Type="http://schemas.openxmlformats.org/officeDocument/2006/relationships/audio" Target="file:///C:\Users\user\Documents\&#1056;&#1072;&#1073;&#1086;&#1090;&#1072;!\&#1087;&#1088;&#1077;&#1079;&#1077;&#1085;&#1090;&#1072;&#1094;&#1080;&#1080;\&#1055;&#1091;&#1090;&#1077;&#1096;&#1077;&#1089;&#1090;&#1074;&#1080;&#1077;%20&#1087;&#1086;%20&#1089;&#1082;&#1072;&#1079;&#1082;&#1072;&#1084;\&#1073;&#1100;&#1077;&#1090;&#1089;&#1103;%20&#1089;&#1090;&#1077;&#1082;&#1083;&#1086;.mp3" TargetMode="External"/><Relationship Id="rId21" Type="http://schemas.openxmlformats.org/officeDocument/2006/relationships/image" Target="../media/image108.png"/><Relationship Id="rId7" Type="http://schemas.openxmlformats.org/officeDocument/2006/relationships/audio" Target="file:///C:\Users\user\Documents\&#1056;&#1072;&#1073;&#1086;&#1090;&#1072;!\&#1087;&#1088;&#1077;&#1079;&#1077;&#1085;&#1090;&#1072;&#1094;&#1080;&#1080;\&#1055;&#1091;&#1090;&#1077;&#1096;&#1077;&#1089;&#1090;&#1074;&#1080;&#1077;%20&#1087;&#1086;%20&#1089;&#1082;&#1072;&#1079;&#1082;&#1072;&#1084;\&#1083;&#1103;&#1075;&#1091;&#1096;&#1082;&#1072;.mp3" TargetMode="External"/><Relationship Id="rId12" Type="http://schemas.openxmlformats.org/officeDocument/2006/relationships/image" Target="../media/image99.png"/><Relationship Id="rId17" Type="http://schemas.openxmlformats.org/officeDocument/2006/relationships/image" Target="../media/image104.png"/><Relationship Id="rId25" Type="http://schemas.openxmlformats.org/officeDocument/2006/relationships/image" Target="../media/image112.png"/><Relationship Id="rId2" Type="http://schemas.openxmlformats.org/officeDocument/2006/relationships/audio" Target="file:///C:\Users\user\Documents\&#1056;&#1072;&#1073;&#1086;&#1090;&#1072;!\&#1087;&#1088;&#1077;&#1079;&#1077;&#1085;&#1090;&#1072;&#1094;&#1080;&#1080;\&#1055;&#1091;&#1090;&#1077;&#1096;&#1077;&#1089;&#1090;&#1074;&#1080;&#1077;%20&#1087;&#1086;%20&#1089;&#1082;&#1072;&#1079;&#1082;&#1072;&#1084;\&#1079;&#1074;&#1091;&#1082;%20&#1082;&#1072;&#1073;&#1083;&#1091;&#1082;&#1086;&#1074;.mp3" TargetMode="External"/><Relationship Id="rId16" Type="http://schemas.openxmlformats.org/officeDocument/2006/relationships/image" Target="../media/image103.jpeg"/><Relationship Id="rId20" Type="http://schemas.openxmlformats.org/officeDocument/2006/relationships/image" Target="../media/image107.gif"/><Relationship Id="rId1" Type="http://schemas.openxmlformats.org/officeDocument/2006/relationships/audio" Target="file:///C:\Users\user\Documents\&#1056;&#1072;&#1073;&#1086;&#1090;&#1072;!\&#1087;&#1088;&#1077;&#1079;&#1077;&#1085;&#1090;&#1072;&#1094;&#1080;&#1080;\&#1055;&#1091;&#1090;&#1077;&#1096;&#1077;&#1089;&#1090;&#1074;&#1080;&#1077;%20&#1087;&#1086;%20&#1089;&#1082;&#1072;&#1079;&#1082;&#1072;&#1084;\aa4f8e1ee3c55a9.mp3" TargetMode="External"/><Relationship Id="rId6" Type="http://schemas.openxmlformats.org/officeDocument/2006/relationships/audio" Target="file:///C:\Users\user\Documents\&#1056;&#1072;&#1073;&#1086;&#1090;&#1072;!\&#1087;&#1088;&#1077;&#1079;&#1077;&#1085;&#1090;&#1072;&#1094;&#1080;&#1080;\&#1055;&#1091;&#1090;&#1077;&#1096;&#1077;&#1089;&#1090;&#1074;&#1080;&#1077;%20&#1087;&#1086;%20&#1089;&#1082;&#1072;&#1079;&#1082;&#1072;&#1084;\&#1089;&#1090;&#1091;&#1082;%20&#1074;%20&#1076;&#1074;&#1077;&#1088;&#1100;.mp3" TargetMode="External"/><Relationship Id="rId11" Type="http://schemas.openxmlformats.org/officeDocument/2006/relationships/image" Target="../media/image98.png"/><Relationship Id="rId24" Type="http://schemas.openxmlformats.org/officeDocument/2006/relationships/image" Target="../media/image111.png"/><Relationship Id="rId5" Type="http://schemas.openxmlformats.org/officeDocument/2006/relationships/audio" Target="file:///C:\Users\user\Documents\&#1056;&#1072;&#1073;&#1086;&#1090;&#1072;!\&#1087;&#1088;&#1077;&#1079;&#1077;&#1085;&#1090;&#1072;&#1094;&#1080;&#1080;\&#1055;&#1091;&#1090;&#1077;&#1096;&#1077;&#1089;&#1090;&#1074;&#1080;&#1077;%20&#1087;&#1086;%20&#1089;&#1082;&#1072;&#1079;&#1082;&#1072;&#1084;\&#1082;&#1072;&#1088;&#1077;&#1090;&#1072;.mp3" TargetMode="External"/><Relationship Id="rId15" Type="http://schemas.openxmlformats.org/officeDocument/2006/relationships/image" Target="../media/image102.png"/><Relationship Id="rId23" Type="http://schemas.openxmlformats.org/officeDocument/2006/relationships/image" Target="../media/image110.png"/><Relationship Id="rId10" Type="http://schemas.openxmlformats.org/officeDocument/2006/relationships/image" Target="../media/image97.gif"/><Relationship Id="rId19" Type="http://schemas.openxmlformats.org/officeDocument/2006/relationships/image" Target="../media/image106.jpeg"/><Relationship Id="rId4" Type="http://schemas.openxmlformats.org/officeDocument/2006/relationships/audio" Target="file:///C:\Users\user\Documents\&#1056;&#1072;&#1073;&#1086;&#1090;&#1072;!\&#1087;&#1088;&#1077;&#1079;&#1077;&#1085;&#1090;&#1072;&#1094;&#1080;&#1080;\&#1055;&#1091;&#1090;&#1077;&#1096;&#1077;&#1089;&#1090;&#1074;&#1080;&#1077;%20&#1087;&#1086;%20&#1089;&#1082;&#1072;&#1079;&#1082;&#1072;&#1084;\&#1078;&#1091;&#1078;&#1078;&#1072;&#1085;&#1080;&#1077;%20&#1084;&#1091;&#1093;&#1080;.mp3" TargetMode="External"/><Relationship Id="rId9" Type="http://schemas.openxmlformats.org/officeDocument/2006/relationships/slideLayout" Target="../slideLayouts/slideLayout6.xml"/><Relationship Id="rId14" Type="http://schemas.openxmlformats.org/officeDocument/2006/relationships/image" Target="../media/image101.jpeg"/><Relationship Id="rId22" Type="http://schemas.openxmlformats.org/officeDocument/2006/relationships/image" Target="../media/image109.png"/><Relationship Id="rId27" Type="http://schemas.openxmlformats.org/officeDocument/2006/relationships/image" Target="../media/image1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8" name="Picture 4" descr="https://yaart-web-alice-images.s3.yandex.net/editing_result_f7ce08712e5f11f183623e66339e83bf:1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77743"/>
            <a:ext cx="9144000" cy="713574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148064" y="5661248"/>
            <a:ext cx="35283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itchFamily="2" charset="0"/>
              </a:rPr>
              <a:t>Автор: учитель-логопед Ушакова Татьяна Александровна</a:t>
            </a:r>
          </a:p>
          <a:p>
            <a:pPr algn="ctr"/>
            <a:r>
              <a:rPr lang="ru-RU" b="1">
                <a:solidFill>
                  <a:schemeClr val="accent6">
                    <a:lumMod val="60000"/>
                    <a:lumOff val="40000"/>
                  </a:schemeClr>
                </a:solidFill>
                <a:latin typeface="Segoe Print" pitchFamily="2" charset="0"/>
              </a:rPr>
              <a:t>г.Лангепас</a:t>
            </a:r>
            <a:endParaRPr lang="ru-RU" b="1" dirty="0">
              <a:solidFill>
                <a:schemeClr val="accent6">
                  <a:lumMod val="60000"/>
                  <a:lumOff val="40000"/>
                </a:schemeClr>
              </a:solidFill>
              <a:latin typeface="Segoe Print" pitchFamily="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7030A0"/>
                </a:solidFill>
                <a:latin typeface="Lucida Sans Unicode" pitchFamily="34" charset="0"/>
                <a:cs typeface="Lucida Sans Unicode" pitchFamily="34" charset="0"/>
              </a:rPr>
              <a:t>Интерактивная игра </a:t>
            </a:r>
            <a:br>
              <a:rPr lang="ru-RU" sz="3200" b="1" dirty="0">
                <a:solidFill>
                  <a:srgbClr val="7030A0"/>
                </a:solidFill>
                <a:latin typeface="Lucida Sans Unicode" pitchFamily="34" charset="0"/>
                <a:cs typeface="Lucida Sans Unicode" pitchFamily="34" charset="0"/>
              </a:rPr>
            </a:br>
            <a:r>
              <a:rPr lang="ru-RU" sz="3200" b="1" dirty="0">
                <a:solidFill>
                  <a:schemeClr val="accent3">
                    <a:lumMod val="50000"/>
                  </a:schemeClr>
                </a:solidFill>
                <a:latin typeface="Lucida Sans Unicode" pitchFamily="34" charset="0"/>
                <a:cs typeface="Lucida Sans Unicode" pitchFamily="34" charset="0"/>
              </a:rPr>
              <a:t>«Путешествие по сказкам»</a:t>
            </a:r>
          </a:p>
        </p:txBody>
      </p:sp>
      <p:sp>
        <p:nvSpPr>
          <p:cNvPr id="1032" name="AutoShape 8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6" name="AutoShape 12" descr="https://basket-17.wbbasket.ru/vol2664/part266450/266450575/images/big/1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42" name="Picture 18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23" t="-479" r="-1203" b="-19"/>
          <a:stretch>
            <a:fillRect/>
          </a:stretch>
        </p:blipFill>
        <p:spPr bwMode="auto">
          <a:xfrm>
            <a:off x="6444208" y="2204864"/>
            <a:ext cx="2232248" cy="2952328"/>
          </a:xfrm>
          <a:prstGeom prst="ellipse">
            <a:avLst/>
          </a:prstGeom>
          <a:noFill/>
        </p:spPr>
      </p:pic>
      <p:pic>
        <p:nvPicPr>
          <p:cNvPr id="1044" name="Picture 20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5856" y="2564904"/>
            <a:ext cx="2970740" cy="2901330"/>
          </a:xfrm>
          <a:prstGeom prst="ellipse">
            <a:avLst/>
          </a:prstGeom>
          <a:noFill/>
        </p:spPr>
      </p:pic>
      <p:pic>
        <p:nvPicPr>
          <p:cNvPr id="1046" name="Picture 22" descr="Picture backgroun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492896"/>
            <a:ext cx="2592288" cy="2592288"/>
          </a:xfrm>
          <a:prstGeom prst="ellipse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539552" y="5229200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Заморские сказки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3888" y="5373216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Сказки русских писателей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04248" y="5157193"/>
            <a:ext cx="1728192" cy="1224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/>
              <a:t>Русские народные сказки</a:t>
            </a:r>
          </a:p>
        </p:txBody>
      </p:sp>
      <p:sp>
        <p:nvSpPr>
          <p:cNvPr id="18" name="8-конечная звезда 17"/>
          <p:cNvSpPr/>
          <p:nvPr/>
        </p:nvSpPr>
        <p:spPr>
          <a:xfrm>
            <a:off x="395536" y="1988840"/>
            <a:ext cx="576064" cy="576064"/>
          </a:xfrm>
          <a:prstGeom prst="star8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hlinkClick r:id="rId5" action="ppaction://hlinksldjump"/>
              </a:rPr>
              <a:t>1</a:t>
            </a:r>
            <a:endParaRPr lang="ru-RU" dirty="0"/>
          </a:p>
        </p:txBody>
      </p:sp>
      <p:sp>
        <p:nvSpPr>
          <p:cNvPr id="19" name="8-конечная звезда 18"/>
          <p:cNvSpPr/>
          <p:nvPr/>
        </p:nvSpPr>
        <p:spPr>
          <a:xfrm>
            <a:off x="1259632" y="1700808"/>
            <a:ext cx="576064" cy="576064"/>
          </a:xfrm>
          <a:prstGeom prst="star8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hlinkClick r:id="rId6" action="ppaction://hlinksldjump"/>
              </a:rPr>
              <a:t>2</a:t>
            </a:r>
            <a:endParaRPr lang="ru-RU" dirty="0"/>
          </a:p>
        </p:txBody>
      </p:sp>
      <p:sp>
        <p:nvSpPr>
          <p:cNvPr id="21" name="8-конечная звезда 20"/>
          <p:cNvSpPr/>
          <p:nvPr/>
        </p:nvSpPr>
        <p:spPr>
          <a:xfrm>
            <a:off x="2123728" y="1916832"/>
            <a:ext cx="576064" cy="576064"/>
          </a:xfrm>
          <a:prstGeom prst="star8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hlinkClick r:id="rId7" action="ppaction://hlinksldjump"/>
              </a:rPr>
              <a:t>3</a:t>
            </a:r>
            <a:endParaRPr lang="ru-RU" dirty="0"/>
          </a:p>
        </p:txBody>
      </p:sp>
      <p:sp>
        <p:nvSpPr>
          <p:cNvPr id="22" name="8-конечная звезда 21">
            <a:hlinkClick r:id="rId8" action="ppaction://hlinksldjump"/>
          </p:cNvPr>
          <p:cNvSpPr/>
          <p:nvPr/>
        </p:nvSpPr>
        <p:spPr>
          <a:xfrm>
            <a:off x="3635896" y="2276872"/>
            <a:ext cx="576064" cy="576064"/>
          </a:xfrm>
          <a:prstGeom prst="star8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1</a:t>
            </a:r>
          </a:p>
        </p:txBody>
      </p:sp>
      <p:sp>
        <p:nvSpPr>
          <p:cNvPr id="23" name="8-конечная звезда 22"/>
          <p:cNvSpPr/>
          <p:nvPr/>
        </p:nvSpPr>
        <p:spPr>
          <a:xfrm>
            <a:off x="6516216" y="2060848"/>
            <a:ext cx="576064" cy="576064"/>
          </a:xfrm>
          <a:prstGeom prst="star8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hlinkClick r:id="rId9" action="ppaction://hlinksldjump"/>
              </a:rPr>
              <a:t>1</a:t>
            </a:r>
            <a:endParaRPr lang="ru-RU" dirty="0"/>
          </a:p>
        </p:txBody>
      </p:sp>
      <p:sp>
        <p:nvSpPr>
          <p:cNvPr id="24" name="8-конечная звезда 23"/>
          <p:cNvSpPr/>
          <p:nvPr/>
        </p:nvSpPr>
        <p:spPr>
          <a:xfrm>
            <a:off x="7380312" y="1844824"/>
            <a:ext cx="576064" cy="576064"/>
          </a:xfrm>
          <a:prstGeom prst="star8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hlinkClick r:id="rId10" action="ppaction://hlinksldjump"/>
              </a:rPr>
              <a:t>2</a:t>
            </a:r>
            <a:endParaRPr lang="ru-RU" dirty="0"/>
          </a:p>
        </p:txBody>
      </p:sp>
      <p:sp>
        <p:nvSpPr>
          <p:cNvPr id="25" name="8-конечная звезда 24"/>
          <p:cNvSpPr/>
          <p:nvPr/>
        </p:nvSpPr>
        <p:spPr>
          <a:xfrm>
            <a:off x="8244408" y="2060848"/>
            <a:ext cx="576064" cy="576064"/>
          </a:xfrm>
          <a:prstGeom prst="star8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hlinkClick r:id="rId11" action="ppaction://hlinksldjump"/>
              </a:rPr>
              <a:t>3</a:t>
            </a:r>
            <a:endParaRPr lang="ru-RU" dirty="0"/>
          </a:p>
        </p:txBody>
      </p:sp>
      <p:sp>
        <p:nvSpPr>
          <p:cNvPr id="28" name="8-конечная звезда 27">
            <a:hlinkClick r:id="rId12" action="ppaction://hlinksldjump"/>
          </p:cNvPr>
          <p:cNvSpPr/>
          <p:nvPr/>
        </p:nvSpPr>
        <p:spPr>
          <a:xfrm>
            <a:off x="4355976" y="1988840"/>
            <a:ext cx="576064" cy="576064"/>
          </a:xfrm>
          <a:prstGeom prst="star8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2</a:t>
            </a:r>
          </a:p>
        </p:txBody>
      </p:sp>
      <p:sp>
        <p:nvSpPr>
          <p:cNvPr id="29" name="8-конечная звезда 28">
            <a:hlinkClick r:id="rId13" action="ppaction://hlinksldjump"/>
          </p:cNvPr>
          <p:cNvSpPr/>
          <p:nvPr/>
        </p:nvSpPr>
        <p:spPr>
          <a:xfrm>
            <a:off x="5076056" y="2204864"/>
            <a:ext cx="576064" cy="576064"/>
          </a:xfrm>
          <a:prstGeom prst="star8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3</a:t>
            </a:r>
          </a:p>
        </p:txBody>
      </p:sp>
      <p:pic>
        <p:nvPicPr>
          <p:cNvPr id="10242" name="Picture 2" descr="Picture background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976" y="1124744"/>
            <a:ext cx="576064" cy="7112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chemeClr val="accent3">
                    <a:lumMod val="50000"/>
                  </a:schemeClr>
                </a:solidFill>
              </a:rPr>
              <a:t>Большой – маленький/</a:t>
            </a:r>
            <a:br>
              <a:rPr lang="ru-RU" sz="36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</a:rPr>
              <a:t>Назови ласково</a:t>
            </a:r>
          </a:p>
        </p:txBody>
      </p:sp>
      <p:pic>
        <p:nvPicPr>
          <p:cNvPr id="17410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720"/>
            <a:ext cx="1944216" cy="1944216"/>
          </a:xfrm>
          <a:prstGeom prst="rect">
            <a:avLst/>
          </a:prstGeom>
          <a:noFill/>
        </p:spPr>
      </p:pic>
      <p:pic>
        <p:nvPicPr>
          <p:cNvPr id="17412" name="Picture 4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704" y="1700808"/>
            <a:ext cx="936104" cy="936104"/>
          </a:xfrm>
          <a:prstGeom prst="rect">
            <a:avLst/>
          </a:prstGeom>
          <a:noFill/>
        </p:spPr>
      </p:pic>
      <p:pic>
        <p:nvPicPr>
          <p:cNvPr id="17414" name="Picture 6" descr="Picture backgroun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6" y="1556792"/>
            <a:ext cx="1728192" cy="1728192"/>
          </a:xfrm>
          <a:prstGeom prst="roundRect">
            <a:avLst/>
          </a:prstGeom>
          <a:noFill/>
        </p:spPr>
      </p:pic>
      <p:pic>
        <p:nvPicPr>
          <p:cNvPr id="17416" name="Picture 8" descr="Picture background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24328" y="1700808"/>
            <a:ext cx="1440160" cy="1440161"/>
          </a:xfrm>
          <a:prstGeom prst="roundRect">
            <a:avLst/>
          </a:prstGeom>
          <a:noFill/>
        </p:spPr>
      </p:pic>
      <p:pic>
        <p:nvPicPr>
          <p:cNvPr id="17418" name="Picture 10" descr="Picture background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800" y="2204864"/>
            <a:ext cx="1310662" cy="2042591"/>
          </a:xfrm>
          <a:prstGeom prst="roundRect">
            <a:avLst/>
          </a:prstGeom>
          <a:noFill/>
        </p:spPr>
      </p:pic>
      <p:pic>
        <p:nvPicPr>
          <p:cNvPr id="17420" name="Picture 12" descr="Picture background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4581128"/>
            <a:ext cx="2592287" cy="1940513"/>
          </a:xfrm>
          <a:prstGeom prst="roundRect">
            <a:avLst/>
          </a:prstGeom>
          <a:noFill/>
        </p:spPr>
      </p:pic>
      <p:pic>
        <p:nvPicPr>
          <p:cNvPr id="17422" name="Picture 14" descr="Picture background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7824" y="4869160"/>
            <a:ext cx="1516814" cy="1621422"/>
          </a:xfrm>
          <a:prstGeom prst="roundRect">
            <a:avLst/>
          </a:prstGeom>
          <a:noFill/>
        </p:spPr>
      </p:pic>
      <p:pic>
        <p:nvPicPr>
          <p:cNvPr id="17424" name="Picture 16" descr="Picture background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7944" y="2636912"/>
            <a:ext cx="1656184" cy="1672518"/>
          </a:xfrm>
          <a:prstGeom prst="roundRect">
            <a:avLst/>
          </a:prstGeom>
          <a:noFill/>
        </p:spPr>
      </p:pic>
      <p:pic>
        <p:nvPicPr>
          <p:cNvPr id="17426" name="Picture 18" descr="Picture background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6136" y="4335742"/>
            <a:ext cx="1152128" cy="2147656"/>
          </a:xfrm>
          <a:prstGeom prst="roundRect">
            <a:avLst/>
          </a:prstGeom>
          <a:noFill/>
        </p:spPr>
      </p:pic>
      <p:pic>
        <p:nvPicPr>
          <p:cNvPr id="17428" name="Picture 20" descr="Picture background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5034438"/>
            <a:ext cx="864096" cy="1418897"/>
          </a:xfrm>
          <a:prstGeom prst="roundRect">
            <a:avLst/>
          </a:prstGeom>
          <a:noFill/>
        </p:spPr>
      </p:pic>
      <p:pic>
        <p:nvPicPr>
          <p:cNvPr id="13" name="Picture 18" descr="Picture background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23" t="-479" r="-1203" b="-19"/>
          <a:stretch>
            <a:fillRect/>
          </a:stretch>
        </p:blipFill>
        <p:spPr bwMode="auto">
          <a:xfrm>
            <a:off x="8172400" y="260648"/>
            <a:ext cx="720080" cy="952364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8" name="Picture 42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4509120"/>
            <a:ext cx="2952328" cy="2143171"/>
          </a:xfrm>
          <a:prstGeom prst="rect">
            <a:avLst/>
          </a:prstGeom>
          <a:noFill/>
        </p:spPr>
      </p:pic>
      <p:pic>
        <p:nvPicPr>
          <p:cNvPr id="1048" name="Picture 24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760" y="2702062"/>
            <a:ext cx="792088" cy="1508739"/>
          </a:xfrm>
          <a:prstGeom prst="rect">
            <a:avLst/>
          </a:prstGeom>
          <a:noFill/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232" y="4342354"/>
            <a:ext cx="1872208" cy="2069377"/>
          </a:xfrm>
          <a:prstGeom prst="rect">
            <a:avLst/>
          </a:prstGeom>
          <a:noFill/>
        </p:spPr>
      </p:pic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7904" y="4149080"/>
            <a:ext cx="2376264" cy="2504943"/>
          </a:xfrm>
          <a:prstGeom prst="rect">
            <a:avLst/>
          </a:prstGeom>
          <a:noFill/>
        </p:spPr>
      </p:pic>
      <p:pic>
        <p:nvPicPr>
          <p:cNvPr id="4144" name="Picture 48" descr="Picture background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1772816"/>
            <a:ext cx="2016224" cy="236234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43808" y="188640"/>
            <a:ext cx="3528392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Кого куда? </a:t>
            </a:r>
            <a:br>
              <a:rPr lang="ru-RU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Где?</a:t>
            </a:r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8" y="1700808"/>
            <a:ext cx="1152128" cy="1390234"/>
          </a:xfrm>
          <a:prstGeom prst="rect">
            <a:avLst/>
          </a:prstGeom>
          <a:noFill/>
        </p:spPr>
      </p:pic>
      <p:pic>
        <p:nvPicPr>
          <p:cNvPr id="4122" name="Picture 26" descr="Picture background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56376" y="3284984"/>
            <a:ext cx="936104" cy="859755"/>
          </a:xfrm>
          <a:prstGeom prst="rect">
            <a:avLst/>
          </a:prstGeom>
          <a:noFill/>
        </p:spPr>
      </p:pic>
      <p:pic>
        <p:nvPicPr>
          <p:cNvPr id="4142" name="Picture 46" descr="Picture background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2160240" cy="2160240"/>
          </a:xfrm>
          <a:prstGeom prst="rect">
            <a:avLst/>
          </a:prstGeom>
          <a:noFill/>
        </p:spPr>
      </p:pic>
      <p:pic>
        <p:nvPicPr>
          <p:cNvPr id="4148" name="Picture 52" descr="Picture background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708920"/>
            <a:ext cx="2051720" cy="1008112"/>
          </a:xfrm>
          <a:prstGeom prst="rect">
            <a:avLst/>
          </a:prstGeom>
          <a:noFill/>
        </p:spPr>
      </p:pic>
      <p:pic>
        <p:nvPicPr>
          <p:cNvPr id="1044" name="Picture 20" descr="Picture background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9824" y="1052736"/>
            <a:ext cx="1584176" cy="1224136"/>
          </a:xfrm>
          <a:prstGeom prst="rect">
            <a:avLst/>
          </a:prstGeom>
          <a:noFill/>
        </p:spPr>
      </p:pic>
      <p:pic>
        <p:nvPicPr>
          <p:cNvPr id="13" name="Picture 18" descr="Picture background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23" t="-479" r="-1203" b="-19"/>
          <a:stretch>
            <a:fillRect/>
          </a:stretch>
        </p:blipFill>
        <p:spPr bwMode="auto">
          <a:xfrm>
            <a:off x="7308304" y="188640"/>
            <a:ext cx="720080" cy="952364"/>
          </a:xfrm>
          <a:prstGeom prst="ellipse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41 0.04186 L 0.52778 0.146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1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00" y="5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4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3469E-6 L 0.61424 0.32077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00" y="16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92414E-6 L -0.70087 0.29371 " pathEditMode="relative" ptsTypes="AA">
                                      <p:cBhvr>
                                        <p:cTn id="16" dur="2000" fill="hold"/>
                                        <p:tgtEl>
                                          <p:spTgt spid="4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22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5.13414E-6 L -0.79549 0.1258 " pathEditMode="relative" ptsTypes="AA">
                                      <p:cBhvr>
                                        <p:cTn id="21" dur="2000" fill="hold"/>
                                        <p:tgtEl>
                                          <p:spTgt spid="10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4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0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5.00463E-6 L 0.11024 0.50348 " pathEditMode="relative" ptsTypes="AA">
                                      <p:cBhvr>
                                        <p:cTn id="26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9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Чей? Чья? Чьи?</a:t>
            </a:r>
            <a:br>
              <a:rPr lang="ru-RU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ru-RU" sz="3600" b="1" dirty="0">
                <a:solidFill>
                  <a:schemeClr val="accent3">
                    <a:lumMod val="50000"/>
                  </a:schemeClr>
                </a:solidFill>
              </a:rPr>
              <a:t>Опиши героя.</a:t>
            </a:r>
          </a:p>
        </p:txBody>
      </p:sp>
      <p:pic>
        <p:nvPicPr>
          <p:cNvPr id="19466" name="Picture 10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7164288" y="1844824"/>
            <a:ext cx="1368152" cy="1031587"/>
          </a:xfrm>
          <a:prstGeom prst="rect">
            <a:avLst/>
          </a:prstGeom>
          <a:noFill/>
        </p:spPr>
      </p:pic>
      <p:pic>
        <p:nvPicPr>
          <p:cNvPr id="19468" name="Picture 12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00" y="908720"/>
            <a:ext cx="2520280" cy="2520280"/>
          </a:xfrm>
          <a:prstGeom prst="ellipse">
            <a:avLst/>
          </a:prstGeom>
          <a:noFill/>
        </p:spPr>
      </p:pic>
      <p:pic>
        <p:nvPicPr>
          <p:cNvPr id="19470" name="Picture 14" descr="Picture backgroun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200000">
            <a:off x="7179931" y="4637493"/>
            <a:ext cx="998691" cy="1750057"/>
          </a:xfrm>
          <a:prstGeom prst="rect">
            <a:avLst/>
          </a:prstGeom>
          <a:noFill/>
        </p:spPr>
      </p:pic>
      <p:pic>
        <p:nvPicPr>
          <p:cNvPr id="19472" name="Picture 16" descr="Picture background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8224" y="4437112"/>
            <a:ext cx="2304256" cy="2189044"/>
          </a:xfrm>
          <a:prstGeom prst="ellipse">
            <a:avLst/>
          </a:prstGeom>
          <a:noFill/>
        </p:spPr>
      </p:pic>
      <p:pic>
        <p:nvPicPr>
          <p:cNvPr id="12" name="Picture 18" descr="Picture background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1224136" cy="864096"/>
          </a:xfrm>
          <a:prstGeom prst="rect">
            <a:avLst/>
          </a:prstGeom>
          <a:noFill/>
        </p:spPr>
      </p:pic>
      <p:pic>
        <p:nvPicPr>
          <p:cNvPr id="19476" name="Picture 20" descr="Picture background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1052736"/>
            <a:ext cx="1656184" cy="2484276"/>
          </a:xfrm>
          <a:prstGeom prst="ellipse">
            <a:avLst/>
          </a:prstGeom>
          <a:noFill/>
        </p:spPr>
      </p:pic>
      <p:pic>
        <p:nvPicPr>
          <p:cNvPr id="19478" name="Picture 22" descr="Picture background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4581128"/>
            <a:ext cx="1080120" cy="1440160"/>
          </a:xfrm>
          <a:prstGeom prst="rect">
            <a:avLst/>
          </a:prstGeom>
          <a:noFill/>
        </p:spPr>
      </p:pic>
      <p:pic>
        <p:nvPicPr>
          <p:cNvPr id="15" name="Picture 22" descr="Picture background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26" t="-4175" r="-9677" b="-7573"/>
          <a:stretch>
            <a:fillRect/>
          </a:stretch>
        </p:blipFill>
        <p:spPr bwMode="auto">
          <a:xfrm>
            <a:off x="179512" y="3933056"/>
            <a:ext cx="2520280" cy="2924944"/>
          </a:xfrm>
          <a:prstGeom prst="ellipse">
            <a:avLst/>
          </a:prstGeom>
          <a:noFill/>
        </p:spPr>
      </p:pic>
      <p:pic>
        <p:nvPicPr>
          <p:cNvPr id="19480" name="Picture 24" descr="Picture background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585"/>
          <a:stretch>
            <a:fillRect/>
          </a:stretch>
        </p:blipFill>
        <p:spPr bwMode="auto">
          <a:xfrm>
            <a:off x="3995936" y="3068960"/>
            <a:ext cx="1104123" cy="864096"/>
          </a:xfrm>
          <a:prstGeom prst="rect">
            <a:avLst/>
          </a:prstGeom>
          <a:noFill/>
        </p:spPr>
      </p:pic>
      <p:pic>
        <p:nvPicPr>
          <p:cNvPr id="17" name="Picture 24" descr="Picture background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1920" y="2564904"/>
            <a:ext cx="1656184" cy="2285534"/>
          </a:xfrm>
          <a:prstGeom prst="rect">
            <a:avLst/>
          </a:prstGeom>
          <a:noFill/>
        </p:spPr>
      </p:pic>
      <p:pic>
        <p:nvPicPr>
          <p:cNvPr id="18" name="Picture 18" descr="Picture background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723" t="-479" r="-1203" b="-19"/>
          <a:stretch>
            <a:fillRect/>
          </a:stretch>
        </p:blipFill>
        <p:spPr bwMode="auto">
          <a:xfrm>
            <a:off x="8244408" y="188640"/>
            <a:ext cx="720080" cy="952364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Помоги Буратино</a:t>
            </a:r>
          </a:p>
        </p:txBody>
      </p:sp>
      <p:pic>
        <p:nvPicPr>
          <p:cNvPr id="21514" name="Picture 10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052736"/>
            <a:ext cx="5497874" cy="4896544"/>
          </a:xfrm>
          <a:prstGeom prst="roundRect">
            <a:avLst/>
          </a:prstGeom>
          <a:noFill/>
        </p:spPr>
      </p:pic>
      <p:pic>
        <p:nvPicPr>
          <p:cNvPr id="21516" name="Picture 12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32040" y="4149080"/>
            <a:ext cx="2304256" cy="2046977"/>
          </a:xfrm>
          <a:prstGeom prst="rect">
            <a:avLst/>
          </a:prstGeom>
          <a:noFill/>
        </p:spPr>
      </p:pic>
      <p:pic>
        <p:nvPicPr>
          <p:cNvPr id="21518" name="Picture 14" descr="Picture backgroun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6" y="1124744"/>
            <a:ext cx="1506629" cy="1440160"/>
          </a:xfrm>
          <a:prstGeom prst="roundRect">
            <a:avLst/>
          </a:prstGeom>
          <a:noFill/>
        </p:spPr>
      </p:pic>
      <p:pic>
        <p:nvPicPr>
          <p:cNvPr id="10" name="Picture 14" descr="Picture backgroun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6" y="2924944"/>
            <a:ext cx="1506629" cy="1440160"/>
          </a:xfrm>
          <a:prstGeom prst="roundRect">
            <a:avLst/>
          </a:prstGeom>
          <a:noFill/>
        </p:spPr>
      </p:pic>
      <p:pic>
        <p:nvPicPr>
          <p:cNvPr id="11" name="Picture 14" descr="Picture backgroun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6" y="4725144"/>
            <a:ext cx="1506629" cy="1440160"/>
          </a:xfrm>
          <a:prstGeom prst="roundRect">
            <a:avLst/>
          </a:prstGeom>
          <a:noFill/>
        </p:spPr>
      </p:pic>
      <p:pic>
        <p:nvPicPr>
          <p:cNvPr id="21528" name="Picture 24" descr="Picture background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971600" y="1772816"/>
            <a:ext cx="720080" cy="720080"/>
          </a:xfrm>
          <a:prstGeom prst="rect">
            <a:avLst/>
          </a:prstGeom>
          <a:noFill/>
        </p:spPr>
      </p:pic>
      <p:pic>
        <p:nvPicPr>
          <p:cNvPr id="23" name="Picture 34" descr="Picture background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800" y="1340768"/>
            <a:ext cx="792088" cy="792088"/>
          </a:xfrm>
          <a:prstGeom prst="rect">
            <a:avLst/>
          </a:prstGeom>
          <a:noFill/>
        </p:spPr>
      </p:pic>
      <p:pic>
        <p:nvPicPr>
          <p:cNvPr id="25" name="Picture 36" descr="Picture background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896" y="2420888"/>
            <a:ext cx="648072" cy="648072"/>
          </a:xfrm>
          <a:prstGeom prst="rect">
            <a:avLst/>
          </a:prstGeom>
          <a:noFill/>
        </p:spPr>
      </p:pic>
      <p:pic>
        <p:nvPicPr>
          <p:cNvPr id="21542" name="Picture 38" descr="Picture background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912" y="4725144"/>
            <a:ext cx="1336542" cy="788779"/>
          </a:xfrm>
          <a:prstGeom prst="rect">
            <a:avLst/>
          </a:prstGeom>
          <a:noFill/>
        </p:spPr>
      </p:pic>
      <p:pic>
        <p:nvPicPr>
          <p:cNvPr id="21544" name="Picture 40" descr="Picture background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4437112"/>
            <a:ext cx="792088" cy="792088"/>
          </a:xfrm>
          <a:prstGeom prst="rect">
            <a:avLst/>
          </a:prstGeom>
          <a:noFill/>
        </p:spPr>
      </p:pic>
      <p:pic>
        <p:nvPicPr>
          <p:cNvPr id="21548" name="Picture 44" descr="Picture background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3933056"/>
            <a:ext cx="1152128" cy="1020456"/>
          </a:xfrm>
          <a:prstGeom prst="rect">
            <a:avLst/>
          </a:prstGeom>
          <a:noFill/>
        </p:spPr>
      </p:pic>
      <p:pic>
        <p:nvPicPr>
          <p:cNvPr id="21550" name="Picture 46" descr="Picture background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5229200"/>
            <a:ext cx="1296144" cy="1296144"/>
          </a:xfrm>
          <a:prstGeom prst="rect">
            <a:avLst/>
          </a:prstGeom>
          <a:noFill/>
        </p:spPr>
      </p:pic>
      <p:pic>
        <p:nvPicPr>
          <p:cNvPr id="21552" name="Picture 48" descr="Picture background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3501008"/>
            <a:ext cx="720080" cy="720080"/>
          </a:xfrm>
          <a:prstGeom prst="rect">
            <a:avLst/>
          </a:prstGeom>
          <a:noFill/>
        </p:spPr>
      </p:pic>
      <p:pic>
        <p:nvPicPr>
          <p:cNvPr id="21554" name="Picture 50" descr="Picture background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596206" flipV="1">
            <a:off x="4661705" y="1356281"/>
            <a:ext cx="541878" cy="613447"/>
          </a:xfrm>
          <a:prstGeom prst="rect">
            <a:avLst/>
          </a:prstGeom>
          <a:noFill/>
        </p:spPr>
      </p:pic>
      <p:pic>
        <p:nvPicPr>
          <p:cNvPr id="21560" name="Picture 56" descr="Picture background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6" y="3501008"/>
            <a:ext cx="648072" cy="648072"/>
          </a:xfrm>
          <a:prstGeom prst="rect">
            <a:avLst/>
          </a:prstGeom>
          <a:noFill/>
        </p:spPr>
      </p:pic>
      <p:pic>
        <p:nvPicPr>
          <p:cNvPr id="21566" name="Picture 62" descr="Picture background"/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3501008"/>
            <a:ext cx="1296144" cy="1296145"/>
          </a:xfrm>
          <a:prstGeom prst="rect">
            <a:avLst/>
          </a:prstGeom>
          <a:noFill/>
        </p:spPr>
      </p:pic>
      <p:pic>
        <p:nvPicPr>
          <p:cNvPr id="24" name="Picture 20" descr="Picture background">
            <a:hlinkClick r:id="rId16" action="ppaction://hlinksldjump"/>
          </p:cNvPr>
          <p:cNvPicPr>
            <a:picLocks noChangeAspect="1" noChangeArrowheads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8384" y="188640"/>
            <a:ext cx="947961" cy="925812"/>
          </a:xfrm>
          <a:prstGeom prst="ellipse">
            <a:avLst/>
          </a:prstGeom>
          <a:noFill/>
        </p:spPr>
      </p:pic>
      <p:pic>
        <p:nvPicPr>
          <p:cNvPr id="21546" name="Picture 42" descr="Picture background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896" y="4581128"/>
            <a:ext cx="445250" cy="504056"/>
          </a:xfrm>
          <a:prstGeom prst="rect">
            <a:avLst/>
          </a:prstGeom>
          <a:noFill/>
        </p:spPr>
      </p:pic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681782">
            <a:off x="2610365" y="5237206"/>
            <a:ext cx="864096" cy="912515"/>
          </a:xfrm>
          <a:prstGeom prst="rect">
            <a:avLst/>
          </a:prstGeom>
          <a:noFill/>
        </p:spPr>
      </p:pic>
      <p:sp>
        <p:nvSpPr>
          <p:cNvPr id="6148" name="AutoShape 4" descr="Picture backgroun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0" name="Picture 6" descr="Picture background"/>
          <p:cNvPicPr>
            <a:picLocks noChangeAspect="1" noChangeArrowheads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8" y="2420888"/>
            <a:ext cx="1080120" cy="10801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59 0.01574 L 0.50799 -0.015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00" y="-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15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142 0.00023 L 0.66927 -0.041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900" y="-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2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81 0.04746 L 0.39774 -0.078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00" y="-6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15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101 -1.11111E-6 L 0.66962 -0.09444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15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900" y="-4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6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15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 0.02107 L 0.32292 -0.0419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5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00" y="-3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5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15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59259E-6 L 0.42518 0.03148 " pathEditMode="relative" ptsTypes="AA">
                                      <p:cBhvr>
                                        <p:cTn id="31" dur="2000" fill="hold"/>
                                        <p:tgtEl>
                                          <p:spTgt spid="215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6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15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61 -0.00486 L 0.32292 0.34167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15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17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5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215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521 0.01065 L 0.63003 0.05255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15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00" y="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50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15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941 -0.00093 L 0.52761 0.1460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15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00" y="7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4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15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83333E-6 -4.07407E-6 L 0.65365 0.04213 " pathEditMode="relative" ptsTypes="AA">
                                      <p:cBhvr>
                                        <p:cTn id="51" dur="2000" fill="hold"/>
                                        <p:tgtEl>
                                          <p:spTgt spid="215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44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15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92 0.00532 L 0.42448 0.0893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15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00" y="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4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15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076 -0.00486 L 0.39948 0.0791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15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00" y="4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542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6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2222E-6 L 0.54341 -0.10509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00" y="-5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6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6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903 0.02639 L 0.64965 -0.1416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00" y="-8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0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Что из чего? </a:t>
            </a:r>
          </a:p>
        </p:txBody>
      </p:sp>
      <p:pic>
        <p:nvPicPr>
          <p:cNvPr id="20484" name="Picture 4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8" y="1844824"/>
            <a:ext cx="2520280" cy="1776179"/>
          </a:xfrm>
          <a:prstGeom prst="roundRect">
            <a:avLst/>
          </a:prstGeom>
          <a:noFill/>
        </p:spPr>
      </p:pic>
      <p:pic>
        <p:nvPicPr>
          <p:cNvPr id="20490" name="Picture 10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4581128"/>
            <a:ext cx="1584176" cy="1267579"/>
          </a:xfrm>
          <a:prstGeom prst="ellipse">
            <a:avLst/>
          </a:prstGeom>
          <a:noFill/>
        </p:spPr>
      </p:pic>
      <p:pic>
        <p:nvPicPr>
          <p:cNvPr id="20494" name="Picture 14" descr="Picture backgroun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4293096"/>
            <a:ext cx="1800200" cy="1440160"/>
          </a:xfrm>
          <a:prstGeom prst="roundRect">
            <a:avLst/>
          </a:prstGeom>
          <a:noFill/>
        </p:spPr>
      </p:pic>
      <p:pic>
        <p:nvPicPr>
          <p:cNvPr id="20496" name="Picture 16" descr="Picture background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1556792"/>
            <a:ext cx="1940426" cy="1296144"/>
          </a:xfrm>
          <a:prstGeom prst="roundRect">
            <a:avLst/>
          </a:prstGeom>
          <a:noFill/>
        </p:spPr>
      </p:pic>
      <p:pic>
        <p:nvPicPr>
          <p:cNvPr id="20498" name="Picture 18" descr="Picture background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176" y="1268760"/>
            <a:ext cx="2664296" cy="2664296"/>
          </a:xfrm>
          <a:prstGeom prst="rect">
            <a:avLst/>
          </a:prstGeom>
          <a:noFill/>
        </p:spPr>
      </p:pic>
      <p:pic>
        <p:nvPicPr>
          <p:cNvPr id="11" name="Picture 20" descr="Picture background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8384" y="188640"/>
            <a:ext cx="947961" cy="925812"/>
          </a:xfrm>
          <a:prstGeom prst="ellipse">
            <a:avLst/>
          </a:prstGeom>
          <a:noFill/>
        </p:spPr>
      </p:pic>
      <p:pic>
        <p:nvPicPr>
          <p:cNvPr id="20482" name="Picture 2" descr="Picture background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2016224" cy="1344150"/>
          </a:xfrm>
          <a:prstGeom prst="rect">
            <a:avLst/>
          </a:prstGeom>
          <a:noFill/>
        </p:spPr>
      </p:pic>
      <p:pic>
        <p:nvPicPr>
          <p:cNvPr id="20486" name="Picture 6" descr="Picture background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672" y="4941168"/>
            <a:ext cx="2479132" cy="1084620"/>
          </a:xfrm>
          <a:prstGeom prst="roundRect">
            <a:avLst/>
          </a:prstGeom>
          <a:noFill/>
        </p:spPr>
      </p:pic>
      <p:pic>
        <p:nvPicPr>
          <p:cNvPr id="20492" name="Picture 12" descr="Picture background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00192" y="4581128"/>
            <a:ext cx="2448272" cy="1884218"/>
          </a:xfrm>
          <a:prstGeom prst="round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Посчитай</a:t>
            </a:r>
          </a:p>
        </p:txBody>
      </p:sp>
      <p:pic>
        <p:nvPicPr>
          <p:cNvPr id="18434" name="Picture 2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1556792"/>
            <a:ext cx="3456384" cy="4591560"/>
          </a:xfrm>
          <a:prstGeom prst="roundRect">
            <a:avLst/>
          </a:prstGeom>
          <a:noFill/>
        </p:spPr>
      </p:pic>
      <p:pic>
        <p:nvPicPr>
          <p:cNvPr id="18436" name="Picture 4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1412776"/>
            <a:ext cx="2448272" cy="2448272"/>
          </a:xfrm>
          <a:prstGeom prst="roundRect">
            <a:avLst/>
          </a:prstGeom>
          <a:noFill/>
        </p:spPr>
      </p:pic>
      <p:sp>
        <p:nvSpPr>
          <p:cNvPr id="18438" name="AutoShape 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442" name="Picture 10" descr="Picture backgroun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27984" y="4077072"/>
            <a:ext cx="3994406" cy="2016224"/>
          </a:xfrm>
          <a:prstGeom prst="roundRect">
            <a:avLst/>
          </a:prstGeom>
          <a:noFill/>
        </p:spPr>
      </p:pic>
      <p:pic>
        <p:nvPicPr>
          <p:cNvPr id="7" name="Picture 20" descr="Picture background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28384" y="188640"/>
            <a:ext cx="947961" cy="925812"/>
          </a:xfrm>
          <a:prstGeom prst="ellipse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Один – много </a:t>
            </a:r>
          </a:p>
        </p:txBody>
      </p:sp>
      <p:pic>
        <p:nvPicPr>
          <p:cNvPr id="22532" name="Picture 4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1224136" cy="1715825"/>
          </a:xfrm>
          <a:prstGeom prst="roundRect">
            <a:avLst/>
          </a:prstGeom>
          <a:noFill/>
        </p:spPr>
      </p:pic>
      <p:pic>
        <p:nvPicPr>
          <p:cNvPr id="22534" name="Picture 6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8" y="1628800"/>
            <a:ext cx="2232248" cy="2147605"/>
          </a:xfrm>
          <a:prstGeom prst="roundRect">
            <a:avLst/>
          </a:prstGeom>
          <a:noFill/>
        </p:spPr>
      </p:pic>
      <p:pic>
        <p:nvPicPr>
          <p:cNvPr id="22536" name="Picture 8" descr="Picture backgroun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4005064"/>
            <a:ext cx="1728192" cy="2419469"/>
          </a:xfrm>
          <a:prstGeom prst="roundRect">
            <a:avLst/>
          </a:prstGeom>
          <a:noFill/>
        </p:spPr>
      </p:pic>
      <p:pic>
        <p:nvPicPr>
          <p:cNvPr id="22538" name="Picture 10" descr="Picture background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3933056"/>
            <a:ext cx="1728192" cy="2472645"/>
          </a:xfrm>
          <a:prstGeom prst="roundRect">
            <a:avLst/>
          </a:prstGeom>
          <a:noFill/>
        </p:spPr>
      </p:pic>
      <p:pic>
        <p:nvPicPr>
          <p:cNvPr id="22542" name="Picture 14" descr="Picture background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2132856"/>
            <a:ext cx="2890252" cy="1728192"/>
          </a:xfrm>
          <a:prstGeom prst="roundRect">
            <a:avLst/>
          </a:prstGeom>
          <a:noFill/>
        </p:spPr>
      </p:pic>
      <p:pic>
        <p:nvPicPr>
          <p:cNvPr id="22544" name="Picture 16" descr="Picture background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976" y="4077072"/>
            <a:ext cx="2376264" cy="1558206"/>
          </a:xfrm>
          <a:prstGeom prst="roundRect">
            <a:avLst/>
          </a:prstGeom>
          <a:noFill/>
        </p:spPr>
      </p:pic>
      <p:pic>
        <p:nvPicPr>
          <p:cNvPr id="22546" name="Picture 18" descr="Picture background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00" y="4941168"/>
            <a:ext cx="2516045" cy="1584176"/>
          </a:xfrm>
          <a:prstGeom prst="roundRect">
            <a:avLst/>
          </a:prstGeom>
          <a:noFill/>
        </p:spPr>
      </p:pic>
      <p:pic>
        <p:nvPicPr>
          <p:cNvPr id="11" name="Picture 22" descr="Picture background">
            <a:hlinkClick r:id="rId9" action="ppaction://hlinksldjump"/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188640"/>
            <a:ext cx="864096" cy="864096"/>
          </a:xfrm>
          <a:prstGeom prst="ellipse">
            <a:avLst/>
          </a:prstGeom>
          <a:noFill/>
        </p:spPr>
      </p:pic>
      <p:pic>
        <p:nvPicPr>
          <p:cNvPr id="22540" name="Picture 12" descr="Picture background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8224" y="1412776"/>
            <a:ext cx="1413976" cy="1872208"/>
          </a:xfrm>
          <a:prstGeom prst="round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5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Волшебные превращения</a:t>
            </a:r>
          </a:p>
        </p:txBody>
      </p:sp>
      <p:sp>
        <p:nvSpPr>
          <p:cNvPr id="23556" name="AutoShape 4" descr="Picture background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560" name="Picture 8" descr="Picture background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4653136"/>
            <a:ext cx="1440159" cy="1817023"/>
          </a:xfrm>
          <a:prstGeom prst="roundRect">
            <a:avLst/>
          </a:prstGeom>
          <a:noFill/>
        </p:spPr>
      </p:pic>
      <p:pic>
        <p:nvPicPr>
          <p:cNvPr id="23568" name="Picture 16" descr="Picture background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1844824"/>
            <a:ext cx="1224136" cy="1222034"/>
          </a:xfrm>
          <a:prstGeom prst="rect">
            <a:avLst/>
          </a:prstGeom>
          <a:noFill/>
        </p:spPr>
      </p:pic>
      <p:pic>
        <p:nvPicPr>
          <p:cNvPr id="23570" name="Picture 18" descr="Picture background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2987959" cy="1985125"/>
          </a:xfrm>
          <a:prstGeom prst="rect">
            <a:avLst/>
          </a:prstGeom>
          <a:noFill/>
        </p:spPr>
      </p:pic>
      <p:pic>
        <p:nvPicPr>
          <p:cNvPr id="23572" name="Picture 20" descr="Picture background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1844824"/>
            <a:ext cx="1440160" cy="1327292"/>
          </a:xfrm>
          <a:prstGeom prst="roundRect">
            <a:avLst/>
          </a:prstGeom>
          <a:noFill/>
        </p:spPr>
      </p:pic>
      <p:pic>
        <p:nvPicPr>
          <p:cNvPr id="23574" name="Picture 22" descr="Picture background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72200" y="1628800"/>
            <a:ext cx="2592288" cy="1831884"/>
          </a:xfrm>
          <a:prstGeom prst="roundRect">
            <a:avLst/>
          </a:prstGeom>
          <a:noFill/>
        </p:spPr>
      </p:pic>
      <p:pic>
        <p:nvPicPr>
          <p:cNvPr id="23576" name="Picture 24" descr="Picture background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6" y="4653136"/>
            <a:ext cx="1440160" cy="1589937"/>
          </a:xfrm>
          <a:prstGeom prst="roundRect">
            <a:avLst/>
          </a:prstGeom>
          <a:noFill/>
        </p:spPr>
      </p:pic>
      <p:pic>
        <p:nvPicPr>
          <p:cNvPr id="23578" name="Picture 26" descr="Picture background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76256" y="4365104"/>
            <a:ext cx="1728192" cy="2150639"/>
          </a:xfrm>
          <a:prstGeom prst="roundRect">
            <a:avLst/>
          </a:prstGeom>
          <a:noFill/>
        </p:spPr>
      </p:pic>
      <p:pic>
        <p:nvPicPr>
          <p:cNvPr id="23582" name="Picture 30" descr="Picture background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3284984"/>
            <a:ext cx="2869692" cy="1944216"/>
          </a:xfrm>
          <a:prstGeom prst="roundRect">
            <a:avLst/>
          </a:prstGeom>
          <a:noFill/>
        </p:spPr>
      </p:pic>
      <p:pic>
        <p:nvPicPr>
          <p:cNvPr id="23580" name="Picture 28" descr="Picture background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3645024"/>
            <a:ext cx="2808312" cy="1579676"/>
          </a:xfrm>
          <a:prstGeom prst="roundRect">
            <a:avLst/>
          </a:prstGeom>
          <a:noFill/>
        </p:spPr>
      </p:pic>
      <p:pic>
        <p:nvPicPr>
          <p:cNvPr id="23558" name="Picture 6" descr="Picture background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4437112"/>
            <a:ext cx="1925634" cy="2129751"/>
          </a:xfrm>
          <a:prstGeom prst="roundRect">
            <a:avLst/>
          </a:prstGeom>
          <a:noFill/>
        </p:spPr>
      </p:pic>
      <p:pic>
        <p:nvPicPr>
          <p:cNvPr id="14" name="Picture 22" descr="Picture background">
            <a:hlinkClick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188640"/>
            <a:ext cx="864096" cy="864096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3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3" dur="500"/>
                                        <p:tgtEl>
                                          <p:spTgt spid="235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3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3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3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6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71800" y="332656"/>
            <a:ext cx="41764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</a:rPr>
              <a:t>Помоги Золушке</a:t>
            </a:r>
          </a:p>
        </p:txBody>
      </p:sp>
      <p:pic>
        <p:nvPicPr>
          <p:cNvPr id="4" name="Picture 2" descr="https://fashion.disney.ru/uploads/wysiwyg/Inna/Cinderella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4293096"/>
            <a:ext cx="2117215" cy="2348880"/>
          </a:xfrm>
          <a:prstGeom prst="roundRect">
            <a:avLst/>
          </a:prstGeom>
          <a:noFill/>
        </p:spPr>
      </p:pic>
      <p:pic>
        <p:nvPicPr>
          <p:cNvPr id="5" name="Picture 4" descr="https://img-fotki.yandex.ru/get/16143/134091466.25b/0_11ebb7_c959adcd_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052736"/>
            <a:ext cx="4248472" cy="5472608"/>
          </a:xfrm>
          <a:prstGeom prst="rect">
            <a:avLst/>
          </a:prstGeom>
          <a:noFill/>
        </p:spPr>
      </p:pic>
      <p:pic>
        <p:nvPicPr>
          <p:cNvPr id="6" name="Picture 6" descr="http://images.easyfreeclipart.com/342/cowboy-hat-free-clip-art-toy-story-everything-pinterest-342453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988840"/>
            <a:ext cx="1152128" cy="806490"/>
          </a:xfrm>
          <a:prstGeom prst="roundRect">
            <a:avLst/>
          </a:prstGeom>
          <a:noFill/>
        </p:spPr>
      </p:pic>
      <p:pic>
        <p:nvPicPr>
          <p:cNvPr id="7" name="Picture 8" descr="http://wikiclipart.com/wp-content/uploads/2016/12/Baseball-hat-clipart-2.jpe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2780928"/>
            <a:ext cx="1152128" cy="1046517"/>
          </a:xfrm>
          <a:prstGeom prst="roundRect">
            <a:avLst/>
          </a:prstGeom>
          <a:noFill/>
        </p:spPr>
      </p:pic>
      <p:pic>
        <p:nvPicPr>
          <p:cNvPr id="8" name="Picture 10" descr="https://www.odevaika.ru/upload/_tmp_images/238013_w462_h433_302ba1fb_11d6b_53ad680b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8024" y="5373216"/>
            <a:ext cx="1152128" cy="986566"/>
          </a:xfrm>
          <a:prstGeom prst="roundRect">
            <a:avLst/>
          </a:prstGeom>
          <a:noFill/>
        </p:spPr>
      </p:pic>
      <p:pic>
        <p:nvPicPr>
          <p:cNvPr id="9" name="Picture 12" descr="http://outletproducts.ru/cdns/0/5096-Plate.jpe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3212976"/>
            <a:ext cx="1152128" cy="1440160"/>
          </a:xfrm>
          <a:prstGeom prst="roundRect">
            <a:avLst/>
          </a:prstGeom>
          <a:noFill/>
        </p:spPr>
      </p:pic>
      <p:pic>
        <p:nvPicPr>
          <p:cNvPr id="10" name="Picture 14" descr="https://allpolus.com/uploads/posts/2013-11/1385453627_znkuscanudyfpem.jpe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5373216"/>
            <a:ext cx="1074851" cy="864096"/>
          </a:xfrm>
          <a:prstGeom prst="roundRect">
            <a:avLst/>
          </a:prstGeom>
          <a:noFill/>
        </p:spPr>
      </p:pic>
      <p:pic>
        <p:nvPicPr>
          <p:cNvPr id="11" name="Picture 20" descr="http://maxpixel.freegreatpicture.com/static/photo/1x/Slippers-Funny-Boy-Blue-Fabric-Children-Motive-2535689.png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V="1">
            <a:off x="4788024" y="3933056"/>
            <a:ext cx="1124123" cy="1188575"/>
          </a:xfrm>
          <a:prstGeom prst="roundRect">
            <a:avLst/>
          </a:prstGeom>
          <a:noFill/>
        </p:spPr>
      </p:pic>
      <p:pic>
        <p:nvPicPr>
          <p:cNvPr id="12" name="Picture 22" descr="http://static.dochkisinochki.ru/upload/img_loader/26/25/19/GL000624957uIS8172_001.JP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1196752"/>
            <a:ext cx="1299884" cy="1224136"/>
          </a:xfrm>
          <a:prstGeom prst="roundRect">
            <a:avLst/>
          </a:prstGeom>
          <a:noFill/>
        </p:spPr>
      </p:pic>
      <p:pic>
        <p:nvPicPr>
          <p:cNvPr id="13" name="Picture 24" descr="https://files.giftsoffer.ru/reviewer/thumbnails/2504.81_1_tif_1000x1000.jpg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2080" y="1340768"/>
            <a:ext cx="1163960" cy="1163960"/>
          </a:xfrm>
          <a:prstGeom prst="roundRect">
            <a:avLst/>
          </a:prstGeom>
          <a:noFill/>
        </p:spPr>
      </p:pic>
      <p:pic>
        <p:nvPicPr>
          <p:cNvPr id="14" name="Picture 26" descr="https://unimama.ru/wa-data/public/shop/products/35/98/69835/images/176213/176213.970.jpg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2852936"/>
            <a:ext cx="1296144" cy="882793"/>
          </a:xfrm>
          <a:prstGeom prst="roundRect">
            <a:avLst/>
          </a:prstGeom>
          <a:noFill/>
        </p:spPr>
      </p:pic>
      <p:pic>
        <p:nvPicPr>
          <p:cNvPr id="15" name="Picture 22" descr="Picture background">
            <a:hlinkClick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00392" y="188640"/>
            <a:ext cx="864096" cy="864096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153 0.00972 L -0.39427 0.28238 " pathEditMode="relative" ptsTypes="AA">
                                      <p:cBhvr>
                                        <p:cTn id="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50601E-6 L -0.47274 0.55088 " pathEditMode="relative" rAng="0" ptsTypes="AA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00" y="2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59019E-7 L -0.2441 0.0825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00" y="4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2.65495E-6 L -0.61406 -0.13899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00" y="-7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46809E-6 L -0.32917 0.17577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00" y="8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083 -0.00879 L -0.18906 -0.5333 " pathEditMode="relative" rAng="0" ptsTypes="AA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00" y="-26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188640"/>
            <a:ext cx="3024336" cy="70609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Что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делает?</a:t>
            </a:r>
          </a:p>
        </p:txBody>
      </p:sp>
      <p:pic>
        <p:nvPicPr>
          <p:cNvPr id="3" name="Рисунок 2" descr="союзмультфильм-конёк-горбунок.gif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1124744"/>
            <a:ext cx="1872208" cy="1531806"/>
          </a:xfrm>
          <a:prstGeom prst="roundRect">
            <a:avLst/>
          </a:prstGeom>
        </p:spPr>
      </p:pic>
      <p:pic>
        <p:nvPicPr>
          <p:cNvPr id="4" name="aa4f8e1ee3c55a9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1" cstate="print"/>
          <a:stretch>
            <a:fillRect/>
          </a:stretch>
        </p:blipFill>
        <p:spPr>
          <a:xfrm>
            <a:off x="1331640" y="2924944"/>
            <a:ext cx="304800" cy="304800"/>
          </a:xfrm>
          <a:prstGeom prst="rect">
            <a:avLst/>
          </a:prstGeom>
        </p:spPr>
      </p:pic>
      <p:pic>
        <p:nvPicPr>
          <p:cNvPr id="24578" name="Picture 2" descr="Picture background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43808" y="620688"/>
            <a:ext cx="1728192" cy="2590847"/>
          </a:xfrm>
          <a:prstGeom prst="rect">
            <a:avLst/>
          </a:prstGeom>
          <a:noFill/>
        </p:spPr>
      </p:pic>
      <p:pic>
        <p:nvPicPr>
          <p:cNvPr id="6" name="звук каблуков.mp3">
            <a:hlinkClick r:id="" action="ppaction://media"/>
          </p:cNvPr>
          <p:cNvPicPr>
            <a:picLocks noRot="1" noChangeAspect="1"/>
          </p:cNvPicPr>
          <p:nvPr>
            <a:audioFile r:link="rId2"/>
          </p:nvPr>
        </p:nvPicPr>
        <p:blipFill>
          <a:blip r:embed="rId13" cstate="print"/>
          <a:stretch>
            <a:fillRect/>
          </a:stretch>
        </p:blipFill>
        <p:spPr>
          <a:xfrm>
            <a:off x="3131840" y="2924944"/>
            <a:ext cx="304800" cy="304800"/>
          </a:xfrm>
          <a:prstGeom prst="rect">
            <a:avLst/>
          </a:prstGeom>
        </p:spPr>
      </p:pic>
      <p:pic>
        <p:nvPicPr>
          <p:cNvPr id="24580" name="Picture 4" descr="Picture background"/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4048" y="980728"/>
            <a:ext cx="1944216" cy="1832050"/>
          </a:xfrm>
          <a:prstGeom prst="roundRect">
            <a:avLst/>
          </a:prstGeom>
          <a:noFill/>
        </p:spPr>
      </p:pic>
      <p:pic>
        <p:nvPicPr>
          <p:cNvPr id="8" name="бьется стекло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15" cstate="print"/>
          <a:stretch>
            <a:fillRect/>
          </a:stretch>
        </p:blipFill>
        <p:spPr>
          <a:xfrm>
            <a:off x="5940152" y="2996952"/>
            <a:ext cx="304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82" name="Picture 6" descr="Picture background"/>
          <p:cNvPicPr>
            <a:picLocks noChangeAspect="1" noChangeArrowheads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980728"/>
            <a:ext cx="1440160" cy="1889490"/>
          </a:xfrm>
          <a:prstGeom prst="roundRect">
            <a:avLst/>
          </a:prstGeom>
          <a:noFill/>
        </p:spPr>
      </p:pic>
      <p:pic>
        <p:nvPicPr>
          <p:cNvPr id="10" name="жужжание мухи.mp3">
            <a:hlinkClick r:id="" action="ppaction://media"/>
          </p:cNvPr>
          <p:cNvPicPr>
            <a:picLocks noRot="1" noChangeAspect="1"/>
          </p:cNvPicPr>
          <p:nvPr>
            <a:audioFile r:link="rId4"/>
          </p:nvPr>
        </p:nvPicPr>
        <p:blipFill>
          <a:blip r:embed="rId17" cstate="print"/>
          <a:stretch>
            <a:fillRect/>
          </a:stretch>
        </p:blipFill>
        <p:spPr>
          <a:xfrm>
            <a:off x="8028384" y="2996952"/>
            <a:ext cx="304800" cy="304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03648" y="5877272"/>
            <a:ext cx="6336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3">
                    <a:lumMod val="50000"/>
                  </a:schemeClr>
                </a:solidFill>
              </a:rPr>
              <a:t>Составь предложение.</a:t>
            </a:r>
          </a:p>
        </p:txBody>
      </p:sp>
      <p:pic>
        <p:nvPicPr>
          <p:cNvPr id="24584" name="Picture 8" descr="Picture background"/>
          <p:cNvPicPr>
            <a:picLocks noChangeAspect="1" noChangeArrowheads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3789040"/>
            <a:ext cx="1744786" cy="1730543"/>
          </a:xfrm>
          <a:prstGeom prst="roundRect">
            <a:avLst/>
          </a:prstGeom>
          <a:noFill/>
        </p:spPr>
      </p:pic>
      <p:pic>
        <p:nvPicPr>
          <p:cNvPr id="24588" name="Picture 12" descr="Picture background"/>
          <p:cNvPicPr>
            <a:picLocks noChangeAspect="1" noChangeArrowheads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3573016"/>
            <a:ext cx="1728192" cy="1885300"/>
          </a:xfrm>
          <a:prstGeom prst="round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0" y="1700808"/>
            <a:ext cx="467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0" y="4077072"/>
            <a:ext cx="395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2</a:t>
            </a:r>
          </a:p>
        </p:txBody>
      </p:sp>
      <p:pic>
        <p:nvPicPr>
          <p:cNvPr id="24590" name="Picture 14" descr="Picture background"/>
          <p:cNvPicPr>
            <a:picLocks noChangeAspect="1" noChangeArrowheads="1" noCrop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3736960"/>
            <a:ext cx="2088232" cy="1510356"/>
          </a:xfrm>
          <a:prstGeom prst="roundRect">
            <a:avLst/>
          </a:prstGeom>
          <a:noFill/>
        </p:spPr>
      </p:pic>
      <p:pic>
        <p:nvPicPr>
          <p:cNvPr id="18" name="Picture 18" descr="Picture background"/>
          <p:cNvPicPr>
            <a:picLocks noChangeAspect="1" noChangeArrowheads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768" y="3789040"/>
            <a:ext cx="2160240" cy="1435210"/>
          </a:xfrm>
          <a:prstGeom prst="rect">
            <a:avLst/>
          </a:prstGeom>
          <a:noFill/>
        </p:spPr>
      </p:pic>
      <p:pic>
        <p:nvPicPr>
          <p:cNvPr id="19" name="карета.mp3">
            <a:hlinkClick r:id="" action="ppaction://media"/>
          </p:cNvPr>
          <p:cNvPicPr>
            <a:picLocks noRot="1" noChangeAspect="1"/>
          </p:cNvPicPr>
          <p:nvPr>
            <a:audioFile r:link="rId5"/>
          </p:nvPr>
        </p:nvPicPr>
        <p:blipFill>
          <a:blip r:embed="rId22" cstate="print"/>
          <a:stretch>
            <a:fillRect/>
          </a:stretch>
        </p:blipFill>
        <p:spPr>
          <a:xfrm>
            <a:off x="3419872" y="5517232"/>
            <a:ext cx="304800" cy="304800"/>
          </a:xfrm>
          <a:prstGeom prst="rect">
            <a:avLst/>
          </a:prstGeom>
        </p:spPr>
      </p:pic>
      <p:pic>
        <p:nvPicPr>
          <p:cNvPr id="20" name="стук в дверь.mp3">
            <a:hlinkClick r:id="" action="ppaction://media"/>
          </p:cNvPr>
          <p:cNvPicPr>
            <a:picLocks noRot="1" noChangeAspect="1"/>
          </p:cNvPicPr>
          <p:nvPr>
            <a:audioFile r:link="rId6"/>
          </p:nvPr>
        </p:nvPicPr>
        <p:blipFill>
          <a:blip r:embed="rId23" cstate="print"/>
          <a:stretch>
            <a:fillRect/>
          </a:stretch>
        </p:blipFill>
        <p:spPr>
          <a:xfrm>
            <a:off x="1547664" y="5589240"/>
            <a:ext cx="304800" cy="304800"/>
          </a:xfrm>
          <a:prstGeom prst="rect">
            <a:avLst/>
          </a:prstGeom>
        </p:spPr>
      </p:pic>
      <p:pic>
        <p:nvPicPr>
          <p:cNvPr id="21" name="лягушка.mp3">
            <a:hlinkClick r:id="" action="ppaction://media"/>
          </p:cNvPr>
          <p:cNvPicPr>
            <a:picLocks noRot="1" noChangeAspect="1"/>
          </p:cNvPicPr>
          <p:nvPr>
            <a:audioFile r:link="rId7"/>
          </p:nvPr>
        </p:nvPicPr>
        <p:blipFill>
          <a:blip r:embed="rId24" cstate="print"/>
          <a:stretch>
            <a:fillRect/>
          </a:stretch>
        </p:blipFill>
        <p:spPr>
          <a:xfrm>
            <a:off x="7740352" y="5445224"/>
            <a:ext cx="304800" cy="304800"/>
          </a:xfrm>
          <a:prstGeom prst="rect">
            <a:avLst/>
          </a:prstGeom>
        </p:spPr>
      </p:pic>
      <p:pic>
        <p:nvPicPr>
          <p:cNvPr id="22" name="ключи.mp3">
            <a:hlinkClick r:id="" action="ppaction://media"/>
          </p:cNvPr>
          <p:cNvPicPr>
            <a:picLocks noRot="1" noChangeAspect="1"/>
          </p:cNvPicPr>
          <p:nvPr>
            <a:audioFile r:link="rId8"/>
          </p:nvPr>
        </p:nvPicPr>
        <p:blipFill>
          <a:blip r:embed="rId25" cstate="print"/>
          <a:stretch>
            <a:fillRect/>
          </a:stretch>
        </p:blipFill>
        <p:spPr>
          <a:xfrm>
            <a:off x="5580112" y="5517232"/>
            <a:ext cx="304800" cy="304800"/>
          </a:xfrm>
          <a:prstGeom prst="rect">
            <a:avLst/>
          </a:prstGeom>
        </p:spPr>
      </p:pic>
      <p:pic>
        <p:nvPicPr>
          <p:cNvPr id="23" name="Picture 2" descr="Picture background">
            <a:hlinkClick r:id="rId26" action="ppaction://hlinksldjump"/>
          </p:cNvPr>
          <p:cNvPicPr>
            <a:picLocks noChangeAspect="1" noChangeArrowheads="1"/>
          </p:cNvPicPr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8424" y="188640"/>
            <a:ext cx="517742" cy="6392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8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135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6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164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36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1682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>
                <p:cTn id="8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8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0" fill="hold">
                      <p:stCondLst>
                        <p:cond delay="0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52205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>
                <p:cTn id="9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9" dur="158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>
                <p:cTn id="10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4470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>
                <p:cTn id="10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1" dur="1104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audio>
              <p:cMediaNode>
                <p:cTn id="1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  <p:bldP spid="11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1332</TotalTime>
  <Words>79</Words>
  <Application>Microsoft Office PowerPoint</Application>
  <PresentationFormat>Экран (4:3)</PresentationFormat>
  <Paragraphs>28</Paragraphs>
  <Slides>12</Slides>
  <Notes>0</Notes>
  <HiddenSlides>0</HiddenSlides>
  <MMClips>8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Lucida Sans Unicode</vt:lpstr>
      <vt:lpstr>Segoe Print</vt:lpstr>
      <vt:lpstr>Тема Office</vt:lpstr>
      <vt:lpstr>Презентация PowerPoint</vt:lpstr>
      <vt:lpstr>Интерактивная игра  «Путешествие по сказкам»</vt:lpstr>
      <vt:lpstr>Большой – маленький/ Назови ласково</vt:lpstr>
      <vt:lpstr>Кого куда?  Где?</vt:lpstr>
      <vt:lpstr>Чей? Чья? Чьи? Опиши героя.</vt:lpstr>
      <vt:lpstr>Помоги Буратино</vt:lpstr>
      <vt:lpstr>Что из чего? </vt:lpstr>
      <vt:lpstr>Посчитай</vt:lpstr>
      <vt:lpstr>Один – много </vt:lpstr>
      <vt:lpstr>Волшебные превращения</vt:lpstr>
      <vt:lpstr>Презентация PowerPoint</vt:lpstr>
      <vt:lpstr>Что делает?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Екатерина Чимутова</cp:lastModifiedBy>
  <cp:revision>160</cp:revision>
  <dcterms:created xsi:type="dcterms:W3CDTF">2026-04-02T06:43:28Z</dcterms:created>
  <dcterms:modified xsi:type="dcterms:W3CDTF">2026-08-20T17:35:48Z</dcterms:modified>
</cp:coreProperties>
</file>