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5" r:id="rId3"/>
    <p:sldId id="269" r:id="rId4"/>
    <p:sldId id="270" r:id="rId5"/>
    <p:sldId id="271" r:id="rId6"/>
    <p:sldId id="266" r:id="rId7"/>
    <p:sldId id="267" r:id="rId8"/>
    <p:sldId id="268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2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0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125964-76AD-F3A6-44CE-4357B046A8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58EF8E3-ADC9-2FEC-C600-4FF5B0B973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FA6283-F780-C07D-EC78-3F9E7A22F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9F4B-D8F2-4F25-94D9-D7F3A8F734E2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C67D4C-17F5-FF56-354A-46FB3B209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84C0B8-B692-8CD5-9606-2D3841A23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FF335-224A-41CC-B7C8-63C254970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EFD3F-DC29-E965-1534-674B837E5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993939-FD1B-CE22-8479-325CB3BEB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F19A5C-3743-3469-6E1C-DF3A533BC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9F4B-D8F2-4F25-94D9-D7F3A8F734E2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275277-227B-7CBA-8215-2A73CC595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6DA9C4-AB83-60B6-1689-3A5859DBA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FF335-224A-41CC-B7C8-63C254970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185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62281-FBDF-AA7F-0EC9-7C0531C11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8C8EC1-24F7-B9D2-9DFA-456AD1E617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F665293-A220-81EA-CB4E-B87C48D5B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9F4B-D8F2-4F25-94D9-D7F3A8F734E2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B721AF-3F27-FF2A-F708-FBE4F338B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BF7D35-9487-7A0E-494E-407C0463B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FF335-224A-41CC-B7C8-63C254970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7201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304514-AE39-23A3-7BB4-12470C2E8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298ABFA-1B4B-7D38-C7DA-24F5027150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355BE5F-43D8-1FE4-D703-E06FEA99C0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2FBADF-EAC3-FC98-6549-8579508C9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9F4B-D8F2-4F25-94D9-D7F3A8F734E2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D524EF-4997-0150-B060-83B18B51E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4981BB1-4200-01F7-3002-189F55F7C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FF335-224A-41CC-B7C8-63C254970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3374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9E740F-AD5E-8CDB-B9F8-162A7BA4B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1A502F-5B83-DF43-395C-CB5EB1A62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DBD6964-88BC-34B0-FF17-4684191A8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1F53362-1D6C-24D9-C5E0-72E5859AFA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4D22F41-05CE-5ECB-185F-380A2883DA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8116FC3-64FF-7F9C-85C0-89A8F5CE3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9F4B-D8F2-4F25-94D9-D7F3A8F734E2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9190F2E-E211-D805-E397-CFA735147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182E59-7998-16FE-64FE-D74704AE3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FF335-224A-41CC-B7C8-63C254970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618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0B6F1-356C-94B4-60F3-A605FEDEF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01C0D9D-101A-4AC6-39C7-04A6F38C7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9F4B-D8F2-4F25-94D9-D7F3A8F734E2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6C881AC-AD9E-1E1D-E114-BD0E69974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71A8C38-40F2-373B-8E2B-3D4FB3A8D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FF335-224A-41CC-B7C8-63C254970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475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E3290F4-C5B8-5DF1-C762-42DF3E415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9F4B-D8F2-4F25-94D9-D7F3A8F734E2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16CF98C-5525-1B3D-A8B2-89E04B195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F48B15-1DB1-10E5-2F29-B8000410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FF335-224A-41CC-B7C8-63C254970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9783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62D9ED-4890-2B32-4EC6-806E62699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FC1D617-52FD-C126-2E1F-5B1DBEE01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DC87FC0-755E-14A9-A904-B4926BE92E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DFB68D-FB5E-D209-C29E-342D97D66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9F4B-D8F2-4F25-94D9-D7F3A8F734E2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27F707-53FD-6D47-FDD4-1A87624DA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35B4EB-4B53-1D21-6182-7187327B1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FF335-224A-41CC-B7C8-63C254970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706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5B58-32D3-860D-CB70-FCDBD0904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DD6A88A-9142-E72B-F90B-37451845E6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A89793D-CC7E-4DA6-1A77-4370C5FD99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48FB745-3F3C-D6AE-3398-304443733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9F4B-D8F2-4F25-94D9-D7F3A8F734E2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6B389D0-9D44-F1D6-DBBE-C39FCF948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0E39C3-5B38-EF60-6FE0-61ADDDE0E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FF335-224A-41CC-B7C8-63C254970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454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3855EE-9982-7CA9-8538-AC779C0574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8B99A9-F689-5802-C996-D3EF98B9AB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7A59FF-82D8-89D6-9ACB-0F1CB999A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9F4B-D8F2-4F25-94D9-D7F3A8F734E2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06B79C-F261-7EEA-567F-0BC9771ED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75B09-BC82-4DFB-73BF-EF7FA0DAA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FF335-224A-41CC-B7C8-63C254970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969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77811EF-611E-A932-5060-7785F677C8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6579013-7BF6-C33D-988A-9C3DEBDAC4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B00F5E-DACE-A906-4C5C-C21EFA038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19F4B-D8F2-4F25-94D9-D7F3A8F734E2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8BCAB2-3E19-5D0E-BCB8-495943E0C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07EF2F-55A7-6FFA-C9EC-8908E2B1B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FF335-224A-41CC-B7C8-63C254970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214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21499B-C89D-6F7C-EB89-F71EC34BA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90D3619-DD91-B933-A246-347A91F86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1C7FB1-B143-AFFC-3C9E-B1C42F26BC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19F4B-D8F2-4F25-94D9-D7F3A8F734E2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5CF754-A1E1-69C8-9610-FD3F6B35B8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D95216-BE23-C78E-9C57-0510436F5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FF335-224A-41CC-B7C8-63C2549707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42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3.pn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pn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pn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>
            <a:extLst>
              <a:ext uri="{FF2B5EF4-FFF2-40B4-BE49-F238E27FC236}">
                <a16:creationId xmlns:a16="http://schemas.microsoft.com/office/drawing/2014/main" id="{B583409A-4EA2-78E2-6AD6-61DAED66B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89BFD56-3D4A-0372-6425-AEE0D1C26F0C}"/>
              </a:ext>
            </a:extLst>
          </p:cNvPr>
          <p:cNvSpPr txBox="1"/>
          <p:nvPr/>
        </p:nvSpPr>
        <p:spPr>
          <a:xfrm>
            <a:off x="3001851" y="2367171"/>
            <a:ext cx="618829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7200" b="1" i="1" dirty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rgbClr val="92D050"/>
                </a:solidFill>
                <a:effectLst>
                  <a:glow rad="101600">
                    <a:schemeClr val="tx2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Пасхальный перезвон</a:t>
            </a:r>
            <a:endParaRPr lang="ru-RU" sz="7200" i="1" dirty="0">
              <a:ln>
                <a:solidFill>
                  <a:schemeClr val="bg1">
                    <a:lumMod val="95000"/>
                  </a:schemeClr>
                </a:solidFill>
              </a:ln>
              <a:solidFill>
                <a:srgbClr val="92D050"/>
              </a:solidFill>
              <a:effectLst>
                <a:glow rad="101600">
                  <a:schemeClr val="tx2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1454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bd023988aebac1326c7afccc2fde82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3700" y="5778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2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FB7DB9-27FB-D242-B65E-6CF2A16C37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50CCCC-5840-5E23-D13D-1DBBEA787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505" y="677367"/>
            <a:ext cx="5589769" cy="5589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5D4558-01F6-888B-6920-327ACBB3B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505" y="677367"/>
            <a:ext cx="5589768" cy="5589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A17A142-4722-C977-9C4F-4B7C801C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4504" y="677366"/>
            <a:ext cx="5589768" cy="5589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3DFB5B9-C21E-17F9-E66B-B8F90BB70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4501" y="677363"/>
            <a:ext cx="5589767" cy="5589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47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FB7DB9-27FB-D242-B65E-6CF2A16C37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50CCCC-5840-5E23-D13D-1DBBEA787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505" y="677367"/>
            <a:ext cx="5589769" cy="5589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5D4558-01F6-888B-6920-327ACBB3B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505" y="677367"/>
            <a:ext cx="5589768" cy="5589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A17A142-4722-C977-9C4F-4B7C801C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4504" y="677366"/>
            <a:ext cx="5589768" cy="5589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3DFB5B9-C21E-17F9-E66B-B8F90BB70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4501" y="677363"/>
            <a:ext cx="5589767" cy="5589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64078F8-7B64-FFA0-E6E1-EDA82C2BE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4494" y="677356"/>
            <a:ext cx="5589767" cy="5589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68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FB7DB9-27FB-D242-B65E-6CF2A16C37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C6304504-3EF0-0A25-E1D2-EC4C899E2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4481" y="677343"/>
            <a:ext cx="5589766" cy="5589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73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FB7DB9-27FB-D242-B65E-6CF2A16C37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50CCCC-5840-5E23-D13D-1DBBEA787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505" y="677367"/>
            <a:ext cx="5589769" cy="5589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3808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FB7DB9-27FB-D242-B65E-6CF2A16C37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50CCCC-5840-5E23-D13D-1DBBEA787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505" y="677367"/>
            <a:ext cx="5589769" cy="5589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5D4558-01F6-888B-6920-327ACBB3B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505" y="677367"/>
            <a:ext cx="5589768" cy="5589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83287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FFB7DB9-27FB-D242-B65E-6CF2A16C37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50CCCC-5840-5E23-D13D-1DBBEA787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505" y="677367"/>
            <a:ext cx="5589769" cy="55897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5D4558-01F6-888B-6920-327ACBB3B7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505" y="677367"/>
            <a:ext cx="5589768" cy="5589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A17A142-4722-C977-9C4F-4B7C801C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4504" y="677366"/>
            <a:ext cx="5589768" cy="55897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422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icture background">
            <a:extLst>
              <a:ext uri="{FF2B5EF4-FFF2-40B4-BE49-F238E27FC236}">
                <a16:creationId xmlns:a16="http://schemas.microsoft.com/office/drawing/2014/main" id="{EBFF5FEE-E0AB-7DF0-E2F1-025B05E685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57DA935C-7F7B-10B6-C0D7-8834F109C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934" y="347731"/>
            <a:ext cx="2944836" cy="29448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icture background">
            <a:extLst>
              <a:ext uri="{FF2B5EF4-FFF2-40B4-BE49-F238E27FC236}">
                <a16:creationId xmlns:a16="http://schemas.microsoft.com/office/drawing/2014/main" id="{CE8452EA-D379-DB83-90F9-4FD905029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8214" y="347731"/>
            <a:ext cx="2977559" cy="29448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Picture background">
            <a:extLst>
              <a:ext uri="{FF2B5EF4-FFF2-40B4-BE49-F238E27FC236}">
                <a16:creationId xmlns:a16="http://schemas.microsoft.com/office/drawing/2014/main" id="{274B8937-AC38-E232-9D1B-00D0C97D2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3422" y="347730"/>
            <a:ext cx="2944837" cy="29448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Picture background">
            <a:extLst>
              <a:ext uri="{FF2B5EF4-FFF2-40B4-BE49-F238E27FC236}">
                <a16:creationId xmlns:a16="http://schemas.microsoft.com/office/drawing/2014/main" id="{D403F3B5-8836-DFEC-7F12-6128E0E8A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8934" y="3551283"/>
            <a:ext cx="2944836" cy="304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Picture background">
            <a:extLst>
              <a:ext uri="{FF2B5EF4-FFF2-40B4-BE49-F238E27FC236}">
                <a16:creationId xmlns:a16="http://schemas.microsoft.com/office/drawing/2014/main" id="{CC0489FE-E5DF-BC1E-D4B2-3824BD793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8214" y="3565432"/>
            <a:ext cx="2977559" cy="304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Picture background">
            <a:extLst>
              <a:ext uri="{FF2B5EF4-FFF2-40B4-BE49-F238E27FC236}">
                <a16:creationId xmlns:a16="http://schemas.microsoft.com/office/drawing/2014/main" id="{EF79DDA5-584A-B38B-C161-794C60D2F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23422" y="3565433"/>
            <a:ext cx="2944837" cy="304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09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480B014E-F2E1-9BF6-D9C2-B7DB16F67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7D0015F4-590A-7639-734C-A9E45982CD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26679" y="325191"/>
            <a:ext cx="6052928" cy="62076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037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480B014E-F2E1-9BF6-D9C2-B7DB16F67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5509024-2317-DFA0-EC16-8DD2E00D16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10246" y="1036749"/>
            <a:ext cx="5142965" cy="56875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C0E93B-32FB-5A0F-6B73-CCE040C138D8}"/>
              </a:ext>
            </a:extLst>
          </p:cNvPr>
          <p:cNvSpPr txBox="1"/>
          <p:nvPr/>
        </p:nvSpPr>
        <p:spPr>
          <a:xfrm>
            <a:off x="3022240" y="133654"/>
            <a:ext cx="53189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Один-много</a:t>
            </a:r>
            <a:endParaRPr lang="ru-RU" sz="44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4254500" y="2108200"/>
            <a:ext cx="2108200" cy="96520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292600" y="3175000"/>
            <a:ext cx="1981200" cy="22733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3810000" y="2108200"/>
            <a:ext cx="2730500" cy="237490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3810000" y="4898873"/>
            <a:ext cx="2882900" cy="838504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592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>
            <a:extLst>
              <a:ext uri="{FF2B5EF4-FFF2-40B4-BE49-F238E27FC236}">
                <a16:creationId xmlns:a16="http://schemas.microsoft.com/office/drawing/2014/main" id="{480B014E-F2E1-9BF6-D9C2-B7DB16F670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2396A83-7939-42D1-7705-EB4C660B37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24" b="97279" l="6723" r="94958">
                        <a14:foregroundMark x1="80672" y1="33333" x2="67227" y2="19048"/>
                        <a14:foregroundMark x1="28571" y1="22449" x2="41176" y2="14286"/>
                        <a14:foregroundMark x1="57143" y1="14966" x2="49580" y2="11565"/>
                        <a14:foregroundMark x1="42017" y1="14286" x2="48739" y2="1156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370234" y="-163861"/>
            <a:ext cx="2446986" cy="30227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11DD91E-3BF0-9357-AA15-746E94E66B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36" b="94040" l="9220" r="95745">
                        <a14:foregroundMark x1="19149" y1="78808" x2="19149" y2="6556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30385"/>
            <a:ext cx="2573293" cy="2755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808024F-8EB6-71AD-0498-D1B4546E40B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99" b="79641" l="8791" r="890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7795"/>
          <a:stretch/>
        </p:blipFill>
        <p:spPr>
          <a:xfrm>
            <a:off x="386802" y="4206186"/>
            <a:ext cx="1575314" cy="2376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D085586-4B56-F4A1-97D0-3F666D9A27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106" b="99379" l="690" r="88966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84491" y="3675305"/>
            <a:ext cx="2618472" cy="29074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7228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>
            <a:extLst>
              <a:ext uri="{FF2B5EF4-FFF2-40B4-BE49-F238E27FC236}">
                <a16:creationId xmlns:a16="http://schemas.microsoft.com/office/drawing/2014/main" id="{03984147-C056-89CB-E842-F4293EAFA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7440" y="-15879"/>
            <a:ext cx="8873543" cy="68738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ИГРА - Катись яичко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32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226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6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727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ture background">
            <a:extLst>
              <a:ext uri="{FF2B5EF4-FFF2-40B4-BE49-F238E27FC236}">
                <a16:creationId xmlns:a16="http://schemas.microsoft.com/office/drawing/2014/main" id="{CC0830A0-6013-DF4E-17AE-D42AFCB7E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zvon-cerkovnye-kolokola_Ixkx7M5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1800" y="5930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9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69697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160c9c3f581ad1fc1fa90d108f1ee6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500" y="5765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49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3</Words>
  <Application>Microsoft Office PowerPoint</Application>
  <PresentationFormat>Широкоэкранный</PresentationFormat>
  <Paragraphs>2</Paragraphs>
  <Slides>15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Асус</dc:creator>
  <cp:lastModifiedBy>Екатерина Чимутова</cp:lastModifiedBy>
  <cp:revision>21</cp:revision>
  <dcterms:created xsi:type="dcterms:W3CDTF">2025-04-06T14:05:44Z</dcterms:created>
  <dcterms:modified xsi:type="dcterms:W3CDTF">2026-08-19T16:15:19Z</dcterms:modified>
</cp:coreProperties>
</file>