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70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67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57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49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99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86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58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089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97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606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33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59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620687"/>
            <a:ext cx="7488832" cy="3804291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«Я знаю, как пользоваться интернетом»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4424979"/>
            <a:ext cx="3637626" cy="2039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8766" y="4005064"/>
            <a:ext cx="2057690" cy="205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3157"/>
          <a:stretch/>
        </p:blipFill>
        <p:spPr bwMode="auto">
          <a:xfrm>
            <a:off x="323528" y="3792469"/>
            <a:ext cx="2005604" cy="179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97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363272" cy="557748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Ритуал приветствия «Волшебный круг»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2387699"/>
            <a:ext cx="6593024" cy="283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636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576" y="116632"/>
            <a:ext cx="8660780" cy="649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085184"/>
            <a:ext cx="161055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084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718790"/>
            <a:ext cx="5179317" cy="564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729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568952" cy="61926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7718" y="1412776"/>
            <a:ext cx="5553510" cy="452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171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использования телефона и интернета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25963"/>
          </a:xfrm>
        </p:spPr>
        <p:txBody>
          <a:bodyPr/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первое  «Осторожно Обманщики, не называть свое имя в сети». Правило второе «Агрессивные и злые  игры».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7" y="3322261"/>
            <a:ext cx="3468095" cy="3084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071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640960" cy="6120680"/>
          </a:xfrm>
        </p:spPr>
        <p:txBody>
          <a:bodyPr/>
          <a:lstStyle/>
          <a:p>
            <a:pPr algn="just"/>
            <a:r>
              <a:rPr lang="ru-RU" dirty="0"/>
              <a:t>	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третье - посещение сайтов, соответствующих вашему возрасту, не посещать сайты, которые содержат агрессию, злость, грубость;</a:t>
            </a:r>
          </a:p>
          <a:p>
            <a:pPr marL="0" indent="0" algn="just">
              <a:buNone/>
            </a:pP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2561318"/>
            <a:ext cx="3783548" cy="378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16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61926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четвертое «Вирусы»</a:t>
            </a:r>
          </a:p>
          <a:p>
            <a:pPr marL="0" indent="0" algn="ctr">
              <a:buNone/>
            </a:pP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301949"/>
            <a:ext cx="6048672" cy="4948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6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пятое «Злые люди в Интернете»</a:t>
            </a:r>
          </a:p>
          <a:p>
            <a:pPr marL="0" indent="0" algn="ctr">
              <a:buNone/>
            </a:pP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680555"/>
            <a:ext cx="4680520" cy="263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6348" y="2996952"/>
            <a:ext cx="3576006" cy="357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242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2646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шесть «За помощью  к  взрослым с любой проблемой»</a:t>
            </a:r>
          </a:p>
          <a:p>
            <a:pPr marL="0" indent="0" algn="ctr">
              <a:buNone/>
            </a:pP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1909522"/>
            <a:ext cx="424847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3615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88</Words>
  <Application>Microsoft Office PowerPoint</Application>
  <PresentationFormat>Экран (4:3)</PresentationFormat>
  <Paragraphs>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«Я знаю, как пользоваться интернетом»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использования телефона и интернета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 знаю, как пользоваться интернетом»</dc:title>
  <dc:creator>User</dc:creator>
  <cp:lastModifiedBy>Екатерина Чимутова</cp:lastModifiedBy>
  <cp:revision>12</cp:revision>
  <dcterms:created xsi:type="dcterms:W3CDTF">2026-05-04T10:35:26Z</dcterms:created>
  <dcterms:modified xsi:type="dcterms:W3CDTF">2026-08-18T18:22:08Z</dcterms:modified>
</cp:coreProperties>
</file>