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259" r:id="rId3"/>
    <p:sldId id="258" r:id="rId4"/>
    <p:sldId id="265" r:id="rId5"/>
    <p:sldId id="264" r:id="rId6"/>
    <p:sldId id="260" r:id="rId7"/>
    <p:sldId id="261" r:id="rId8"/>
    <p:sldId id="263" r:id="rId9"/>
    <p:sldId id="262" r:id="rId10"/>
    <p:sldId id="266" r:id="rId11"/>
    <p:sldId id="257" r:id="rId12"/>
    <p:sldId id="267" r:id="rId13"/>
    <p:sldId id="269" r:id="rId14"/>
    <p:sldId id="268" r:id="rId15"/>
    <p:sldId id="270" r:id="rId16"/>
    <p:sldId id="272" r:id="rId17"/>
    <p:sldId id="273" r:id="rId18"/>
    <p:sldId id="271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BD77-BDA7-4CE3-8916-32D8557CEDF1}" type="datetimeFigureOut">
              <a:rPr lang="ru-RU" smtClean="0"/>
              <a:pPr/>
              <a:t>18.08.2026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A070-496C-4C11-AD35-DCCDBF939F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BD77-BDA7-4CE3-8916-32D8557CEDF1}" type="datetimeFigureOut">
              <a:rPr lang="ru-RU" smtClean="0"/>
              <a:pPr/>
              <a:t>18.08.2026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A070-496C-4C11-AD35-DCCDBF939F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BD77-BDA7-4CE3-8916-32D8557CEDF1}" type="datetimeFigureOut">
              <a:rPr lang="ru-RU" smtClean="0"/>
              <a:pPr/>
              <a:t>18.08.2026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A070-496C-4C11-AD35-DCCDBF939F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BD77-BDA7-4CE3-8916-32D8557CEDF1}" type="datetimeFigureOut">
              <a:rPr lang="ru-RU" smtClean="0"/>
              <a:pPr/>
              <a:t>18.08.2026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A070-496C-4C11-AD35-DCCDBF939F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BD77-BDA7-4CE3-8916-32D8557CEDF1}" type="datetimeFigureOut">
              <a:rPr lang="ru-RU" smtClean="0"/>
              <a:pPr/>
              <a:t>18.08.2026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A070-496C-4C11-AD35-DCCDBF939F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BD77-BDA7-4CE3-8916-32D8557CEDF1}" type="datetimeFigureOut">
              <a:rPr lang="ru-RU" smtClean="0"/>
              <a:pPr/>
              <a:t>18.08.2026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A070-496C-4C11-AD35-DCCDBF939F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BD77-BDA7-4CE3-8916-32D8557CEDF1}" type="datetimeFigureOut">
              <a:rPr lang="ru-RU" smtClean="0"/>
              <a:pPr/>
              <a:t>18.08.2026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A070-496C-4C11-AD35-DCCDBF939F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BD77-BDA7-4CE3-8916-32D8557CEDF1}" type="datetimeFigureOut">
              <a:rPr lang="ru-RU" smtClean="0"/>
              <a:pPr/>
              <a:t>18.08.2026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A070-496C-4C11-AD35-DCCDBF939F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BD77-BDA7-4CE3-8916-32D8557CEDF1}" type="datetimeFigureOut">
              <a:rPr lang="ru-RU" smtClean="0"/>
              <a:pPr/>
              <a:t>18.08.2026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A070-496C-4C11-AD35-DCCDBF939F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BD77-BDA7-4CE3-8916-32D8557CEDF1}" type="datetimeFigureOut">
              <a:rPr lang="ru-RU" smtClean="0"/>
              <a:pPr/>
              <a:t>18.08.2026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A070-496C-4C11-AD35-DCCDBF939F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BD77-BDA7-4CE3-8916-32D8557CEDF1}" type="datetimeFigureOut">
              <a:rPr lang="ru-RU" smtClean="0"/>
              <a:pPr/>
              <a:t>18.08.2026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A070-496C-4C11-AD35-DCCDBF939F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D0BD77-BDA7-4CE3-8916-32D8557CEDF1}" type="datetimeFigureOut">
              <a:rPr lang="ru-RU" smtClean="0"/>
              <a:pPr/>
              <a:t>18.08.2026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B9A070-496C-4C11-AD35-DCCDBF939FD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899592" y="191683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Маршрутизатор </a:t>
            </a:r>
            <a:b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(для родителей и педагогов) по прохождению процедуры психолого-медико-педагогическая комиссии с детьми разного возрастного диапазона.</a:t>
            </a:r>
            <a:br>
              <a:rPr lang="ru-RU" sz="4000" b="1" dirty="0"/>
            </a:br>
            <a:br>
              <a:rPr lang="ru-RU" b="1" dirty="0"/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Выполнила: социальный педагог ГБОУ Республики Марий Эл «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Козьмодемьянская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школа-интернат»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Трескова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Е.Е.</a:t>
            </a:r>
            <a:br>
              <a:rPr lang="ru-RU" sz="2000" dirty="0"/>
            </a:br>
            <a:endParaRPr lang="ru-RU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87624" y="548680"/>
            <a:ext cx="712879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/>
              <a:t>	</a:t>
            </a:r>
          </a:p>
          <a:p>
            <a:pPr algn="just"/>
            <a:r>
              <a:rPr lang="ru-RU" sz="2800" b="1" dirty="0"/>
              <a:t>	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Психолого-медико-педагогическая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комиссия (ПМПК)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комиссия, на которой происходит комплексное обследование ребенка специалистами с целью выявления особенностей развития и определения специальных образовательных условий для ребенка, имеющего особые образовательные потребности.</a:t>
            </a:r>
          </a:p>
          <a:p>
            <a:pPr algn="just"/>
            <a:endParaRPr lang="ru-RU" sz="2800" dirty="0"/>
          </a:p>
          <a:p>
            <a:pPr algn="just"/>
            <a:r>
              <a:rPr lang="ru-RU" sz="2800" dirty="0"/>
              <a:t>	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5616" y="188640"/>
            <a:ext cx="712879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Нормативная база: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Психолого-педагогическая, медицинская и социальная помощь оказывается детям, испытывающим трудности в освоении основных общеобразовательных программ, развитии и социальной адаптации, на основании 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статьи 42 Федерального закона 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29.12.2012 № 273-ФЗ  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«Об образовании в Российской Федерации».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91680" y="188640"/>
            <a:ext cx="7128792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/>
              <a:t>	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Положение 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психолого-медико-педагогической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комиссии утверждено по согласованию с Министерством здравоохранения Российской Федерации Приказом Министерства образования и науки Российской Федерации от 20.09.2013 № 1082 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Положения 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психолого-медико-педагогической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комиссии»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31640" y="404664"/>
            <a:ext cx="712879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Психолого-педагогический консилиум школы создан и функционирует в соответствии с примерным Положением утвержденным распоряжением Министерства просвещения Российской Федерации от 9.09.2019 г. № Р-93 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примерного Положения о психолого-педагогическом консилиуме образовательной организации».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27584" y="404664"/>
            <a:ext cx="792088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/>
              <a:t>	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сделать легче жизнь детей, которым для успешного и комфортного обучения не обойтись без специальных условий.  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Основная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комиссии – выявить причины проблем в обучении ребенка и рекомендовать ему образовательную программу, которую он сможет успешно освоить, а также дать рекомендации по преодолению или облегчению тех трудностей, которые у него есть (в учёбе, поведении, взаимоотношениях, здоровье и развитии).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88640"/>
            <a:ext cx="799288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	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ПМПК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направляют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ребенка, который: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испытывает трудности в обучении, развитии;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имеет проблемы с памятью, мышлением, вниманием, речью, трудности в эмоционально-волевой сфере, поведении;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имеет отклонения в физическом развитии (например, нарушения зрения, слуха, опорно-двигательного аппарата).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548680"/>
            <a:ext cx="777686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	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республике Марий Эл Центральная комиссия ПМПК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бюджетное учреждение Республики Марий Эл «Центр психолого-педагогической, медицинской и социальной помощи «Детство», который находится по адресу: г. Йошкар-Ола,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ул. Машиностроителей, д. 12 А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548680"/>
            <a:ext cx="712879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	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проведения обследования ребенка необходимо предъявить в комиссию следующие документы:</a:t>
            </a:r>
          </a:p>
          <a:p>
            <a:pPr algn="just"/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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Заявление о проведении (соглашение) на проведение обследования ребенка в комиссии (заполняется перед обследованием).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118" y="382350"/>
            <a:ext cx="4241858" cy="5998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9992" y="404664"/>
            <a:ext cx="4485109" cy="6022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659376"/>
            <a:ext cx="4032448" cy="5734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692696"/>
            <a:ext cx="3960440" cy="5577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548680"/>
            <a:ext cx="7128792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	</a:t>
            </a:r>
            <a:r>
              <a:rPr lang="ru-RU" sz="2400" dirty="0">
                <a:sym typeface="Symbol"/>
              </a:rPr>
              <a:t></a:t>
            </a:r>
            <a:r>
              <a:rPr lang="ru-RU" sz="2400" dirty="0"/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Копия паспорта или свидетельства о рождении ребенка (предоставляются с предъявлением оригинала или заверенной в установленном порядке копии); 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	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Документ, удостоверяющий личность родителя (законного представителя)/ документы, подтверждающие полномочия по представлению интересов ребенка; 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	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Выписка из решения педагогического совета ОО (при наличии);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0"/>
            <a:ext cx="7488832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/>
              <a:t>	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Копия паспорта или свидетельства о рождении ребенка (предоставляются с предъявлением оригинала или заверенной в установленном порядке копии); 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	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Документ, удостоверяющий личность родителя (законного представителя)/ документы, подтверждающие полномочия по представлению интересов ребенка; 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	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Выписка из решения педагогического совета ОО (при наличии);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	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Направление ТПМПК, образовательной организации, организации, осуществляющей социальное обслуживание, медицинской организации, другой организации. </a:t>
            </a:r>
          </a:p>
          <a:p>
            <a:pPr algn="just"/>
            <a:endParaRPr lang="ru-RU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9138" y="630238"/>
            <a:ext cx="7705725" cy="560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7663" y="195093"/>
            <a:ext cx="6048673" cy="6474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72" y="332656"/>
            <a:ext cx="7344816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	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Коллегиальное представление (в соответствии с утвержденным примерным Положением о ПП консилиуме образовательной организации) психолого-педагогического консилиума образовательной организации на обучающегося для предоставления на ПМПК.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Заключение специалистов (педагога-психолога, учителя-логопеда, учителя - дефектолога), осуществляющих психолого-педагогическое сопровождение обучающихся в образовательной организации.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	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Заключение (заключения) ЦПМПК и (или) ТПМПК о результатах ранее проведенного обследования ребенка (при наличии); </a:t>
            </a:r>
          </a:p>
          <a:p>
            <a:pPr algn="just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188640"/>
            <a:ext cx="748883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	</a:t>
            </a:r>
          </a:p>
          <a:p>
            <a:r>
              <a:rPr lang="ru-RU" sz="2800" dirty="0"/>
              <a:t>	</a:t>
            </a:r>
            <a:r>
              <a:rPr lang="ru-RU" sz="2400" dirty="0">
                <a:sym typeface="Symbol"/>
              </a:rPr>
              <a:t></a:t>
            </a:r>
            <a:r>
              <a:rPr lang="ru-RU" sz="2400" dirty="0"/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обучающегося, выданная образовательной организацией (для обучающихся образовательных организаций).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	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Подробная выписка из истории развития ребенка с заключениями врачей (невролога, офтальмолога,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оториноларинголога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психиатра, ортопеда), наблюдающих ребенка в медицинской организации по месту жительства (регистрации).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	</a:t>
            </a:r>
            <a:endParaRPr lang="ru-RU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7704" y="116632"/>
            <a:ext cx="5040561" cy="6528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0"/>
            <a:ext cx="748883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	</a:t>
            </a:r>
          </a:p>
          <a:p>
            <a:r>
              <a:rPr lang="ru-RU" sz="2800" dirty="0"/>
              <a:t>	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Образцы письменных работ ребенка по русскому языку, математике, результаты самостоятельной продуктивной деятельности ребенка;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	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Копию справки об инвалидности (при наличии).</a:t>
            </a:r>
          </a:p>
          <a:p>
            <a:pPr algn="just"/>
            <a:endParaRPr lang="ru-RU" sz="2800" dirty="0"/>
          </a:p>
        </p:txBody>
      </p:sp>
      <p:pic>
        <p:nvPicPr>
          <p:cNvPr id="31746" name="Picture 2" descr="https://doorinworld.ru/upload/iblock/b50/wsi_imageoptim_rozovaja_spravka_MSJe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19872" y="2132856"/>
            <a:ext cx="4680520" cy="33056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332656"/>
            <a:ext cx="748883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	</a:t>
            </a:r>
          </a:p>
          <a:p>
            <a:r>
              <a:rPr lang="ru-RU" sz="2800" dirty="0"/>
              <a:t>	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 ПМПК носит рекомендательный характер, как для родителей (законных представителей), так и для образовательной организации.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Предоставленное в образовательную организацию заключение ПМПК является основанием для создания специальных условий для обучения и воспитания ребенка.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0"/>
            <a:ext cx="7488832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	</a:t>
            </a:r>
          </a:p>
          <a:p>
            <a:pPr algn="just"/>
            <a:r>
              <a:rPr lang="ru-RU" sz="2800" dirty="0"/>
              <a:t>	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 комиссии действительно для предъявления в течение одного календарного года с даты его подписания.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Если родитель предоставил в детский сад или в школу заключение до истечения его срока, оно будет действительным на одну ступень обучения, то есть на весь срок дошкольного образования, для начальной, средней или старшей школы. Либо на срок указанный в заключении.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0"/>
            <a:ext cx="784887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	</a:t>
            </a:r>
          </a:p>
          <a:p>
            <a:r>
              <a:rPr lang="en-US" sz="2800" dirty="0"/>
              <a:t>	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Своевременное обращение в ПМПК позволит определить необходимую образовательную программу и условия, которые помогут ребенку справиться с трудностями в усвоении учебного материала и адаптироваться в жизни.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Помните: Чем раньше ребенку будет оказана помощь – тем больше шансов на успех!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620</TotalTime>
  <Words>807</Words>
  <Application>Microsoft Office PowerPoint</Application>
  <PresentationFormat>Экран (4:3)</PresentationFormat>
  <Paragraphs>53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Calibri</vt:lpstr>
      <vt:lpstr>Symbol</vt:lpstr>
      <vt:lpstr>Times New Roman</vt:lpstr>
      <vt:lpstr>Тема Office</vt:lpstr>
      <vt:lpstr>Маршрутизатор  (для родителей и педагогов) по прохождению процедуры психолого-медико-педагогическая комиссии с детьми разного возрастного диапазона.  Выполнила: социальный педагог ГБОУ Республики Марий Эл «Козьмодемьянская школа-интернат» Трескова Е.Е.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Екатерина Чимутова</cp:lastModifiedBy>
  <cp:revision>46</cp:revision>
  <dcterms:created xsi:type="dcterms:W3CDTF">2023-01-12T11:22:07Z</dcterms:created>
  <dcterms:modified xsi:type="dcterms:W3CDTF">2026-08-18T18:18:40Z</dcterms:modified>
</cp:coreProperties>
</file>