
<file path=[Content_Types].xml><?xml version="1.0" encoding="utf-8"?>
<Types xmlns="http://schemas.openxmlformats.org/package/2006/content-types">
  <Default Extension="jpeg" ContentType="image/jpeg"/>
  <Default Extension="png" ContentType="image/png"/>
  <Default Extension="rels" ContentType="application/vnd.openxmlformats-package.relationships+xml"/>
  <Default Extension="wdp" ContentType="image/vnd.ms-photo"/>
  <Default Extension="xml" ContentType="application/xml"/>
  <Override PartName="/ppt/presentation.xml" ContentType="application/vnd.openxmlformats-officedocument.presentationml.presentation.main+xml"/>
  <Override PartName="/ppt/slideMasters/slideMaster1.xml" ContentType="application/vnd.openxmlformats-officedocument.presentationml.slideMaster+xml"/>
  <Override PartName="/ppt/slides/slide1.xml" ContentType="application/vnd.openxmlformats-officedocument.presentationml.slide+xml"/>
  <Override PartName="/ppt/slides/slide2.xml" ContentType="application/vnd.openxmlformats-officedocument.presentationml.slide+xml"/>
  <Override PartName="/ppt/slides/slide3.xml" ContentType="application/vnd.openxmlformats-officedocument.presentationml.slide+xml"/>
  <Override PartName="/ppt/slides/slide4.xml" ContentType="application/vnd.openxmlformats-officedocument.presentationml.slide+xml"/>
  <Override PartName="/ppt/presProps.xml" ContentType="application/vnd.openxmlformats-officedocument.presentationml.presProps+xml"/>
  <Override PartName="/ppt/viewProps.xml" ContentType="application/vnd.openxmlformats-officedocument.presentationml.viewProps+xml"/>
  <Override PartName="/ppt/theme/theme1.xml" ContentType="application/vnd.openxmlformats-officedocument.theme+xml"/>
  <Override PartName="/ppt/tableStyles.xml" ContentType="application/vnd.openxmlformats-officedocument.presentationml.tableStyles+xml"/>
  <Override PartName="/ppt/slideLayouts/slideLayout1.xml" ContentType="application/vnd.openxmlformats-officedocument.presentationml.slideLayout+xml"/>
  <Override PartName="/ppt/slideLayouts/slideLayout2.xml" ContentType="application/vnd.openxmlformats-officedocument.presentationml.slideLayout+xml"/>
  <Override PartName="/ppt/slideLayouts/slideLayout3.xml" ContentType="application/vnd.openxmlformats-officedocument.presentationml.slideLayout+xml"/>
  <Override PartName="/ppt/slideLayouts/slideLayout4.xml" ContentType="application/vnd.openxmlformats-officedocument.presentationml.slideLayout+xml"/>
  <Override PartName="/ppt/slideLayouts/slideLayout5.xml" ContentType="application/vnd.openxmlformats-officedocument.presentationml.slideLayout+xml"/>
  <Override PartName="/ppt/slideLayouts/slideLayout6.xml" ContentType="application/vnd.openxmlformats-officedocument.presentationml.slideLayout+xml"/>
  <Override PartName="/ppt/slideLayouts/slideLayout7.xml" ContentType="application/vnd.openxmlformats-officedocument.presentationml.slideLayout+xml"/>
  <Override PartName="/ppt/slideLayouts/slideLayout8.xml" ContentType="application/vnd.openxmlformats-officedocument.presentationml.slideLayout+xml"/>
  <Override PartName="/ppt/slideLayouts/slideLayout9.xml" ContentType="application/vnd.openxmlformats-officedocument.presentationml.slideLayout+xml"/>
  <Override PartName="/ppt/slideLayouts/slideLayout10.xml" ContentType="application/vnd.openxmlformats-officedocument.presentationml.slideLayout+xml"/>
  <Override PartName="/ppt/slideLayouts/slideLayout11.xml" ContentType="application/vnd.openxmlformats-officedocument.presentationml.slideLayout+xml"/>
  <Override PartName="/ppt/changesInfos/changesInfo1.xml" ContentType="application/vnd.ms-powerpoint.changesinfo+xml"/>
  <Override PartName="/docProps/core.xml" ContentType="application/vnd.openxmlformats-package.core-properties+xml"/>
  <Override PartName="/docProps/app.xml" ContentType="application/vnd.openxmlformats-officedocument.extended-properties+xml"/>
</Types>
</file>

<file path=_rels/.rels><?xml version="1.0" encoding="UTF-8" standalone="yes"?>
<Relationships xmlns="http://schemas.openxmlformats.org/package/2006/relationships"><Relationship Id="rId3" Type="http://schemas.openxmlformats.org/package/2006/relationships/metadata/core-properties" Target="docProps/core.xml"/><Relationship Id="rId2" Type="http://schemas.openxmlformats.org/package/2006/relationships/metadata/thumbnail" Target="docProps/thumbnail.jpeg"/><Relationship Id="rId1" Type="http://schemas.openxmlformats.org/officeDocument/2006/relationships/officeDocument" Target="ppt/presentation.xml"/><Relationship Id="rId4" Type="http://schemas.openxmlformats.org/officeDocument/2006/relationships/extended-properties" Target="docProps/app.xml"/>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 saveSubsetFonts="1">
  <p:sldMasterIdLst>
    <p:sldMasterId id="2147483660" r:id="rId1"/>
  </p:sldMasterIdLst>
  <p:sldIdLst>
    <p:sldId id="258" r:id="rId2"/>
    <p:sldId id="259" r:id="rId3"/>
    <p:sldId id="260" r:id="rId4"/>
    <p:sldId id="279" r:id="rId5"/>
  </p:sldIdLst>
  <p:sldSz cx="9144000" cy="6858000" type="screen4x3"/>
  <p:notesSz cx="6858000" cy="9144000"/>
  <p:defaultTextStyle>
    <a:defPPr>
      <a:defRPr lang="ru-RU"/>
    </a:defPPr>
    <a:lvl1pPr marL="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9pPr>
  </p:defaultTextStyle>
  <p:extLst>
    <p:ext uri="{EFAFB233-063F-42B5-8137-9DF3F51BA10A}">
      <p15:sldGuideLst xmlns:p15="http://schemas.microsoft.com/office/powerpoint/2012/main"/>
    </p:ext>
  </p:extLst>
</p:presentation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>
  <p:clrMru>
    <a:srgbClr val="800000"/>
  </p:clrMru>
  <p:extLst>
    <p:ext uri="{E76CE94A-603C-4142-B9EB-6D1370010A27}">
      <p14:discardImageEditData xmlns:p14="http://schemas.microsoft.com/office/powerpoint/2010/main" val="0"/>
    </p:ext>
    <p:ext uri="{D31A062A-798A-4329-ABDD-BBA856620510}">
      <p14:defaultImageDpi xmlns:p14="http://schemas.microsoft.com/office/powerpoint/2010/main" val="220"/>
    </p:ext>
    <p:ext uri="{FD5EFAAD-0ECE-453E-9831-46B23BE46B34}">
      <p15:chartTrackingRefBased xmlns:p15="http://schemas.microsoft.com/office/powerpoint/2012/main" val="1"/>
    </p:ext>
  </p:extLst>
</p:presentationPr>
</file>

<file path=ppt/tableStyles.xml><?xml version="1.0" encoding="utf-8"?>
<a:tblStyleLst xmlns:a="http://schemas.openxmlformats.org/drawingml/2006/main" def="{5C22544A-7EE6-4342-B048-85BDC9FD1C3A}"/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 lastView="sldThumbnailView">
  <p:normalViewPr horzBarState="maximized">
    <p:restoredLeft sz="15000" autoAdjust="0"/>
    <p:restoredTop sz="94660"/>
  </p:normalViewPr>
  <p:slideViewPr>
    <p:cSldViewPr snapToGrid="0">
      <p:cViewPr varScale="1">
        <p:scale>
          <a:sx n="85" d="100"/>
          <a:sy n="85" d="100"/>
        </p:scale>
        <p:origin x="1406" y="67"/>
      </p:cViewPr>
      <p:guideLst/>
    </p:cSldViewPr>
  </p:slideViewPr>
  <p:notesTextViewPr>
    <p:cViewPr>
      <p:scale>
        <a:sx n="1" d="1"/>
        <a:sy n="1" d="1"/>
      </p:scale>
      <p:origin x="0" y="0"/>
    </p:cViewPr>
  </p:notesTextViewPr>
  <p:gridSpacing cx="72008" cy="72008"/>
</p:viewPr>
</file>

<file path=ppt/_rels/presentation.xml.rels><?xml version="1.0" encoding="UTF-8" standalone="yes"?>
<Relationships xmlns="http://schemas.openxmlformats.org/package/2006/relationships"><Relationship Id="rId8" Type="http://schemas.openxmlformats.org/officeDocument/2006/relationships/theme" Target="theme/theme1.xml"/><Relationship Id="rId3" Type="http://schemas.openxmlformats.org/officeDocument/2006/relationships/slide" Target="slides/slide2.xml"/><Relationship Id="rId7" Type="http://schemas.openxmlformats.org/officeDocument/2006/relationships/viewProps" Target="viewProps.xml"/><Relationship Id="rId2" Type="http://schemas.openxmlformats.org/officeDocument/2006/relationships/slide" Target="slides/slide1.xml"/><Relationship Id="rId1" Type="http://schemas.openxmlformats.org/officeDocument/2006/relationships/slideMaster" Target="slideMasters/slideMaster1.xml"/><Relationship Id="rId6" Type="http://schemas.openxmlformats.org/officeDocument/2006/relationships/presProps" Target="presProps.xml"/><Relationship Id="rId5" Type="http://schemas.openxmlformats.org/officeDocument/2006/relationships/slide" Target="slides/slide4.xml"/><Relationship Id="rId10" Type="http://schemas.microsoft.com/office/2016/11/relationships/changesInfo" Target="changesInfos/changesInfo1.xml"/><Relationship Id="rId4" Type="http://schemas.openxmlformats.org/officeDocument/2006/relationships/slide" Target="slides/slide3.xml"/><Relationship Id="rId9" Type="http://schemas.openxmlformats.org/officeDocument/2006/relationships/tableStyles" Target="tableStyles.xml"/></Relationships>
</file>

<file path=ppt/changesInfos/changesInfo1.xml><?xml version="1.0" encoding="utf-8"?>
<pc:chgInfo xmlns:a="http://schemas.openxmlformats.org/drawingml/2006/main" xmlns:r="http://schemas.openxmlformats.org/officeDocument/2006/relationships" xmlns:ac="http://schemas.microsoft.com/office/drawing/2013/main/command" xmlns:pc="http://schemas.microsoft.com/office/powerpoint/2013/main/command">
  <pc:docChgLst>
    <pc:chgData name="Екатерина Чимутова" userId="4e1c11216741eefa" providerId="LiveId" clId="{E01BB03D-4D9F-4CF2-BCCB-B77BB2E13832}"/>
    <pc:docChg chg="delSld">
      <pc:chgData name="Екатерина Чимутова" userId="4e1c11216741eefa" providerId="LiveId" clId="{E01BB03D-4D9F-4CF2-BCCB-B77BB2E13832}" dt="2026-08-13T09:30:27.548" v="13" actId="2696"/>
      <pc:docMkLst>
        <pc:docMk/>
      </pc:docMkLst>
      <pc:sldChg chg="del">
        <pc:chgData name="Екатерина Чимутова" userId="4e1c11216741eefa" providerId="LiveId" clId="{E01BB03D-4D9F-4CF2-BCCB-B77BB2E13832}" dt="2026-08-13T09:29:50.037" v="0" actId="2696"/>
        <pc:sldMkLst>
          <pc:docMk/>
          <pc:sldMk cId="1378138036" sldId="257"/>
        </pc:sldMkLst>
      </pc:sldChg>
      <pc:sldChg chg="del">
        <pc:chgData name="Екатерина Чимутова" userId="4e1c11216741eefa" providerId="LiveId" clId="{E01BB03D-4D9F-4CF2-BCCB-B77BB2E13832}" dt="2026-08-13T09:29:54.705" v="1" actId="2696"/>
        <pc:sldMkLst>
          <pc:docMk/>
          <pc:sldMk cId="343607840" sldId="262"/>
        </pc:sldMkLst>
      </pc:sldChg>
      <pc:sldChg chg="del">
        <pc:chgData name="Екатерина Чимутова" userId="4e1c11216741eefa" providerId="LiveId" clId="{E01BB03D-4D9F-4CF2-BCCB-B77BB2E13832}" dt="2026-08-13T09:29:57.968" v="2" actId="2696"/>
        <pc:sldMkLst>
          <pc:docMk/>
          <pc:sldMk cId="443312911" sldId="263"/>
        </pc:sldMkLst>
      </pc:sldChg>
      <pc:sldChg chg="del">
        <pc:chgData name="Екатерина Чимутова" userId="4e1c11216741eefa" providerId="LiveId" clId="{E01BB03D-4D9F-4CF2-BCCB-B77BB2E13832}" dt="2026-08-13T09:30:00.030" v="3" actId="2696"/>
        <pc:sldMkLst>
          <pc:docMk/>
          <pc:sldMk cId="3380256342" sldId="264"/>
        </pc:sldMkLst>
      </pc:sldChg>
      <pc:sldChg chg="del">
        <pc:chgData name="Екатерина Чимутова" userId="4e1c11216741eefa" providerId="LiveId" clId="{E01BB03D-4D9F-4CF2-BCCB-B77BB2E13832}" dt="2026-08-13T09:30:02.964" v="4" actId="2696"/>
        <pc:sldMkLst>
          <pc:docMk/>
          <pc:sldMk cId="502511734" sldId="266"/>
        </pc:sldMkLst>
      </pc:sldChg>
      <pc:sldChg chg="del">
        <pc:chgData name="Екатерина Чимутова" userId="4e1c11216741eefa" providerId="LiveId" clId="{E01BB03D-4D9F-4CF2-BCCB-B77BB2E13832}" dt="2026-08-13T09:30:05.887" v="5" actId="2696"/>
        <pc:sldMkLst>
          <pc:docMk/>
          <pc:sldMk cId="302161554" sldId="268"/>
        </pc:sldMkLst>
      </pc:sldChg>
      <pc:sldChg chg="del">
        <pc:chgData name="Екатерина Чимутова" userId="4e1c11216741eefa" providerId="LiveId" clId="{E01BB03D-4D9F-4CF2-BCCB-B77BB2E13832}" dt="2026-08-13T09:30:09.125" v="6" actId="2696"/>
        <pc:sldMkLst>
          <pc:docMk/>
          <pc:sldMk cId="3982650823" sldId="270"/>
        </pc:sldMkLst>
      </pc:sldChg>
      <pc:sldChg chg="del">
        <pc:chgData name="Екатерина Чимутова" userId="4e1c11216741eefa" providerId="LiveId" clId="{E01BB03D-4D9F-4CF2-BCCB-B77BB2E13832}" dt="2026-08-13T09:30:11.420" v="7" actId="2696"/>
        <pc:sldMkLst>
          <pc:docMk/>
          <pc:sldMk cId="1934556955" sldId="272"/>
        </pc:sldMkLst>
      </pc:sldChg>
      <pc:sldChg chg="del">
        <pc:chgData name="Екатерина Чимутова" userId="4e1c11216741eefa" providerId="LiveId" clId="{E01BB03D-4D9F-4CF2-BCCB-B77BB2E13832}" dt="2026-08-13T09:30:14.141" v="8" actId="2696"/>
        <pc:sldMkLst>
          <pc:docMk/>
          <pc:sldMk cId="419191739" sldId="273"/>
        </pc:sldMkLst>
      </pc:sldChg>
      <pc:sldChg chg="del">
        <pc:chgData name="Екатерина Чимутова" userId="4e1c11216741eefa" providerId="LiveId" clId="{E01BB03D-4D9F-4CF2-BCCB-B77BB2E13832}" dt="2026-08-13T09:30:17.006" v="9" actId="2696"/>
        <pc:sldMkLst>
          <pc:docMk/>
          <pc:sldMk cId="2823424355" sldId="274"/>
        </pc:sldMkLst>
      </pc:sldChg>
      <pc:sldChg chg="del">
        <pc:chgData name="Екатерина Чимутова" userId="4e1c11216741eefa" providerId="LiveId" clId="{E01BB03D-4D9F-4CF2-BCCB-B77BB2E13832}" dt="2026-08-13T09:30:19.188" v="10" actId="2696"/>
        <pc:sldMkLst>
          <pc:docMk/>
          <pc:sldMk cId="313945485" sldId="275"/>
        </pc:sldMkLst>
      </pc:sldChg>
      <pc:sldChg chg="del">
        <pc:chgData name="Екатерина Чимутова" userId="4e1c11216741eefa" providerId="LiveId" clId="{E01BB03D-4D9F-4CF2-BCCB-B77BB2E13832}" dt="2026-08-13T09:30:25.623" v="12" actId="2696"/>
        <pc:sldMkLst>
          <pc:docMk/>
          <pc:sldMk cId="17346884" sldId="276"/>
        </pc:sldMkLst>
      </pc:sldChg>
      <pc:sldChg chg="del">
        <pc:chgData name="Екатерина Чимутова" userId="4e1c11216741eefa" providerId="LiveId" clId="{E01BB03D-4D9F-4CF2-BCCB-B77BB2E13832}" dt="2026-08-13T09:30:22.518" v="11" actId="2696"/>
        <pc:sldMkLst>
          <pc:docMk/>
          <pc:sldMk cId="3010125311" sldId="277"/>
        </pc:sldMkLst>
      </pc:sldChg>
      <pc:sldChg chg="del">
        <pc:chgData name="Екатерина Чимутова" userId="4e1c11216741eefa" providerId="LiveId" clId="{E01BB03D-4D9F-4CF2-BCCB-B77BB2E13832}" dt="2026-08-13T09:30:27.548" v="13" actId="2696"/>
        <pc:sldMkLst>
          <pc:docMk/>
          <pc:sldMk cId="433196178" sldId="278"/>
        </pc:sldMkLst>
      </pc:sldChg>
    </pc:docChg>
  </pc:docChgLst>
</pc:chgInfo>
</file>

<file path=ppt/slideLayouts/_rels/slideLayout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9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0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type="title" preserve="1">
  <p:cSld name="Титульный слайд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ctrTitle"/>
          </p:nvPr>
        </p:nvSpPr>
        <p:spPr>
          <a:xfrm>
            <a:off x="685800" y="1122363"/>
            <a:ext cx="7772400" cy="2387600"/>
          </a:xfrm>
        </p:spPr>
        <p:txBody>
          <a:bodyPr anchor="b"/>
          <a:lstStyle>
            <a:lvl1pPr algn="ctr">
              <a:defRPr sz="6000"/>
            </a:lvl1pPr>
          </a:lstStyle>
          <a:p>
            <a:r>
              <a:rPr lang="ru-RU"/>
              <a:t>Образец заголовка</a:t>
            </a:r>
            <a:endParaRPr lang="en-US" dirty="0"/>
          </a:p>
        </p:txBody>
      </p:sp>
      <p:sp>
        <p:nvSpPr>
          <p:cNvPr id="3" name="Subtitle 2"/>
          <p:cNvSpPr>
            <a:spLocks noGrp="1"/>
          </p:cNvSpPr>
          <p:nvPr>
            <p:ph type="subTitle" idx="1"/>
          </p:nvPr>
        </p:nvSpPr>
        <p:spPr>
          <a:xfrm>
            <a:off x="1143000" y="3602038"/>
            <a:ext cx="6858000" cy="1655762"/>
          </a:xfrm>
        </p:spPr>
        <p:txBody>
          <a:bodyPr/>
          <a:lstStyle>
            <a:lvl1pPr marL="0" indent="0" algn="ctr">
              <a:buNone/>
              <a:defRPr sz="2400"/>
            </a:lvl1pPr>
            <a:lvl2pPr marL="457200" indent="0" algn="ctr">
              <a:buNone/>
              <a:defRPr sz="2000"/>
            </a:lvl2pPr>
            <a:lvl3pPr marL="914400" indent="0" algn="ctr">
              <a:buNone/>
              <a:defRPr sz="1800"/>
            </a:lvl3pPr>
            <a:lvl4pPr marL="1371600" indent="0" algn="ctr">
              <a:buNone/>
              <a:defRPr sz="1600"/>
            </a:lvl4pPr>
            <a:lvl5pPr marL="1828800" indent="0" algn="ctr">
              <a:buNone/>
              <a:defRPr sz="1600"/>
            </a:lvl5pPr>
            <a:lvl6pPr marL="2286000" indent="0" algn="ctr">
              <a:buNone/>
              <a:defRPr sz="1600"/>
            </a:lvl6pPr>
            <a:lvl7pPr marL="2743200" indent="0" algn="ctr">
              <a:buNone/>
              <a:defRPr sz="1600"/>
            </a:lvl7pPr>
            <a:lvl8pPr marL="3200400" indent="0" algn="ctr">
              <a:buNone/>
              <a:defRPr sz="1600"/>
            </a:lvl8pPr>
            <a:lvl9pPr marL="3657600" indent="0" algn="ctr">
              <a:buNone/>
              <a:defRPr sz="1600"/>
            </a:lvl9pPr>
          </a:lstStyle>
          <a:p>
            <a:r>
              <a:rPr lang="ru-RU"/>
              <a:t>Образец подзаголовка</a:t>
            </a:r>
            <a:endParaRPr lang="en-US" dirty="0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1539527F-F1F2-4FDE-9436-1AC9078E6DE2}" type="datetimeFigureOut">
              <a:rPr lang="ru-RU" smtClean="0"/>
              <a:t>13.08.2026</a:t>
            </a:fld>
            <a:endParaRPr lang="ru-RU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8006E3E-4F25-4D21-AF81-BF453CA73164}" type="slidenum">
              <a:rPr lang="ru-RU" smtClean="0"/>
              <a:t>‹#›</a:t>
            </a:fld>
            <a:endParaRPr lang="ru-RU"/>
          </a:p>
        </p:txBody>
      </p:sp>
    </p:spTree>
    <p:extLst>
      <p:ext uri="{BB962C8B-B14F-4D97-AF65-F5344CB8AC3E}">
        <p14:creationId xmlns:p14="http://schemas.microsoft.com/office/powerpoint/2010/main" val="4222310350"/>
      </p:ext>
    </p:extLst>
  </p:cSld>
  <p:clrMapOvr>
    <a:masterClrMapping/>
  </p:clrMapOvr>
</p:sldLayout>
</file>

<file path=ppt/slideLayouts/slideLayout2.xml><?xml version="1.0" encoding="utf-8"?>
<p:sldLayout xmlns:a="http://schemas.openxmlformats.org/drawingml/2006/main" xmlns:r="http://schemas.openxmlformats.org/officeDocument/2006/relationships" xmlns:p="http://schemas.openxmlformats.org/presentationml/2006/main" type="obj" preserve="1">
  <p:cSld name="Заголовок и объект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ru-RU"/>
              <a:t>Образец заголовка</a:t>
            </a:r>
            <a:endParaRPr lang="en-US" dirty="0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 lvl="0"/>
            <a:r>
              <a:rPr lang="ru-RU"/>
              <a:t>Образец текста</a:t>
            </a:r>
          </a:p>
          <a:p>
            <a:pPr lvl="1"/>
            <a:r>
              <a:rPr lang="ru-RU"/>
              <a:t>Второй уровень</a:t>
            </a:r>
          </a:p>
          <a:p>
            <a:pPr lvl="2"/>
            <a:r>
              <a:rPr lang="ru-RU"/>
              <a:t>Третий уровень</a:t>
            </a:r>
          </a:p>
          <a:p>
            <a:pPr lvl="3"/>
            <a:r>
              <a:rPr lang="ru-RU"/>
              <a:t>Четвертый уровень</a:t>
            </a:r>
          </a:p>
          <a:p>
            <a:pPr lvl="4"/>
            <a:r>
              <a:rPr lang="ru-RU"/>
              <a:t>Пятый уровень</a:t>
            </a:r>
            <a:endParaRPr lang="en-US" dirty="0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1539527F-F1F2-4FDE-9436-1AC9078E6DE2}" type="datetimeFigureOut">
              <a:rPr lang="ru-RU" smtClean="0"/>
              <a:t>13.08.2026</a:t>
            </a:fld>
            <a:endParaRPr lang="ru-RU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8006E3E-4F25-4D21-AF81-BF453CA73164}" type="slidenum">
              <a:rPr lang="ru-RU" smtClean="0"/>
              <a:t>‹#›</a:t>
            </a:fld>
            <a:endParaRPr lang="ru-RU"/>
          </a:p>
        </p:txBody>
      </p:sp>
    </p:spTree>
    <p:extLst>
      <p:ext uri="{BB962C8B-B14F-4D97-AF65-F5344CB8AC3E}">
        <p14:creationId xmlns:p14="http://schemas.microsoft.com/office/powerpoint/2010/main" val="2145601024"/>
      </p:ext>
    </p:extLst>
  </p:cSld>
  <p:clrMapOvr>
    <a:masterClrMapping/>
  </p:clrMapOvr>
</p:sldLayout>
</file>

<file path=ppt/slideLayouts/slideLayout3.xml><?xml version="1.0" encoding="utf-8"?>
<p:sldLayout xmlns:a="http://schemas.openxmlformats.org/drawingml/2006/main" xmlns:r="http://schemas.openxmlformats.org/officeDocument/2006/relationships" xmlns:p="http://schemas.openxmlformats.org/presentationml/2006/main" type="secHead" preserve="1">
  <p:cSld name="Заголовок раздела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623888" y="1709739"/>
            <a:ext cx="7886700" cy="2852737"/>
          </a:xfrm>
        </p:spPr>
        <p:txBody>
          <a:bodyPr anchor="b"/>
          <a:lstStyle>
            <a:lvl1pPr>
              <a:defRPr sz="6000"/>
            </a:lvl1pPr>
          </a:lstStyle>
          <a:p>
            <a:r>
              <a:rPr lang="ru-RU"/>
              <a:t>Образец заголовка</a:t>
            </a:r>
            <a:endParaRPr lang="en-US" dirty="0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623888" y="4589464"/>
            <a:ext cx="7886700" cy="1500187"/>
          </a:xfrm>
        </p:spPr>
        <p:txBody>
          <a:bodyPr/>
          <a:lstStyle>
            <a:lvl1pPr marL="0" indent="0">
              <a:buNone/>
              <a:defRPr sz="2400">
                <a:solidFill>
                  <a:schemeClr val="tx1"/>
                </a:solidFill>
              </a:defRPr>
            </a:lvl1pPr>
            <a:lvl2pPr marL="457200" indent="0">
              <a:buNone/>
              <a:defRPr sz="2000">
                <a:solidFill>
                  <a:schemeClr val="tx1">
                    <a:tint val="75000"/>
                  </a:schemeClr>
                </a:solidFill>
              </a:defRPr>
            </a:lvl2pPr>
            <a:lvl3pPr marL="914400" indent="0">
              <a:buNone/>
              <a:defRPr sz="1800">
                <a:solidFill>
                  <a:schemeClr val="tx1">
                    <a:tint val="75000"/>
                  </a:schemeClr>
                </a:solidFill>
              </a:defRPr>
            </a:lvl3pPr>
            <a:lvl4pPr marL="13716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4pPr>
            <a:lvl5pPr marL="18288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5pPr>
            <a:lvl6pPr marL="22860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6pPr>
            <a:lvl7pPr marL="27432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7pPr>
            <a:lvl8pPr marL="32004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8pPr>
            <a:lvl9pPr marL="36576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pPr lvl="0"/>
            <a:r>
              <a:rPr lang="ru-RU"/>
              <a:t>Образец текста</a:t>
            </a:r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1539527F-F1F2-4FDE-9436-1AC9078E6DE2}" type="datetimeFigureOut">
              <a:rPr lang="ru-RU" smtClean="0"/>
              <a:t>13.08.2026</a:t>
            </a:fld>
            <a:endParaRPr lang="ru-RU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8006E3E-4F25-4D21-AF81-BF453CA73164}" type="slidenum">
              <a:rPr lang="ru-RU" smtClean="0"/>
              <a:t>‹#›</a:t>
            </a:fld>
            <a:endParaRPr lang="ru-RU"/>
          </a:p>
        </p:txBody>
      </p:sp>
    </p:spTree>
    <p:extLst>
      <p:ext uri="{BB962C8B-B14F-4D97-AF65-F5344CB8AC3E}">
        <p14:creationId xmlns:p14="http://schemas.microsoft.com/office/powerpoint/2010/main" val="3820496250"/>
      </p:ext>
    </p:extLst>
  </p:cSld>
  <p:clrMapOvr>
    <a:masterClrMapping/>
  </p:clrMapOvr>
</p:sldLayout>
</file>

<file path=ppt/slideLayouts/slideLayout4.xml><?xml version="1.0" encoding="utf-8"?>
<p:sldLayout xmlns:a="http://schemas.openxmlformats.org/drawingml/2006/main" xmlns:r="http://schemas.openxmlformats.org/officeDocument/2006/relationships" xmlns:p="http://schemas.openxmlformats.org/presentationml/2006/main" type="twoObj" preserve="1">
  <p:cSld name="Два объекта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ru-RU"/>
              <a:t>Образец заголовка</a:t>
            </a:r>
            <a:endParaRPr lang="en-US" dirty="0"/>
          </a:p>
        </p:txBody>
      </p:sp>
      <p:sp>
        <p:nvSpPr>
          <p:cNvPr id="3" name="Content Placeholder 2"/>
          <p:cNvSpPr>
            <a:spLocks noGrp="1"/>
          </p:cNvSpPr>
          <p:nvPr>
            <p:ph sz="half" idx="1"/>
          </p:nvPr>
        </p:nvSpPr>
        <p:spPr>
          <a:xfrm>
            <a:off x="628650" y="1825625"/>
            <a:ext cx="3886200" cy="4351338"/>
          </a:xfrm>
        </p:spPr>
        <p:txBody>
          <a:bodyPr/>
          <a:lstStyle/>
          <a:p>
            <a:pPr lvl="0"/>
            <a:r>
              <a:rPr lang="ru-RU"/>
              <a:t>Образец текста</a:t>
            </a:r>
          </a:p>
          <a:p>
            <a:pPr lvl="1"/>
            <a:r>
              <a:rPr lang="ru-RU"/>
              <a:t>Второй уровень</a:t>
            </a:r>
          </a:p>
          <a:p>
            <a:pPr lvl="2"/>
            <a:r>
              <a:rPr lang="ru-RU"/>
              <a:t>Третий уровень</a:t>
            </a:r>
          </a:p>
          <a:p>
            <a:pPr lvl="3"/>
            <a:r>
              <a:rPr lang="ru-RU"/>
              <a:t>Четвертый уровень</a:t>
            </a:r>
          </a:p>
          <a:p>
            <a:pPr lvl="4"/>
            <a:r>
              <a:rPr lang="ru-RU"/>
              <a:t>Пятый уровень</a:t>
            </a:r>
            <a:endParaRPr lang="en-US" dirty="0"/>
          </a:p>
        </p:txBody>
      </p:sp>
      <p:sp>
        <p:nvSpPr>
          <p:cNvPr id="4" name="Content Placeholder 3"/>
          <p:cNvSpPr>
            <a:spLocks noGrp="1"/>
          </p:cNvSpPr>
          <p:nvPr>
            <p:ph sz="half" idx="2"/>
          </p:nvPr>
        </p:nvSpPr>
        <p:spPr>
          <a:xfrm>
            <a:off x="4629150" y="1825625"/>
            <a:ext cx="3886200" cy="4351338"/>
          </a:xfrm>
        </p:spPr>
        <p:txBody>
          <a:bodyPr/>
          <a:lstStyle/>
          <a:p>
            <a:pPr lvl="0"/>
            <a:r>
              <a:rPr lang="ru-RU"/>
              <a:t>Образец текста</a:t>
            </a:r>
          </a:p>
          <a:p>
            <a:pPr lvl="1"/>
            <a:r>
              <a:rPr lang="ru-RU"/>
              <a:t>Второй уровень</a:t>
            </a:r>
          </a:p>
          <a:p>
            <a:pPr lvl="2"/>
            <a:r>
              <a:rPr lang="ru-RU"/>
              <a:t>Третий уровень</a:t>
            </a:r>
          </a:p>
          <a:p>
            <a:pPr lvl="3"/>
            <a:r>
              <a:rPr lang="ru-RU"/>
              <a:t>Четвертый уровень</a:t>
            </a:r>
          </a:p>
          <a:p>
            <a:pPr lvl="4"/>
            <a:r>
              <a:rPr lang="ru-RU"/>
              <a:t>Пятый уровень</a:t>
            </a:r>
            <a:endParaRPr lang="en-US" dirty="0"/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1539527F-F1F2-4FDE-9436-1AC9078E6DE2}" type="datetimeFigureOut">
              <a:rPr lang="ru-RU" smtClean="0"/>
              <a:t>13.08.2026</a:t>
            </a:fld>
            <a:endParaRPr lang="ru-RU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8006E3E-4F25-4D21-AF81-BF453CA73164}" type="slidenum">
              <a:rPr lang="ru-RU" smtClean="0"/>
              <a:t>‹#›</a:t>
            </a:fld>
            <a:endParaRPr lang="ru-RU"/>
          </a:p>
        </p:txBody>
      </p:sp>
    </p:spTree>
    <p:extLst>
      <p:ext uri="{BB962C8B-B14F-4D97-AF65-F5344CB8AC3E}">
        <p14:creationId xmlns:p14="http://schemas.microsoft.com/office/powerpoint/2010/main" val="2242408261"/>
      </p:ext>
    </p:extLst>
  </p:cSld>
  <p:clrMapOvr>
    <a:masterClrMapping/>
  </p:clrMapOvr>
</p:sldLayout>
</file>

<file path=ppt/slideLayouts/slideLayout5.xml><?xml version="1.0" encoding="utf-8"?>
<p:sldLayout xmlns:a="http://schemas.openxmlformats.org/drawingml/2006/main" xmlns:r="http://schemas.openxmlformats.org/officeDocument/2006/relationships" xmlns:p="http://schemas.openxmlformats.org/presentationml/2006/main" type="twoTxTwoObj" preserve="1">
  <p:cSld name="Сравнение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629841" y="365126"/>
            <a:ext cx="7886700" cy="1325563"/>
          </a:xfrm>
        </p:spPr>
        <p:txBody>
          <a:bodyPr/>
          <a:lstStyle/>
          <a:p>
            <a:r>
              <a:rPr lang="ru-RU"/>
              <a:t>Образец заголовка</a:t>
            </a:r>
            <a:endParaRPr lang="en-US" dirty="0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629842" y="1681163"/>
            <a:ext cx="3868340" cy="82391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ru-RU"/>
              <a:t>Образец текста</a:t>
            </a:r>
          </a:p>
        </p:txBody>
      </p:sp>
      <p:sp>
        <p:nvSpPr>
          <p:cNvPr id="4" name="Content Placeholder 3"/>
          <p:cNvSpPr>
            <a:spLocks noGrp="1"/>
          </p:cNvSpPr>
          <p:nvPr>
            <p:ph sz="half" idx="2"/>
          </p:nvPr>
        </p:nvSpPr>
        <p:spPr>
          <a:xfrm>
            <a:off x="629842" y="2505075"/>
            <a:ext cx="3868340" cy="3684588"/>
          </a:xfrm>
        </p:spPr>
        <p:txBody>
          <a:bodyPr/>
          <a:lstStyle/>
          <a:p>
            <a:pPr lvl="0"/>
            <a:r>
              <a:rPr lang="ru-RU"/>
              <a:t>Образец текста</a:t>
            </a:r>
          </a:p>
          <a:p>
            <a:pPr lvl="1"/>
            <a:r>
              <a:rPr lang="ru-RU"/>
              <a:t>Второй уровень</a:t>
            </a:r>
          </a:p>
          <a:p>
            <a:pPr lvl="2"/>
            <a:r>
              <a:rPr lang="ru-RU"/>
              <a:t>Третий уровень</a:t>
            </a:r>
          </a:p>
          <a:p>
            <a:pPr lvl="3"/>
            <a:r>
              <a:rPr lang="ru-RU"/>
              <a:t>Четвертый уровень</a:t>
            </a:r>
          </a:p>
          <a:p>
            <a:pPr lvl="4"/>
            <a:r>
              <a:rPr lang="ru-RU"/>
              <a:t>Пятый уровень</a:t>
            </a:r>
            <a:endParaRPr lang="en-US" dirty="0"/>
          </a:p>
        </p:txBody>
      </p:sp>
      <p:sp>
        <p:nvSpPr>
          <p:cNvPr id="5" name="Text Placeholder 4"/>
          <p:cNvSpPr>
            <a:spLocks noGrp="1"/>
          </p:cNvSpPr>
          <p:nvPr>
            <p:ph type="body" sz="quarter" idx="3"/>
          </p:nvPr>
        </p:nvSpPr>
        <p:spPr>
          <a:xfrm>
            <a:off x="4629150" y="1681163"/>
            <a:ext cx="3887391" cy="82391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ru-RU"/>
              <a:t>Образец текста</a:t>
            </a:r>
          </a:p>
        </p:txBody>
      </p:sp>
      <p:sp>
        <p:nvSpPr>
          <p:cNvPr id="6" name="Content Placeholder 5"/>
          <p:cNvSpPr>
            <a:spLocks noGrp="1"/>
          </p:cNvSpPr>
          <p:nvPr>
            <p:ph sz="quarter" idx="4"/>
          </p:nvPr>
        </p:nvSpPr>
        <p:spPr>
          <a:xfrm>
            <a:off x="4629150" y="2505075"/>
            <a:ext cx="3887391" cy="3684588"/>
          </a:xfrm>
        </p:spPr>
        <p:txBody>
          <a:bodyPr/>
          <a:lstStyle/>
          <a:p>
            <a:pPr lvl="0"/>
            <a:r>
              <a:rPr lang="ru-RU"/>
              <a:t>Образец текста</a:t>
            </a:r>
          </a:p>
          <a:p>
            <a:pPr lvl="1"/>
            <a:r>
              <a:rPr lang="ru-RU"/>
              <a:t>Второй уровень</a:t>
            </a:r>
          </a:p>
          <a:p>
            <a:pPr lvl="2"/>
            <a:r>
              <a:rPr lang="ru-RU"/>
              <a:t>Третий уровень</a:t>
            </a:r>
          </a:p>
          <a:p>
            <a:pPr lvl="3"/>
            <a:r>
              <a:rPr lang="ru-RU"/>
              <a:t>Четвертый уровень</a:t>
            </a:r>
          </a:p>
          <a:p>
            <a:pPr lvl="4"/>
            <a:r>
              <a:rPr lang="ru-RU"/>
              <a:t>Пятый уровень</a:t>
            </a:r>
            <a:endParaRPr lang="en-US" dirty="0"/>
          </a:p>
        </p:txBody>
      </p:sp>
      <p:sp>
        <p:nvSpPr>
          <p:cNvPr id="7" name="Date Placeholder 6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1539527F-F1F2-4FDE-9436-1AC9078E6DE2}" type="datetimeFigureOut">
              <a:rPr lang="ru-RU" smtClean="0"/>
              <a:t>13.08.2026</a:t>
            </a:fld>
            <a:endParaRPr lang="ru-RU"/>
          </a:p>
        </p:txBody>
      </p:sp>
      <p:sp>
        <p:nvSpPr>
          <p:cNvPr id="8" name="Footer Placeholder 7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9" name="Slide Number Placeholder 8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8006E3E-4F25-4D21-AF81-BF453CA73164}" type="slidenum">
              <a:rPr lang="ru-RU" smtClean="0"/>
              <a:t>‹#›</a:t>
            </a:fld>
            <a:endParaRPr lang="ru-RU"/>
          </a:p>
        </p:txBody>
      </p:sp>
    </p:spTree>
    <p:extLst>
      <p:ext uri="{BB962C8B-B14F-4D97-AF65-F5344CB8AC3E}">
        <p14:creationId xmlns:p14="http://schemas.microsoft.com/office/powerpoint/2010/main" val="1114813430"/>
      </p:ext>
    </p:extLst>
  </p:cSld>
  <p:clrMapOvr>
    <a:masterClrMapping/>
  </p:clrMapOvr>
</p:sldLayout>
</file>

<file path=ppt/slideLayouts/slideLayout6.xml><?xml version="1.0" encoding="utf-8"?>
<p:sldLayout xmlns:a="http://schemas.openxmlformats.org/drawingml/2006/main" xmlns:r="http://schemas.openxmlformats.org/officeDocument/2006/relationships" xmlns:p="http://schemas.openxmlformats.org/presentationml/2006/main" type="titleOnly" preserve="1">
  <p:cSld name="Только заголовок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ru-RU"/>
              <a:t>Образец заголовка</a:t>
            </a:r>
            <a:endParaRPr lang="en-US" dirty="0"/>
          </a:p>
        </p:txBody>
      </p:sp>
      <p:sp>
        <p:nvSpPr>
          <p:cNvPr id="3" name="Date Placeholder 2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1539527F-F1F2-4FDE-9436-1AC9078E6DE2}" type="datetimeFigureOut">
              <a:rPr lang="ru-RU" smtClean="0"/>
              <a:t>13.08.2026</a:t>
            </a:fld>
            <a:endParaRPr lang="ru-RU"/>
          </a:p>
        </p:txBody>
      </p:sp>
      <p:sp>
        <p:nvSpPr>
          <p:cNvPr id="4" name="Footer Placeholder 3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5" name="Slide Number Placeholder 4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8006E3E-4F25-4D21-AF81-BF453CA73164}" type="slidenum">
              <a:rPr lang="ru-RU" smtClean="0"/>
              <a:t>‹#›</a:t>
            </a:fld>
            <a:endParaRPr lang="ru-RU"/>
          </a:p>
        </p:txBody>
      </p:sp>
    </p:spTree>
    <p:extLst>
      <p:ext uri="{BB962C8B-B14F-4D97-AF65-F5344CB8AC3E}">
        <p14:creationId xmlns:p14="http://schemas.microsoft.com/office/powerpoint/2010/main" val="2210517118"/>
      </p:ext>
    </p:extLst>
  </p:cSld>
  <p:clrMapOvr>
    <a:masterClrMapping/>
  </p:clrMapOvr>
</p:sldLayout>
</file>

<file path=ppt/slideLayouts/slideLayout7.xml><?xml version="1.0" encoding="utf-8"?>
<p:sldLayout xmlns:a="http://schemas.openxmlformats.org/drawingml/2006/main" xmlns:r="http://schemas.openxmlformats.org/officeDocument/2006/relationships" xmlns:p="http://schemas.openxmlformats.org/presentationml/2006/main" type="blank" preserve="1">
  <p:cSld name="Пустой слайд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Date Placeholder 1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1539527F-F1F2-4FDE-9436-1AC9078E6DE2}" type="datetimeFigureOut">
              <a:rPr lang="ru-RU" smtClean="0"/>
              <a:t>13.08.2026</a:t>
            </a:fld>
            <a:endParaRPr lang="ru-RU"/>
          </a:p>
        </p:txBody>
      </p:sp>
      <p:sp>
        <p:nvSpPr>
          <p:cNvPr id="3" name="Footer Placeholder 2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8006E3E-4F25-4D21-AF81-BF453CA73164}" type="slidenum">
              <a:rPr lang="ru-RU" smtClean="0"/>
              <a:t>‹#›</a:t>
            </a:fld>
            <a:endParaRPr lang="ru-RU"/>
          </a:p>
        </p:txBody>
      </p:sp>
    </p:spTree>
    <p:extLst>
      <p:ext uri="{BB962C8B-B14F-4D97-AF65-F5344CB8AC3E}">
        <p14:creationId xmlns:p14="http://schemas.microsoft.com/office/powerpoint/2010/main" val="1326149543"/>
      </p:ext>
    </p:extLst>
  </p:cSld>
  <p:clrMapOvr>
    <a:masterClrMapping/>
  </p:clrMapOvr>
</p:sldLayout>
</file>

<file path=ppt/slideLayouts/slideLayout8.xml><?xml version="1.0" encoding="utf-8"?>
<p:sldLayout xmlns:a="http://schemas.openxmlformats.org/drawingml/2006/main" xmlns:r="http://schemas.openxmlformats.org/officeDocument/2006/relationships" xmlns:p="http://schemas.openxmlformats.org/presentationml/2006/main" type="objTx" preserve="1">
  <p:cSld name="Объект с подписью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629841" y="457200"/>
            <a:ext cx="2949178" cy="1600200"/>
          </a:xfrm>
        </p:spPr>
        <p:txBody>
          <a:bodyPr anchor="b"/>
          <a:lstStyle>
            <a:lvl1pPr>
              <a:defRPr sz="3200"/>
            </a:lvl1pPr>
          </a:lstStyle>
          <a:p>
            <a:r>
              <a:rPr lang="ru-RU"/>
              <a:t>Образец заголовка</a:t>
            </a:r>
            <a:endParaRPr lang="en-US" dirty="0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>
          <a:xfrm>
            <a:off x="3887391" y="987426"/>
            <a:ext cx="4629150" cy="4873625"/>
          </a:xfrm>
        </p:spPr>
        <p:txBody>
          <a:bodyPr/>
          <a:lstStyle>
            <a:lvl1pPr>
              <a:defRPr sz="3200"/>
            </a:lvl1pPr>
            <a:lvl2pPr>
              <a:defRPr sz="2800"/>
            </a:lvl2pPr>
            <a:lvl3pPr>
              <a:defRPr sz="2400"/>
            </a:lvl3pPr>
            <a:lvl4pPr>
              <a:defRPr sz="2000"/>
            </a:lvl4pPr>
            <a:lvl5pPr>
              <a:defRPr sz="2000"/>
            </a:lvl5pPr>
            <a:lvl6pPr>
              <a:defRPr sz="2000"/>
            </a:lvl6pPr>
            <a:lvl7pPr>
              <a:defRPr sz="2000"/>
            </a:lvl7pPr>
            <a:lvl8pPr>
              <a:defRPr sz="2000"/>
            </a:lvl8pPr>
            <a:lvl9pPr>
              <a:defRPr sz="2000"/>
            </a:lvl9pPr>
          </a:lstStyle>
          <a:p>
            <a:pPr lvl="0"/>
            <a:r>
              <a:rPr lang="ru-RU"/>
              <a:t>Образец текста</a:t>
            </a:r>
          </a:p>
          <a:p>
            <a:pPr lvl="1"/>
            <a:r>
              <a:rPr lang="ru-RU"/>
              <a:t>Второй уровень</a:t>
            </a:r>
          </a:p>
          <a:p>
            <a:pPr lvl="2"/>
            <a:r>
              <a:rPr lang="ru-RU"/>
              <a:t>Третий уровень</a:t>
            </a:r>
          </a:p>
          <a:p>
            <a:pPr lvl="3"/>
            <a:r>
              <a:rPr lang="ru-RU"/>
              <a:t>Четвертый уровень</a:t>
            </a:r>
          </a:p>
          <a:p>
            <a:pPr lvl="4"/>
            <a:r>
              <a:rPr lang="ru-RU"/>
              <a:t>Пятый уровень</a:t>
            </a:r>
            <a:endParaRPr lang="en-US" dirty="0"/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629841" y="2057400"/>
            <a:ext cx="2949178" cy="3811588"/>
          </a:xfrm>
        </p:spPr>
        <p:txBody>
          <a:bodyPr/>
          <a:lstStyle>
            <a:lvl1pPr marL="0" indent="0">
              <a:buNone/>
              <a:defRPr sz="1600"/>
            </a:lvl1pPr>
            <a:lvl2pPr marL="457200" indent="0">
              <a:buNone/>
              <a:defRPr sz="1400"/>
            </a:lvl2pPr>
            <a:lvl3pPr marL="914400" indent="0">
              <a:buNone/>
              <a:defRPr sz="1200"/>
            </a:lvl3pPr>
            <a:lvl4pPr marL="1371600" indent="0">
              <a:buNone/>
              <a:defRPr sz="1000"/>
            </a:lvl4pPr>
            <a:lvl5pPr marL="1828800" indent="0">
              <a:buNone/>
              <a:defRPr sz="1000"/>
            </a:lvl5pPr>
            <a:lvl6pPr marL="2286000" indent="0">
              <a:buNone/>
              <a:defRPr sz="1000"/>
            </a:lvl6pPr>
            <a:lvl7pPr marL="2743200" indent="0">
              <a:buNone/>
              <a:defRPr sz="1000"/>
            </a:lvl7pPr>
            <a:lvl8pPr marL="3200400" indent="0">
              <a:buNone/>
              <a:defRPr sz="1000"/>
            </a:lvl8pPr>
            <a:lvl9pPr marL="3657600" indent="0">
              <a:buNone/>
              <a:defRPr sz="1000"/>
            </a:lvl9pPr>
          </a:lstStyle>
          <a:p>
            <a:pPr lvl="0"/>
            <a:r>
              <a:rPr lang="ru-RU"/>
              <a:t>Образец текста</a:t>
            </a:r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1539527F-F1F2-4FDE-9436-1AC9078E6DE2}" type="datetimeFigureOut">
              <a:rPr lang="ru-RU" smtClean="0"/>
              <a:t>13.08.2026</a:t>
            </a:fld>
            <a:endParaRPr lang="ru-RU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8006E3E-4F25-4D21-AF81-BF453CA73164}" type="slidenum">
              <a:rPr lang="ru-RU" smtClean="0"/>
              <a:t>‹#›</a:t>
            </a:fld>
            <a:endParaRPr lang="ru-RU"/>
          </a:p>
        </p:txBody>
      </p:sp>
    </p:spTree>
    <p:extLst>
      <p:ext uri="{BB962C8B-B14F-4D97-AF65-F5344CB8AC3E}">
        <p14:creationId xmlns:p14="http://schemas.microsoft.com/office/powerpoint/2010/main" val="698690100"/>
      </p:ext>
    </p:extLst>
  </p:cSld>
  <p:clrMapOvr>
    <a:masterClrMapping/>
  </p:clrMapOvr>
</p:sldLayout>
</file>

<file path=ppt/slideLayouts/slideLayout9.xml><?xml version="1.0" encoding="utf-8"?>
<p:sldLayout xmlns:a="http://schemas.openxmlformats.org/drawingml/2006/main" xmlns:r="http://schemas.openxmlformats.org/officeDocument/2006/relationships" xmlns:p="http://schemas.openxmlformats.org/presentationml/2006/main" type="picTx" preserve="1">
  <p:cSld name="Рисунок с подписью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629841" y="457200"/>
            <a:ext cx="2949178" cy="1600200"/>
          </a:xfrm>
        </p:spPr>
        <p:txBody>
          <a:bodyPr anchor="b"/>
          <a:lstStyle>
            <a:lvl1pPr>
              <a:defRPr sz="3200"/>
            </a:lvl1pPr>
          </a:lstStyle>
          <a:p>
            <a:r>
              <a:rPr lang="ru-RU"/>
              <a:t>Образец заголовка</a:t>
            </a:r>
            <a:endParaRPr lang="en-US" dirty="0"/>
          </a:p>
        </p:txBody>
      </p:sp>
      <p:sp>
        <p:nvSpPr>
          <p:cNvPr id="3" name="Picture Placeholder 2"/>
          <p:cNvSpPr>
            <a:spLocks noGrp="1" noChangeAspect="1"/>
          </p:cNvSpPr>
          <p:nvPr>
            <p:ph type="pic" idx="1"/>
          </p:nvPr>
        </p:nvSpPr>
        <p:spPr>
          <a:xfrm>
            <a:off x="3887391" y="987426"/>
            <a:ext cx="4629150" cy="4873625"/>
          </a:xfrm>
        </p:spPr>
        <p:txBody>
          <a:bodyPr anchor="t"/>
          <a:lstStyle>
            <a:lvl1pPr marL="0" indent="0">
              <a:buNone/>
              <a:defRPr sz="3200"/>
            </a:lvl1pPr>
            <a:lvl2pPr marL="457200" indent="0">
              <a:buNone/>
              <a:defRPr sz="2800"/>
            </a:lvl2pPr>
            <a:lvl3pPr marL="914400" indent="0">
              <a:buNone/>
              <a:defRPr sz="2400"/>
            </a:lvl3pPr>
            <a:lvl4pPr marL="1371600" indent="0">
              <a:buNone/>
              <a:defRPr sz="2000"/>
            </a:lvl4pPr>
            <a:lvl5pPr marL="1828800" indent="0">
              <a:buNone/>
              <a:defRPr sz="2000"/>
            </a:lvl5pPr>
            <a:lvl6pPr marL="2286000" indent="0">
              <a:buNone/>
              <a:defRPr sz="2000"/>
            </a:lvl6pPr>
            <a:lvl7pPr marL="2743200" indent="0">
              <a:buNone/>
              <a:defRPr sz="2000"/>
            </a:lvl7pPr>
            <a:lvl8pPr marL="3200400" indent="0">
              <a:buNone/>
              <a:defRPr sz="2000"/>
            </a:lvl8pPr>
            <a:lvl9pPr marL="3657600" indent="0">
              <a:buNone/>
              <a:defRPr sz="2000"/>
            </a:lvl9pPr>
          </a:lstStyle>
          <a:p>
            <a:r>
              <a:rPr lang="ru-RU"/>
              <a:t>Вставка рисунка</a:t>
            </a:r>
            <a:endParaRPr lang="en-US" dirty="0"/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629841" y="2057400"/>
            <a:ext cx="2949178" cy="3811588"/>
          </a:xfrm>
        </p:spPr>
        <p:txBody>
          <a:bodyPr/>
          <a:lstStyle>
            <a:lvl1pPr marL="0" indent="0">
              <a:buNone/>
              <a:defRPr sz="1600"/>
            </a:lvl1pPr>
            <a:lvl2pPr marL="457200" indent="0">
              <a:buNone/>
              <a:defRPr sz="1400"/>
            </a:lvl2pPr>
            <a:lvl3pPr marL="914400" indent="0">
              <a:buNone/>
              <a:defRPr sz="1200"/>
            </a:lvl3pPr>
            <a:lvl4pPr marL="1371600" indent="0">
              <a:buNone/>
              <a:defRPr sz="1000"/>
            </a:lvl4pPr>
            <a:lvl5pPr marL="1828800" indent="0">
              <a:buNone/>
              <a:defRPr sz="1000"/>
            </a:lvl5pPr>
            <a:lvl6pPr marL="2286000" indent="0">
              <a:buNone/>
              <a:defRPr sz="1000"/>
            </a:lvl6pPr>
            <a:lvl7pPr marL="2743200" indent="0">
              <a:buNone/>
              <a:defRPr sz="1000"/>
            </a:lvl7pPr>
            <a:lvl8pPr marL="3200400" indent="0">
              <a:buNone/>
              <a:defRPr sz="1000"/>
            </a:lvl8pPr>
            <a:lvl9pPr marL="3657600" indent="0">
              <a:buNone/>
              <a:defRPr sz="1000"/>
            </a:lvl9pPr>
          </a:lstStyle>
          <a:p>
            <a:pPr lvl="0"/>
            <a:r>
              <a:rPr lang="ru-RU"/>
              <a:t>Образец текста</a:t>
            </a:r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1539527F-F1F2-4FDE-9436-1AC9078E6DE2}" type="datetimeFigureOut">
              <a:rPr lang="ru-RU" smtClean="0"/>
              <a:t>13.08.2026</a:t>
            </a:fld>
            <a:endParaRPr lang="ru-RU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8006E3E-4F25-4D21-AF81-BF453CA73164}" type="slidenum">
              <a:rPr lang="ru-RU" smtClean="0"/>
              <a:t>‹#›</a:t>
            </a:fld>
            <a:endParaRPr lang="ru-RU"/>
          </a:p>
        </p:txBody>
      </p:sp>
    </p:spTree>
    <p:extLst>
      <p:ext uri="{BB962C8B-B14F-4D97-AF65-F5344CB8AC3E}">
        <p14:creationId xmlns:p14="http://schemas.microsoft.com/office/powerpoint/2010/main" val="597495580"/>
      </p:ext>
    </p:extLst>
  </p:cSld>
  <p:clrMapOvr>
    <a:masterClrMapping/>
  </p:clrMapOvr>
</p:sldLayout>
</file>

<file path=ppt/slideLayouts/slideLayout10.xml><?xml version="1.0" encoding="utf-8"?>
<p:sldLayout xmlns:a="http://schemas.openxmlformats.org/drawingml/2006/main" xmlns:r="http://schemas.openxmlformats.org/officeDocument/2006/relationships" xmlns:p="http://schemas.openxmlformats.org/presentationml/2006/main" type="vertTx" preserve="1">
  <p:cSld name="Заголовок и вертикальный текст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ru-RU"/>
              <a:t>Образец заголовка</a:t>
            </a:r>
            <a:endParaRPr lang="en-US" dirty="0"/>
          </a:p>
        </p:txBody>
      </p:sp>
      <p:sp>
        <p:nvSpPr>
          <p:cNvPr id="3" name="Vertical Text Placeholder 2"/>
          <p:cNvSpPr>
            <a:spLocks noGrp="1"/>
          </p:cNvSpPr>
          <p:nvPr>
            <p:ph type="body" orient="vert" idx="1"/>
          </p:nvPr>
        </p:nvSpPr>
        <p:spPr/>
        <p:txBody>
          <a:bodyPr vert="eaVert"/>
          <a:lstStyle/>
          <a:p>
            <a:pPr lvl="0"/>
            <a:r>
              <a:rPr lang="ru-RU"/>
              <a:t>Образец текста</a:t>
            </a:r>
          </a:p>
          <a:p>
            <a:pPr lvl="1"/>
            <a:r>
              <a:rPr lang="ru-RU"/>
              <a:t>Второй уровень</a:t>
            </a:r>
          </a:p>
          <a:p>
            <a:pPr lvl="2"/>
            <a:r>
              <a:rPr lang="ru-RU"/>
              <a:t>Третий уровень</a:t>
            </a:r>
          </a:p>
          <a:p>
            <a:pPr lvl="3"/>
            <a:r>
              <a:rPr lang="ru-RU"/>
              <a:t>Четвертый уровень</a:t>
            </a:r>
          </a:p>
          <a:p>
            <a:pPr lvl="4"/>
            <a:r>
              <a:rPr lang="ru-RU"/>
              <a:t>Пятый уровень</a:t>
            </a:r>
            <a:endParaRPr lang="en-US" dirty="0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1539527F-F1F2-4FDE-9436-1AC9078E6DE2}" type="datetimeFigureOut">
              <a:rPr lang="ru-RU" smtClean="0"/>
              <a:t>13.08.2026</a:t>
            </a:fld>
            <a:endParaRPr lang="ru-RU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8006E3E-4F25-4D21-AF81-BF453CA73164}" type="slidenum">
              <a:rPr lang="ru-RU" smtClean="0"/>
              <a:t>‹#›</a:t>
            </a:fld>
            <a:endParaRPr lang="ru-RU"/>
          </a:p>
        </p:txBody>
      </p:sp>
    </p:spTree>
    <p:extLst>
      <p:ext uri="{BB962C8B-B14F-4D97-AF65-F5344CB8AC3E}">
        <p14:creationId xmlns:p14="http://schemas.microsoft.com/office/powerpoint/2010/main" val="4139727480"/>
      </p:ext>
    </p:extLst>
  </p:cSld>
  <p:clrMapOvr>
    <a:masterClrMapping/>
  </p:clrMapOvr>
</p:sldLayout>
</file>

<file path=ppt/slideLayouts/slideLayout11.xml><?xml version="1.0" encoding="utf-8"?>
<p:sldLayout xmlns:a="http://schemas.openxmlformats.org/drawingml/2006/main" xmlns:r="http://schemas.openxmlformats.org/officeDocument/2006/relationships" xmlns:p="http://schemas.openxmlformats.org/presentationml/2006/main" type="vertTitleAndTx" preserve="1">
  <p:cSld name="Вертикальный заголовок и текст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Vertical Title 1"/>
          <p:cNvSpPr>
            <a:spLocks noGrp="1"/>
          </p:cNvSpPr>
          <p:nvPr>
            <p:ph type="title" orient="vert"/>
          </p:nvPr>
        </p:nvSpPr>
        <p:spPr>
          <a:xfrm>
            <a:off x="6543675" y="365125"/>
            <a:ext cx="1971675" cy="5811838"/>
          </a:xfrm>
        </p:spPr>
        <p:txBody>
          <a:bodyPr vert="eaVert"/>
          <a:lstStyle/>
          <a:p>
            <a:r>
              <a:rPr lang="ru-RU"/>
              <a:t>Образец заголовка</a:t>
            </a:r>
            <a:endParaRPr lang="en-US" dirty="0"/>
          </a:p>
        </p:txBody>
      </p:sp>
      <p:sp>
        <p:nvSpPr>
          <p:cNvPr id="3" name="Vertical Text Placeholder 2"/>
          <p:cNvSpPr>
            <a:spLocks noGrp="1"/>
          </p:cNvSpPr>
          <p:nvPr>
            <p:ph type="body" orient="vert" idx="1"/>
          </p:nvPr>
        </p:nvSpPr>
        <p:spPr>
          <a:xfrm>
            <a:off x="628650" y="365125"/>
            <a:ext cx="5800725" cy="5811838"/>
          </a:xfrm>
        </p:spPr>
        <p:txBody>
          <a:bodyPr vert="eaVert"/>
          <a:lstStyle/>
          <a:p>
            <a:pPr lvl="0"/>
            <a:r>
              <a:rPr lang="ru-RU"/>
              <a:t>Образец текста</a:t>
            </a:r>
          </a:p>
          <a:p>
            <a:pPr lvl="1"/>
            <a:r>
              <a:rPr lang="ru-RU"/>
              <a:t>Второй уровень</a:t>
            </a:r>
          </a:p>
          <a:p>
            <a:pPr lvl="2"/>
            <a:r>
              <a:rPr lang="ru-RU"/>
              <a:t>Третий уровень</a:t>
            </a:r>
          </a:p>
          <a:p>
            <a:pPr lvl="3"/>
            <a:r>
              <a:rPr lang="ru-RU"/>
              <a:t>Четвертый уровень</a:t>
            </a:r>
          </a:p>
          <a:p>
            <a:pPr lvl="4"/>
            <a:r>
              <a:rPr lang="ru-RU"/>
              <a:t>Пятый уровень</a:t>
            </a:r>
            <a:endParaRPr lang="en-US" dirty="0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1539527F-F1F2-4FDE-9436-1AC9078E6DE2}" type="datetimeFigureOut">
              <a:rPr lang="ru-RU" smtClean="0"/>
              <a:t>13.08.2026</a:t>
            </a:fld>
            <a:endParaRPr lang="ru-RU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8006E3E-4F25-4D21-AF81-BF453CA73164}" type="slidenum">
              <a:rPr lang="ru-RU" smtClean="0"/>
              <a:t>‹#›</a:t>
            </a:fld>
            <a:endParaRPr lang="ru-RU"/>
          </a:p>
        </p:txBody>
      </p:sp>
    </p:spTree>
    <p:extLst>
      <p:ext uri="{BB962C8B-B14F-4D97-AF65-F5344CB8AC3E}">
        <p14:creationId xmlns:p14="http://schemas.microsoft.com/office/powerpoint/2010/main" val="1757488584"/>
      </p:ext>
    </p:extLst>
  </p:cSld>
  <p:clrMapOvr>
    <a:masterClrMapping/>
  </p:clrMapOvr>
</p:sldLayout>
</file>

<file path=ppt/slideMasters/_rels/slideMaster1.xml.rels><?xml version="1.0" encoding="UTF-8" standalone="yes"?>
<Relationships xmlns="http://schemas.openxmlformats.org/package/2006/relationships"><Relationship Id="rId8" Type="http://schemas.openxmlformats.org/officeDocument/2006/relationships/slideLayout" Target="../slideLayouts/slideLayout8.xml"/><Relationship Id="rId3" Type="http://schemas.openxmlformats.org/officeDocument/2006/relationships/slideLayout" Target="../slideLayouts/slideLayout3.xml"/><Relationship Id="rId7" Type="http://schemas.openxmlformats.org/officeDocument/2006/relationships/slideLayout" Target="../slideLayouts/slideLayout7.xml"/><Relationship Id="rId12" Type="http://schemas.openxmlformats.org/officeDocument/2006/relationships/theme" Target="../theme/theme1.xml"/><Relationship Id="rId2" Type="http://schemas.openxmlformats.org/officeDocument/2006/relationships/slideLayout" Target="../slideLayouts/slideLayout2.xml"/><Relationship Id="rId1" Type="http://schemas.openxmlformats.org/officeDocument/2006/relationships/slideLayout" Target="../slideLayouts/slideLayout1.xml"/><Relationship Id="rId6" Type="http://schemas.openxmlformats.org/officeDocument/2006/relationships/slideLayout" Target="../slideLayouts/slideLayout6.xml"/><Relationship Id="rId11" Type="http://schemas.openxmlformats.org/officeDocument/2006/relationships/slideLayout" Target="../slideLayouts/slideLayout11.xml"/><Relationship Id="rId5" Type="http://schemas.openxmlformats.org/officeDocument/2006/relationships/slideLayout" Target="../slideLayouts/slideLayout5.xml"/><Relationship Id="rId10" Type="http://schemas.openxmlformats.org/officeDocument/2006/relationships/slideLayout" Target="../slideLayouts/slideLayout10.xml"/><Relationship Id="rId4" Type="http://schemas.openxmlformats.org/officeDocument/2006/relationships/slideLayout" Target="../slideLayouts/slideLayout4.xml"/><Relationship Id="rId9" Type="http://schemas.openxmlformats.org/officeDocument/2006/relationships/slideLayout" Target="../slideLayouts/slideLayout9.xml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Placeholder 1"/>
          <p:cNvSpPr>
            <a:spLocks noGrp="1"/>
          </p:cNvSpPr>
          <p:nvPr>
            <p:ph type="title"/>
          </p:nvPr>
        </p:nvSpPr>
        <p:spPr>
          <a:xfrm>
            <a:off x="628650" y="365126"/>
            <a:ext cx="7886700" cy="1325563"/>
          </a:xfrm>
          <a:prstGeom prst="rect">
            <a:avLst/>
          </a:prstGeom>
        </p:spPr>
        <p:txBody>
          <a:bodyPr vert="horz" lIns="91440" tIns="45720" rIns="91440" bIns="45720" rtlCol="0" anchor="ctr">
            <a:normAutofit/>
          </a:bodyPr>
          <a:lstStyle/>
          <a:p>
            <a:r>
              <a:rPr lang="ru-RU"/>
              <a:t>Образец заголовка</a:t>
            </a:r>
            <a:endParaRPr lang="en-US" dirty="0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628650" y="1825625"/>
            <a:ext cx="7886700" cy="4351338"/>
          </a:xfrm>
          <a:prstGeom prst="rect">
            <a:avLst/>
          </a:prstGeom>
        </p:spPr>
        <p:txBody>
          <a:bodyPr vert="horz" lIns="91440" tIns="45720" rIns="91440" bIns="45720" rtlCol="0">
            <a:normAutofit/>
          </a:bodyPr>
          <a:lstStyle/>
          <a:p>
            <a:pPr lvl="0"/>
            <a:r>
              <a:rPr lang="ru-RU"/>
              <a:t>Образец текста</a:t>
            </a:r>
          </a:p>
          <a:p>
            <a:pPr lvl="1"/>
            <a:r>
              <a:rPr lang="ru-RU"/>
              <a:t>Второй уровень</a:t>
            </a:r>
          </a:p>
          <a:p>
            <a:pPr lvl="2"/>
            <a:r>
              <a:rPr lang="ru-RU"/>
              <a:t>Третий уровень</a:t>
            </a:r>
          </a:p>
          <a:p>
            <a:pPr lvl="3"/>
            <a:r>
              <a:rPr lang="ru-RU"/>
              <a:t>Четвертый уровень</a:t>
            </a:r>
          </a:p>
          <a:p>
            <a:pPr lvl="4"/>
            <a:r>
              <a:rPr lang="ru-RU"/>
              <a:t>Пятый уровень</a:t>
            </a:r>
            <a:endParaRPr lang="en-US" dirty="0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2"/>
          </p:nvPr>
        </p:nvSpPr>
        <p:spPr>
          <a:xfrm>
            <a:off x="628650" y="6356351"/>
            <a:ext cx="20574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l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1539527F-F1F2-4FDE-9436-1AC9078E6DE2}" type="datetimeFigureOut">
              <a:rPr lang="ru-RU" smtClean="0"/>
              <a:t>13.08.2026</a:t>
            </a:fld>
            <a:endParaRPr lang="ru-RU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3"/>
          </p:nvPr>
        </p:nvSpPr>
        <p:spPr>
          <a:xfrm>
            <a:off x="3028950" y="6356351"/>
            <a:ext cx="30861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ctr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endParaRPr lang="ru-RU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4"/>
          </p:nvPr>
        </p:nvSpPr>
        <p:spPr>
          <a:xfrm>
            <a:off x="6457950" y="6356351"/>
            <a:ext cx="20574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r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B8006E3E-4F25-4D21-AF81-BF453CA73164}" type="slidenum">
              <a:rPr lang="ru-RU" smtClean="0"/>
              <a:t>‹#›</a:t>
            </a:fld>
            <a:endParaRPr lang="ru-RU"/>
          </a:p>
        </p:txBody>
      </p:sp>
    </p:spTree>
    <p:extLst>
      <p:ext uri="{BB962C8B-B14F-4D97-AF65-F5344CB8AC3E}">
        <p14:creationId xmlns:p14="http://schemas.microsoft.com/office/powerpoint/2010/main" val="3598199777"/>
      </p:ext>
    </p:extLst>
  </p:cSld>
  <p:clrMap bg1="lt1" tx1="dk1" bg2="lt2" tx2="dk2" accent1="accent1" accent2="accent2" accent3="accent3" accent4="accent4" accent5="accent5" accent6="accent6" hlink="hlink" folHlink="folHlink"/>
  <p:sldLayoutIdLst>
    <p:sldLayoutId id="2147483661" r:id="rId1"/>
    <p:sldLayoutId id="2147483662" r:id="rId2"/>
    <p:sldLayoutId id="2147483663" r:id="rId3"/>
    <p:sldLayoutId id="2147483664" r:id="rId4"/>
    <p:sldLayoutId id="2147483665" r:id="rId5"/>
    <p:sldLayoutId id="2147483666" r:id="rId6"/>
    <p:sldLayoutId id="2147483667" r:id="rId7"/>
    <p:sldLayoutId id="2147483668" r:id="rId8"/>
    <p:sldLayoutId id="2147483669" r:id="rId9"/>
    <p:sldLayoutId id="2147483670" r:id="rId10"/>
    <p:sldLayoutId id="2147483671" r:id="rId11"/>
  </p:sldLayoutIdLst>
  <p:txStyles>
    <p:titleStyle>
      <a:lvl1pPr algn="l" defTabSz="914400" rtl="0" eaLnBrk="1" latinLnBrk="0" hangingPunct="1">
        <a:lnSpc>
          <a:spcPct val="90000"/>
        </a:lnSpc>
        <a:spcBef>
          <a:spcPct val="0"/>
        </a:spcBef>
        <a:buNone/>
        <a:defRPr sz="4400" kern="1200">
          <a:solidFill>
            <a:schemeClr val="tx1"/>
          </a:solidFill>
          <a:latin typeface="+mj-lt"/>
          <a:ea typeface="+mj-ea"/>
          <a:cs typeface="+mj-cs"/>
        </a:defRPr>
      </a:lvl1pPr>
    </p:titleStyle>
    <p:bodyStyle>
      <a:lvl1pPr marL="228600" indent="-228600" algn="l" defTabSz="914400" rtl="0" eaLnBrk="1" latinLnBrk="0" hangingPunct="1">
        <a:lnSpc>
          <a:spcPct val="90000"/>
        </a:lnSpc>
        <a:spcBef>
          <a:spcPts val="1000"/>
        </a:spcBef>
        <a:buFont typeface="Arial" panose="020B0604020202020204" pitchFamily="34" charset="0"/>
        <a:buChar char="•"/>
        <a:defRPr sz="2800" kern="1200">
          <a:solidFill>
            <a:schemeClr val="tx1"/>
          </a:solidFill>
          <a:latin typeface="+mn-lt"/>
          <a:ea typeface="+mn-ea"/>
          <a:cs typeface="+mn-cs"/>
        </a:defRPr>
      </a:lvl1pPr>
      <a:lvl2pPr marL="6858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2400" kern="1200">
          <a:solidFill>
            <a:schemeClr val="tx1"/>
          </a:solidFill>
          <a:latin typeface="+mn-lt"/>
          <a:ea typeface="+mn-ea"/>
          <a:cs typeface="+mn-cs"/>
        </a:defRPr>
      </a:lvl2pPr>
      <a:lvl3pPr marL="11430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3pPr>
      <a:lvl4pPr marL="16002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20574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5146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9718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4290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8862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en-US"/>
      </a:defPPr>
      <a:lvl1pPr marL="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s/_rels/slide1.xml.rels><?xml version="1.0" encoding="UTF-8" standalone="yes"?>
<Relationships xmlns="http://schemas.openxmlformats.org/package/2006/relationships"><Relationship Id="rId2" Type="http://schemas.openxmlformats.org/officeDocument/2006/relationships/image" Target="../media/image1.png"/><Relationship Id="rId1" Type="http://schemas.openxmlformats.org/officeDocument/2006/relationships/slideLayout" Target="../slideLayouts/slideLayout1.xml"/></Relationships>
</file>

<file path=ppt/slides/_rels/slide2.xml.rels><?xml version="1.0" encoding="UTF-8" standalone="yes"?>
<Relationships xmlns="http://schemas.openxmlformats.org/package/2006/relationships"><Relationship Id="rId3" Type="http://schemas.openxmlformats.org/officeDocument/2006/relationships/image" Target="../media/image3.png"/><Relationship Id="rId2" Type="http://schemas.openxmlformats.org/officeDocument/2006/relationships/image" Target="../media/image2.png"/><Relationship Id="rId1" Type="http://schemas.openxmlformats.org/officeDocument/2006/relationships/slideLayout" Target="../slideLayouts/slideLayout7.xml"/><Relationship Id="rId4" Type="http://schemas.microsoft.com/office/2007/relationships/hdphoto" Target="../media/hdphoto1.wdp"/></Relationships>
</file>

<file path=ppt/slides/_rels/slide3.xml.rels><?xml version="1.0" encoding="UTF-8" standalone="yes"?>
<Relationships xmlns="http://schemas.openxmlformats.org/package/2006/relationships"><Relationship Id="rId2" Type="http://schemas.openxmlformats.org/officeDocument/2006/relationships/image" Target="../media/image2.png"/><Relationship Id="rId1" Type="http://schemas.openxmlformats.org/officeDocument/2006/relationships/slideLayout" Target="../slideLayouts/slideLayout7.xml"/></Relationships>
</file>

<file path=ppt/slides/_rels/slide4.xml.rels><?xml version="1.0" encoding="UTF-8" standalone="yes"?>
<Relationships xmlns="http://schemas.openxmlformats.org/package/2006/relationships"><Relationship Id="rId2" Type="http://schemas.openxmlformats.org/officeDocument/2006/relationships/image" Target="../media/image2.png"/><Relationship Id="rId1" Type="http://schemas.openxmlformats.org/officeDocument/2006/relationships/slideLayout" Target="../slideLayouts/slideLayout7.xml"/></Relationships>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7" name="Рисунок 6"/>
          <p:cNvPicPr>
            <a:picLocks noChangeAspect="1"/>
          </p:cNvPicPr>
          <p:nvPr/>
        </p:nvPicPr>
        <p:blipFill>
          <a:blip r:embed="rId2" cstate="email">
            <a:extLst>
              <a:ext uri="{28A0092B-C50C-407E-A947-70E740481C1C}">
                <a14:useLocalDpi xmlns:a14="http://schemas.microsoft.com/office/drawing/2010/main"/>
              </a:ext>
            </a:extLst>
          </a:blip>
          <a:stretch>
            <a:fillRect/>
          </a:stretch>
        </p:blipFill>
        <p:spPr>
          <a:xfrm>
            <a:off x="-397" y="-39925"/>
            <a:ext cx="9144793" cy="6937849"/>
          </a:xfrm>
          <a:prstGeom prst="rect">
            <a:avLst/>
          </a:prstGeom>
        </p:spPr>
      </p:pic>
      <p:sp>
        <p:nvSpPr>
          <p:cNvPr id="4" name="TextBox 3"/>
          <p:cNvSpPr txBox="1"/>
          <p:nvPr/>
        </p:nvSpPr>
        <p:spPr>
          <a:xfrm>
            <a:off x="130629" y="1237522"/>
            <a:ext cx="9013371" cy="2790508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>
              <a:spcAft>
                <a:spcPts val="800"/>
              </a:spcAft>
            </a:pPr>
            <a:r>
              <a:rPr lang="ru-RU" sz="5400" b="1" dirty="0">
                <a:solidFill>
                  <a:srgbClr val="800000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Times New Roman" panose="02020603050405020304" pitchFamily="18" charset="0"/>
                <a:ea typeface="Calibri" panose="020F0502020204030204" pitchFamily="34" charset="0"/>
                <a:cs typeface="Times New Roman" panose="02020603050405020304" pitchFamily="18" charset="0"/>
              </a:rPr>
              <a:t>Мастер-класс</a:t>
            </a:r>
          </a:p>
          <a:p>
            <a:pPr algn="ctr">
              <a:spcAft>
                <a:spcPts val="800"/>
              </a:spcAft>
            </a:pPr>
            <a:r>
              <a:rPr lang="ru-RU" sz="5400" b="1" dirty="0">
                <a:solidFill>
                  <a:srgbClr val="800000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Times New Roman" panose="02020603050405020304" pitchFamily="18" charset="0"/>
                <a:ea typeface="Calibri" panose="020F0502020204030204" pitchFamily="34" charset="0"/>
                <a:cs typeface="Times New Roman" panose="02020603050405020304" pitchFamily="18" charset="0"/>
              </a:rPr>
              <a:t>«Нейроигры для детей </a:t>
            </a:r>
          </a:p>
          <a:p>
            <a:pPr algn="ctr">
              <a:spcAft>
                <a:spcPts val="800"/>
              </a:spcAft>
            </a:pPr>
            <a:r>
              <a:rPr lang="ru-RU" sz="5400" b="1" dirty="0">
                <a:solidFill>
                  <a:srgbClr val="800000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Times New Roman" panose="02020603050405020304" pitchFamily="18" charset="0"/>
                <a:ea typeface="Calibri" panose="020F0502020204030204" pitchFamily="34" charset="0"/>
                <a:cs typeface="Times New Roman" panose="02020603050405020304" pitchFamily="18" charset="0"/>
              </a:rPr>
              <a:t>дошкольного возраста»</a:t>
            </a:r>
          </a:p>
        </p:txBody>
      </p:sp>
      <p:sp>
        <p:nvSpPr>
          <p:cNvPr id="2" name="TextBox 1"/>
          <p:cNvSpPr txBox="1"/>
          <p:nvPr/>
        </p:nvSpPr>
        <p:spPr>
          <a:xfrm>
            <a:off x="6309360" y="4045931"/>
            <a:ext cx="2834640" cy="1015663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ru-RU" sz="2000" b="1" dirty="0">
                <a:solidFill>
                  <a:srgbClr val="800000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Подготовила:</a:t>
            </a:r>
          </a:p>
          <a:p>
            <a:r>
              <a:rPr lang="ru-RU" sz="2000" b="1" dirty="0">
                <a:solidFill>
                  <a:srgbClr val="800000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педагог-психолог</a:t>
            </a:r>
          </a:p>
          <a:p>
            <a:r>
              <a:rPr lang="ru-RU" sz="2000" b="1" dirty="0">
                <a:solidFill>
                  <a:srgbClr val="800000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Сметанина М.В.</a:t>
            </a:r>
          </a:p>
        </p:txBody>
      </p:sp>
      <p:sp>
        <p:nvSpPr>
          <p:cNvPr id="3" name="TextBox 2"/>
          <p:cNvSpPr txBox="1"/>
          <p:nvPr/>
        </p:nvSpPr>
        <p:spPr>
          <a:xfrm>
            <a:off x="3890241" y="5656217"/>
            <a:ext cx="1363515" cy="369332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ru-RU" b="1" dirty="0">
                <a:solidFill>
                  <a:srgbClr val="800000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Курск-2026</a:t>
            </a:r>
          </a:p>
        </p:txBody>
      </p:sp>
      <p:sp>
        <p:nvSpPr>
          <p:cNvPr id="5" name="TextBox 4"/>
          <p:cNvSpPr txBox="1"/>
          <p:nvPr/>
        </p:nvSpPr>
        <p:spPr>
          <a:xfrm>
            <a:off x="1439164" y="806635"/>
            <a:ext cx="6869829" cy="430887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ru-RU" sz="2200" b="1" dirty="0">
                <a:solidFill>
                  <a:srgbClr val="800000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МБДОУ «Детский сад комбинированного вида № 8»</a:t>
            </a:r>
          </a:p>
        </p:txBody>
      </p:sp>
    </p:spTree>
    <p:extLst>
      <p:ext uri="{BB962C8B-B14F-4D97-AF65-F5344CB8AC3E}">
        <p14:creationId xmlns:p14="http://schemas.microsoft.com/office/powerpoint/2010/main" val="2783913737"/>
      </p:ext>
    </p:extLst>
  </p:cSld>
  <p:clrMapOvr>
    <a:masterClrMapping/>
  </p:clrMapOvr>
</p:sld>
</file>

<file path=ppt/slides/slide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4" name="Рисунок 3"/>
          <p:cNvPicPr>
            <a:picLocks noChangeAspect="1"/>
          </p:cNvPicPr>
          <p:nvPr/>
        </p:nvPicPr>
        <p:blipFill>
          <a:blip r:embed="rId2" cstate="email">
            <a:extLst>
              <a:ext uri="{28A0092B-C50C-407E-A947-70E740481C1C}">
                <a14:useLocalDpi xmlns:a14="http://schemas.microsoft.com/office/drawing/2010/main"/>
              </a:ext>
            </a:extLst>
          </a:blip>
          <a:stretch>
            <a:fillRect/>
          </a:stretch>
        </p:blipFill>
        <p:spPr>
          <a:xfrm>
            <a:off x="-397" y="-42973"/>
            <a:ext cx="9144793" cy="6943946"/>
          </a:xfrm>
          <a:prstGeom prst="rect">
            <a:avLst/>
          </a:prstGeom>
        </p:spPr>
      </p:pic>
      <p:pic>
        <p:nvPicPr>
          <p:cNvPr id="3" name="Рисунок 2"/>
          <p:cNvPicPr>
            <a:picLocks noChangeAspect="1"/>
          </p:cNvPicPr>
          <p:nvPr/>
        </p:nvPicPr>
        <p:blipFill>
          <a:blip r:embed="rId3">
            <a:extLst>
              <a:ext uri="{BEBA8EAE-BF5A-486C-A8C5-ECC9F3942E4B}">
                <a14:imgProps xmlns:a14="http://schemas.microsoft.com/office/drawing/2010/main">
                  <a14:imgLayer r:embed="rId4">
                    <a14:imgEffect>
                      <a14:sharpenSoften amount="25000"/>
                    </a14:imgEffect>
                  </a14:imgLayer>
                </a14:imgProps>
              </a:ext>
            </a:extLst>
          </a:blip>
          <a:stretch>
            <a:fillRect/>
          </a:stretch>
        </p:blipFill>
        <p:spPr>
          <a:xfrm>
            <a:off x="415617" y="933995"/>
            <a:ext cx="4718086" cy="4990010"/>
          </a:xfrm>
          <a:prstGeom prst="rect">
            <a:avLst/>
          </a:prstGeom>
          <a:ln>
            <a:noFill/>
          </a:ln>
          <a:effectLst>
            <a:softEdge rad="112500"/>
          </a:effectLst>
        </p:spPr>
      </p:pic>
      <p:sp>
        <p:nvSpPr>
          <p:cNvPr id="5" name="TextBox 4"/>
          <p:cNvSpPr txBox="1"/>
          <p:nvPr/>
        </p:nvSpPr>
        <p:spPr>
          <a:xfrm>
            <a:off x="5003074" y="1567542"/>
            <a:ext cx="3710237" cy="3108543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lang="ru-RU" sz="2800" dirty="0">
                <a:solidFill>
                  <a:srgbClr val="800000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Нейроигры – это различные телесно- ориентированные упражнения, которые позволяют через тело воздействовать на мозговые структуры.</a:t>
            </a:r>
          </a:p>
        </p:txBody>
      </p:sp>
    </p:spTree>
    <p:extLst>
      <p:ext uri="{BB962C8B-B14F-4D97-AF65-F5344CB8AC3E}">
        <p14:creationId xmlns:p14="http://schemas.microsoft.com/office/powerpoint/2010/main" val="1861199834"/>
      </p:ext>
    </p:extLst>
  </p:cSld>
  <p:clrMapOvr>
    <a:masterClrMapping/>
  </p:clrMapOvr>
</p:sld>
</file>

<file path=ppt/slides/slide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4" name="Рисунок 3"/>
          <p:cNvPicPr>
            <a:picLocks noChangeAspect="1"/>
          </p:cNvPicPr>
          <p:nvPr/>
        </p:nvPicPr>
        <p:blipFill>
          <a:blip r:embed="rId2" cstate="email">
            <a:extLst>
              <a:ext uri="{28A0092B-C50C-407E-A947-70E740481C1C}">
                <a14:useLocalDpi xmlns:a14="http://schemas.microsoft.com/office/drawing/2010/main"/>
              </a:ext>
            </a:extLst>
          </a:blip>
          <a:stretch>
            <a:fillRect/>
          </a:stretch>
        </p:blipFill>
        <p:spPr>
          <a:xfrm>
            <a:off x="-397" y="-42973"/>
            <a:ext cx="9144793" cy="6943946"/>
          </a:xfrm>
          <a:prstGeom prst="rect">
            <a:avLst/>
          </a:prstGeom>
        </p:spPr>
      </p:pic>
      <p:sp>
        <p:nvSpPr>
          <p:cNvPr id="2" name="TextBox 1"/>
          <p:cNvSpPr txBox="1"/>
          <p:nvPr/>
        </p:nvSpPr>
        <p:spPr>
          <a:xfrm>
            <a:off x="731521" y="1323574"/>
            <a:ext cx="8255726" cy="3539430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ru-RU" sz="3200" b="1" dirty="0">
                <a:solidFill>
                  <a:srgbClr val="800000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Нейроигры развивают: </a:t>
            </a:r>
          </a:p>
          <a:p>
            <a:pPr marL="457200" indent="-457200">
              <a:buFont typeface="Wingdings" panose="05000000000000000000" pitchFamily="2" charset="2"/>
              <a:buChar char="ü"/>
            </a:pPr>
            <a:r>
              <a:rPr lang="ru-RU" sz="3200" dirty="0">
                <a:solidFill>
                  <a:srgbClr val="800000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мозолистое тело;</a:t>
            </a:r>
          </a:p>
          <a:p>
            <a:pPr marL="457200" indent="-457200">
              <a:buFont typeface="Wingdings" panose="05000000000000000000" pitchFamily="2" charset="2"/>
              <a:buChar char="ü"/>
            </a:pPr>
            <a:r>
              <a:rPr lang="ru-RU" sz="3200" dirty="0">
                <a:solidFill>
                  <a:srgbClr val="800000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повышают стрессоустойчивость;</a:t>
            </a:r>
          </a:p>
          <a:p>
            <a:pPr marL="457200" indent="-457200">
              <a:buFont typeface="Wingdings" panose="05000000000000000000" pitchFamily="2" charset="2"/>
              <a:buChar char="ü"/>
            </a:pPr>
            <a:r>
              <a:rPr lang="ru-RU" sz="3200" dirty="0">
                <a:solidFill>
                  <a:srgbClr val="800000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синхронизируют работу полушарий;</a:t>
            </a:r>
          </a:p>
          <a:p>
            <a:pPr marL="457200" indent="-457200">
              <a:buFont typeface="Wingdings" panose="05000000000000000000" pitchFamily="2" charset="2"/>
              <a:buChar char="ü"/>
            </a:pPr>
            <a:r>
              <a:rPr lang="ru-RU" sz="3200" dirty="0">
                <a:solidFill>
                  <a:srgbClr val="800000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улучшают мыслительную деятельность;</a:t>
            </a:r>
          </a:p>
          <a:p>
            <a:pPr marL="457200" indent="-457200">
              <a:buFont typeface="Wingdings" panose="05000000000000000000" pitchFamily="2" charset="2"/>
              <a:buChar char="ü"/>
            </a:pPr>
            <a:r>
              <a:rPr lang="ru-RU" sz="3200" dirty="0">
                <a:solidFill>
                  <a:srgbClr val="800000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способствуют улучшению памяти и внимания.</a:t>
            </a:r>
          </a:p>
        </p:txBody>
      </p:sp>
    </p:spTree>
    <p:extLst>
      <p:ext uri="{BB962C8B-B14F-4D97-AF65-F5344CB8AC3E}">
        <p14:creationId xmlns:p14="http://schemas.microsoft.com/office/powerpoint/2010/main" val="1954411297"/>
      </p:ext>
    </p:extLst>
  </p:cSld>
  <p:clrMapOvr>
    <a:masterClrMapping/>
  </p:clrMapOvr>
</p:sld>
</file>

<file path=ppt/slides/slide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4" name="Рисунок 3"/>
          <p:cNvPicPr>
            <a:picLocks noChangeAspect="1"/>
          </p:cNvPicPr>
          <p:nvPr/>
        </p:nvPicPr>
        <p:blipFill>
          <a:blip r:embed="rId2" cstate="email">
            <a:extLst>
              <a:ext uri="{28A0092B-C50C-407E-A947-70E740481C1C}">
                <a14:useLocalDpi xmlns:a14="http://schemas.microsoft.com/office/drawing/2010/main"/>
              </a:ext>
            </a:extLst>
          </a:blip>
          <a:stretch>
            <a:fillRect/>
          </a:stretch>
        </p:blipFill>
        <p:spPr>
          <a:xfrm>
            <a:off x="-397" y="-42973"/>
            <a:ext cx="9144793" cy="6943946"/>
          </a:xfrm>
          <a:prstGeom prst="rect">
            <a:avLst/>
          </a:prstGeom>
        </p:spPr>
      </p:pic>
      <p:sp>
        <p:nvSpPr>
          <p:cNvPr id="5" name="TextBox 4"/>
          <p:cNvSpPr txBox="1"/>
          <p:nvPr/>
        </p:nvSpPr>
        <p:spPr>
          <a:xfrm>
            <a:off x="1502229" y="2690948"/>
            <a:ext cx="6323654" cy="646331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ru-RU" sz="3600" b="1" dirty="0">
                <a:solidFill>
                  <a:srgbClr val="C00000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Times New Roman" panose="02020603050405020304" pitchFamily="18" charset="0"/>
                <a:cs typeface="Times New Roman" panose="02020603050405020304" pitchFamily="18" charset="0"/>
              </a:rPr>
              <a:t>СПАСИБО ЗА ВНИМАНИЕ!</a:t>
            </a:r>
          </a:p>
        </p:txBody>
      </p:sp>
    </p:spTree>
    <p:extLst>
      <p:ext uri="{BB962C8B-B14F-4D97-AF65-F5344CB8AC3E}">
        <p14:creationId xmlns:p14="http://schemas.microsoft.com/office/powerpoint/2010/main" val="1250898135"/>
      </p:ext>
    </p:extLst>
  </p:cSld>
  <p:clrMapOvr>
    <a:masterClrMapping/>
  </p:clrMapOvr>
</p:sld>
</file>

<file path=ppt/theme/theme1.xml><?xml version="1.0" encoding="utf-8"?>
<a:theme xmlns:a="http://schemas.openxmlformats.org/drawingml/2006/main" name="Тема Office">
  <a:themeElements>
    <a:clrScheme name="Тема Office">
      <a:dk1>
        <a:sysClr val="windowText" lastClr="000000"/>
      </a:dk1>
      <a:lt1>
        <a:sysClr val="window" lastClr="FFFFFF"/>
      </a:lt1>
      <a:dk2>
        <a:srgbClr val="44546A"/>
      </a:dk2>
      <a:lt2>
        <a:srgbClr val="E7E6E6"/>
      </a:lt2>
      <a:accent1>
        <a:srgbClr val="5B9BD5"/>
      </a:accent1>
      <a:accent2>
        <a:srgbClr val="ED7D31"/>
      </a:accent2>
      <a:accent3>
        <a:srgbClr val="A5A5A5"/>
      </a:accent3>
      <a:accent4>
        <a:srgbClr val="FFC000"/>
      </a:accent4>
      <a:accent5>
        <a:srgbClr val="4472C4"/>
      </a:accent5>
      <a:accent6>
        <a:srgbClr val="70AD47"/>
      </a:accent6>
      <a:hlink>
        <a:srgbClr val="0563C1"/>
      </a:hlink>
      <a:folHlink>
        <a:srgbClr val="954F72"/>
      </a:folHlink>
    </a:clrScheme>
    <a:fontScheme name="Тема Office">
      <a:majorFont>
        <a:latin typeface="Calibri Light" panose="020F0302020204030204"/>
        <a:ea typeface=""/>
        <a:cs typeface=""/>
        <a:font script="Jpan" typeface="游ゴシック Light"/>
        <a:font script="Hang" typeface="맑은 고딕"/>
        <a:font script="Hans" typeface="等线 Light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</a:majorFont>
      <a:minorFont>
        <a:latin typeface="Calibri" panose="020F0502020204030204"/>
        <a:ea typeface=""/>
        <a:cs typeface=""/>
        <a:font script="Jpan" typeface="游ゴシック"/>
        <a:font script="Hang" typeface="맑은 고딕"/>
        <a:font script="Hans" typeface="等线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</a:minorFont>
    </a:fontScheme>
    <a:fmtScheme name="Тема Office">
      <a:fillStyleLst>
        <a:solidFill>
          <a:schemeClr val="phClr"/>
        </a:solidFill>
        <a:gradFill rotWithShape="1">
          <a:gsLst>
            <a:gs pos="0">
              <a:schemeClr val="phClr">
                <a:lumMod val="110000"/>
                <a:satMod val="105000"/>
                <a:tint val="67000"/>
              </a:schemeClr>
            </a:gs>
            <a:gs pos="50000">
              <a:schemeClr val="phClr">
                <a:lumMod val="105000"/>
                <a:satMod val="103000"/>
                <a:tint val="73000"/>
              </a:schemeClr>
            </a:gs>
            <a:gs pos="100000">
              <a:schemeClr val="phClr">
                <a:lumMod val="105000"/>
                <a:satMod val="109000"/>
                <a:tint val="81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satMod val="103000"/>
                <a:lumMod val="102000"/>
                <a:tint val="94000"/>
              </a:schemeClr>
            </a:gs>
            <a:gs pos="50000">
              <a:schemeClr val="phClr">
                <a:satMod val="110000"/>
                <a:lumMod val="100000"/>
                <a:shade val="100000"/>
              </a:schemeClr>
            </a:gs>
            <a:gs pos="100000">
              <a:schemeClr val="phClr">
                <a:lumMod val="99000"/>
                <a:satMod val="120000"/>
                <a:shade val="78000"/>
              </a:schemeClr>
            </a:gs>
          </a:gsLst>
          <a:lin ang="5400000" scaled="0"/>
        </a:gradFill>
      </a:fillStyleLst>
      <a:lnStyleLst>
        <a:ln w="6350" cap="flat" cmpd="sng" algn="ctr">
          <a:solidFill>
            <a:schemeClr val="phClr"/>
          </a:solidFill>
          <a:prstDash val="solid"/>
          <a:miter lim="800000"/>
        </a:ln>
        <a:ln w="12700" cap="flat" cmpd="sng" algn="ctr">
          <a:solidFill>
            <a:schemeClr val="phClr"/>
          </a:solidFill>
          <a:prstDash val="solid"/>
          <a:miter lim="800000"/>
        </a:ln>
        <a:ln w="19050" cap="flat" cmpd="sng" algn="ctr">
          <a:solidFill>
            <a:schemeClr val="phClr"/>
          </a:solidFill>
          <a:prstDash val="solid"/>
          <a:miter lim="800000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blurRad="57150" dist="19050" dir="5400000" algn="ctr" rotWithShape="0">
              <a:srgbClr val="000000">
                <a:alpha val="63000"/>
              </a:srgbClr>
            </a:outerShdw>
          </a:effectLst>
        </a:effectStyle>
      </a:effectStyleLst>
      <a:bgFillStyleLst>
        <a:solidFill>
          <a:schemeClr val="phClr"/>
        </a:solidFill>
        <a:solidFill>
          <a:schemeClr val="phClr">
            <a:tint val="95000"/>
            <a:satMod val="170000"/>
          </a:schemeClr>
        </a:solidFill>
        <a:gradFill rotWithShape="1">
          <a:gsLst>
            <a:gs pos="0">
              <a:schemeClr val="phClr">
                <a:tint val="93000"/>
                <a:satMod val="150000"/>
                <a:shade val="98000"/>
                <a:lumMod val="102000"/>
              </a:schemeClr>
            </a:gs>
            <a:gs pos="50000">
              <a:schemeClr val="phClr">
                <a:tint val="98000"/>
                <a:satMod val="130000"/>
                <a:shade val="90000"/>
                <a:lumMod val="103000"/>
              </a:schemeClr>
            </a:gs>
            <a:gs pos="100000">
              <a:schemeClr val="phClr">
                <a:shade val="63000"/>
                <a:satMod val="120000"/>
              </a:schemeClr>
            </a:gs>
          </a:gsLst>
          <a:lin ang="5400000" scaled="0"/>
        </a:gradFill>
      </a:bgFillStyleLst>
    </a:fmtScheme>
  </a:themeElements>
  <a:objectDefaults/>
  <a:extraClrSchemeLst/>
  <a:extLst>
    <a:ext uri="{05A4C25C-085E-4340-85A3-A5531E510DB2}">
      <thm15:themeFamily xmlns:thm15="http://schemas.microsoft.com/office/thememl/2012/main" name="Office Theme" id="{62F939B6-93AF-4DB8-9C6B-D6C7DFDC589F}" vid="{4A3C46E8-61CC-4603-A589-7422A47A8E4A}"/>
    </a:ext>
  </a:extLst>
</a:theme>
</file>

<file path=docProps/app.xml><?xml version="1.0" encoding="utf-8"?>
<Properties xmlns="http://schemas.openxmlformats.org/officeDocument/2006/extended-properties" xmlns:vt="http://schemas.openxmlformats.org/officeDocument/2006/docPropsVTypes">
  <Template>Office Theme</Template>
  <TotalTime>793</TotalTime>
  <Words>70</Words>
  <Application>Microsoft Office PowerPoint</Application>
  <PresentationFormat>Экран (4:3)</PresentationFormat>
  <Paragraphs>16</Paragraphs>
  <Slides>4</Slides>
  <Notes>0</Notes>
  <HiddenSlides>0</HiddenSlides>
  <MMClips>0</MMClips>
  <ScaleCrop>false</ScaleCrop>
  <HeadingPairs>
    <vt:vector size="6" baseType="variant">
      <vt:variant>
        <vt:lpstr>Использованные шрифты</vt:lpstr>
      </vt:variant>
      <vt:variant>
        <vt:i4>5</vt:i4>
      </vt:variant>
      <vt:variant>
        <vt:lpstr>Тема</vt:lpstr>
      </vt:variant>
      <vt:variant>
        <vt:i4>1</vt:i4>
      </vt:variant>
      <vt:variant>
        <vt:lpstr>Заголовки слайдов</vt:lpstr>
      </vt:variant>
      <vt:variant>
        <vt:i4>4</vt:i4>
      </vt:variant>
    </vt:vector>
  </HeadingPairs>
  <TitlesOfParts>
    <vt:vector size="10" baseType="lpstr">
      <vt:lpstr>Arial</vt:lpstr>
      <vt:lpstr>Calibri</vt:lpstr>
      <vt:lpstr>Calibri Light</vt:lpstr>
      <vt:lpstr>Times New Roman</vt:lpstr>
      <vt:lpstr>Wingdings</vt:lpstr>
      <vt:lpstr>Тема Office</vt:lpstr>
      <vt:lpstr>Презентация PowerPoint</vt:lpstr>
      <vt:lpstr>Презентация PowerPoint</vt:lpstr>
      <vt:lpstr>Презентация PowerPoint</vt:lpstr>
      <vt:lpstr>Презентация PowerPoint</vt:lpstr>
    </vt:vector>
  </TitlesOfParts>
  <Company/>
  <LinksUpToDate>false</LinksUpToDate>
  <SharedDoc>false</SharedDoc>
  <HyperlinksChanged>false</HyperlinksChanged>
  <AppVersion>16.0000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title>Презентация PowerPoint</dc:title>
  <dc:creator>Пользователь</dc:creator>
  <cp:lastModifiedBy>Екатерина Чимутова</cp:lastModifiedBy>
  <cp:revision>56</cp:revision>
  <dcterms:created xsi:type="dcterms:W3CDTF">2025-11-11T06:24:52Z</dcterms:created>
  <dcterms:modified xsi:type="dcterms:W3CDTF">2026-08-13T09:30:38Z</dcterms:modified>
</cp:coreProperties>
</file>