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3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92BAC-F1FF-4C56-9EAE-43DB305BF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8F36B35-7550-48BA-BBAC-F54451930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FB3F49-B8D6-4C77-85F9-0D0EA74E1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57A25-DA59-454C-8FCF-9C0C87DE13B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55CF67-2BE8-4A44-BE16-653E3BFC3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05F336-86FF-48DB-A5CB-9589D6D3F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5C4B-8F47-424E-B776-C19C4735E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247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B7D730-CED1-4A5C-865E-D65AFA48E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4BB94F-1078-437D-93AF-68058EF30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EBCDC0-3998-4E79-9999-F9B14C663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57A25-DA59-454C-8FCF-9C0C87DE13B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B4329C-C9C6-44A8-BD47-F3249AE0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C72F2B-69A4-4BE6-8637-3DC41E0B2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5C4B-8F47-424E-B776-C19C4735E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432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3BFB4B-B3A9-4880-A7EC-7B4B17F7A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780285-7CDC-4B6F-840A-7BE4001F4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988C37-5C2A-444C-A89A-8BD694D9D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57A25-DA59-454C-8FCF-9C0C87DE13B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C487F0-01A2-47AA-965E-08E08F45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E1ECF-290E-46B3-8652-1C8053A39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5C4B-8F47-424E-B776-C19C4735E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51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5ED29B-FBC3-479F-AB9E-1CE313E94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F82A6D-8877-40DE-8E53-1DDAB351FF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ECF19C-D862-49B2-A366-BA6269ED4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84AD2B-957B-4859-A823-D00E7DF5F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57A25-DA59-454C-8FCF-9C0C87DE13B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75698E-F1C0-4BF0-B77C-BC737A6F6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EB66C0-206E-4F08-8DD3-DCD423B76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5C4B-8F47-424E-B776-C19C4735E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778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BBA889-321B-4C85-B104-EB5F10A2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FC64D6-9787-482A-8EE9-50AB076EE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84B8263-988B-4F7F-BB0C-F4BC48A8B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E1372E-C18C-49F8-B002-D7C612321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1C8E59D-8C5A-4107-BA40-811722B700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07026EE-990B-4FEB-8CD0-4C39ED1C1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57A25-DA59-454C-8FCF-9C0C87DE13B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3DFA938-20D7-45F1-BF72-207397F0C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59963F8-896B-4697-AF7A-8DAB94466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5C4B-8F47-424E-B776-C19C4735E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99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7E9F24-FCCA-43AD-A3F1-689305917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DD4208A-9456-44EE-BE36-52340B398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57A25-DA59-454C-8FCF-9C0C87DE13B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56A2C58-9F33-4F31-9EA0-6910BC621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F94DFE-D94B-4DFF-88FF-83D276CA1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5C4B-8F47-424E-B776-C19C4735E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199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A07363D-33C2-46EE-B994-64F0397A6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57A25-DA59-454C-8FCF-9C0C87DE13B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2D8ED85-5ED5-4D68-A852-72436BF0A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2D0A28-7587-4980-92CD-DEB4D34AF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5C4B-8F47-424E-B776-C19C4735E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894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4273E-5CC6-455C-844E-FA32DF85A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A2353C-086A-4584-B7D4-A7A282F01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4ADFAD-5B16-4666-8F15-18F676559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D648FD-0A0C-40D8-AF42-F5DA81BA0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57A25-DA59-454C-8FCF-9C0C87DE13B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DC16A6-241C-4B6E-840E-3290C0783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4861D3-8DE0-401C-B34A-6137C20E3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5C4B-8F47-424E-B776-C19C4735E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183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3F6F30-8A7F-4EB0-BD55-5367B20BA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DAF738-F48F-4AB3-B9BE-83D68AC33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A3548C-5643-4385-8108-5AA35EEABF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D31764-46BB-4A5E-9C55-D9FEA8185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57A25-DA59-454C-8FCF-9C0C87DE13B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2F7458-031E-4489-8A1F-F3E191FA5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038DF9-6584-4112-91B4-A4E17C7A0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5C4B-8F47-424E-B776-C19C4735E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57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3DEDD2-60DA-4B97-9B56-076B53AC6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439319-64ED-488B-BA50-0D8B09580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C6BCDD-3B9D-4E43-9F7C-5E84F99F0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57A25-DA59-454C-8FCF-9C0C87DE13B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651D85-C503-44F8-B7BF-0FFDC8470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E7550B-1620-4A70-A329-E2CF47D13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5C4B-8F47-424E-B776-C19C4735E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272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CF0C015-782E-48DC-90FD-5FD85F7536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94D3B8-31DB-47C2-8AA6-D0B75B72A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7C4684-27FA-45F6-9A28-909864CBA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57A25-DA59-454C-8FCF-9C0C87DE13B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B40992-E83E-49E3-9E04-92EB8EDAA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162927-12D5-4236-98F5-5297EE62F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5C4B-8F47-424E-B776-C19C4735E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45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2460B4-BFC3-4403-8172-A141C5716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6C45A8-EFF2-449B-B1D6-2FB05172A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B5DB33-C800-468F-B3D5-70E9326FA7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57A25-DA59-454C-8FCF-9C0C87DE13B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6231CE-2894-4DBF-B1EC-0700ACEB4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CE9532-5EE3-4C87-AA1E-E5D535F6D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05C4B-8F47-424E-B776-C19C4735E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53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1617A62-BB13-4036-8339-FC000A69FFF1}"/>
              </a:ext>
            </a:extLst>
          </p:cNvPr>
          <p:cNvGrpSpPr/>
          <p:nvPr/>
        </p:nvGrpSpPr>
        <p:grpSpPr>
          <a:xfrm>
            <a:off x="0" y="0"/>
            <a:ext cx="9906000" cy="7125125"/>
            <a:chOff x="0" y="0"/>
            <a:chExt cx="9906000" cy="7125125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CF12D29-8DE9-4D30-A716-9A4475676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906000" cy="6858000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210D633-BA84-466A-9699-8E46652AC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3274142" cy="3274142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0465B08-D043-4ED4-8465-EA733621B4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143" b="90000" l="9885" r="90939">
                          <a14:foregroundMark x1="39703" y1="5918" x2="42998" y2="17143"/>
                          <a14:foregroundMark x1="42998" y1="17143" x2="42998" y2="17143"/>
                          <a14:foregroundMark x1="38715" y1="2245" x2="43987" y2="11633"/>
                          <a14:foregroundMark x1="91104" y1="65204" x2="91104" y2="652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0856956">
              <a:off x="1620530" y="3773121"/>
              <a:ext cx="2077065" cy="3352004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3C33E9D-074D-4C20-9626-F79AF0101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268066" y="3274142"/>
              <a:ext cx="3539612" cy="3429000"/>
            </a:xfrm>
            <a:prstGeom prst="ellips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0A6C0731-244A-45F6-A0CE-CE61D2326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3131" y="819050"/>
              <a:ext cx="3346939" cy="299944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D988C3E-FE94-4C0F-A367-48C70768A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74138" y="417918"/>
              <a:ext cx="2412314" cy="27130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477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C63C7BC-044C-4F6B-945F-FF9D9917D372}"/>
              </a:ext>
            </a:extLst>
          </p:cNvPr>
          <p:cNvGrpSpPr/>
          <p:nvPr/>
        </p:nvGrpSpPr>
        <p:grpSpPr>
          <a:xfrm>
            <a:off x="0" y="753319"/>
            <a:ext cx="9906001" cy="5351362"/>
            <a:chOff x="0" y="906101"/>
            <a:chExt cx="9906001" cy="5351362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B10A9F54-7595-42E5-9AA5-B9A6541E6F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-1062981" y="1969082"/>
              <a:ext cx="5351359" cy="3225398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8B24E645-3EF5-4E42-97C9-704412DB9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2277320" y="1969081"/>
              <a:ext cx="5351360" cy="3225399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0B105CE8-AED6-4E72-B864-E8A0D36CCB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5617621" y="1969083"/>
              <a:ext cx="5351361" cy="32253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1504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8AFFCA6-FFAF-4103-A997-C510F38FA1C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2116"/>
            <a:ext cx="9906000" cy="593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84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FAF12B2-5218-4410-808D-56FCE9CF95EF}"/>
              </a:ext>
            </a:extLst>
          </p:cNvPr>
          <p:cNvGrpSpPr/>
          <p:nvPr/>
        </p:nvGrpSpPr>
        <p:grpSpPr>
          <a:xfrm>
            <a:off x="0" y="-1"/>
            <a:ext cx="8706678" cy="6858001"/>
            <a:chOff x="0" y="2117"/>
            <a:chExt cx="9232899" cy="7557557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A0442878-143F-47CD-B627-CC98E29A7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117"/>
              <a:ext cx="9232899" cy="7557557"/>
            </a:xfrm>
            <a:prstGeom prst="rect">
              <a:avLst/>
            </a:prstGeom>
          </p:spPr>
        </p:pic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7E1A19A5-4E61-4596-8DB1-EB98DB9142E8}"/>
                </a:ext>
              </a:extLst>
            </p:cNvPr>
            <p:cNvSpPr/>
            <p:nvPr/>
          </p:nvSpPr>
          <p:spPr>
            <a:xfrm>
              <a:off x="1387098" y="3223647"/>
              <a:ext cx="1991532" cy="4649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709FB24-F62C-4113-B144-5A972E6F838B}"/>
                </a:ext>
              </a:extLst>
            </p:cNvPr>
            <p:cNvSpPr/>
            <p:nvPr/>
          </p:nvSpPr>
          <p:spPr>
            <a:xfrm>
              <a:off x="5925518" y="3177152"/>
              <a:ext cx="1991532" cy="4649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AB6A8E96-4FED-4B92-9AED-D10CD2B4617F}"/>
                </a:ext>
              </a:extLst>
            </p:cNvPr>
            <p:cNvSpPr/>
            <p:nvPr/>
          </p:nvSpPr>
          <p:spPr>
            <a:xfrm>
              <a:off x="1387098" y="6816671"/>
              <a:ext cx="1991532" cy="4649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119CD21-BE36-4278-9A7F-821652DE5C13}"/>
                </a:ext>
              </a:extLst>
            </p:cNvPr>
            <p:cNvSpPr/>
            <p:nvPr/>
          </p:nvSpPr>
          <p:spPr>
            <a:xfrm>
              <a:off x="5925518" y="6830420"/>
              <a:ext cx="1991532" cy="4649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6B27A6-D9AD-4E2C-AA7D-BCA2614946B6}"/>
                </a:ext>
              </a:extLst>
            </p:cNvPr>
            <p:cNvSpPr txBox="1"/>
            <p:nvPr/>
          </p:nvSpPr>
          <p:spPr>
            <a:xfrm>
              <a:off x="1458914" y="3203684"/>
              <a:ext cx="2759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To Japan" panose="03000600000000000000" pitchFamily="66" charset="0"/>
                  <a:ea typeface="Cascadia Code" panose="020B0609020000020004" pitchFamily="49" charset="0"/>
                  <a:cs typeface="To Japan" panose="03000600000000000000" pitchFamily="66" charset="0"/>
                </a:rPr>
                <a:t>СОЛНЦЕ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03878ED-A286-4EB4-A527-B78C1B425176}"/>
                </a:ext>
              </a:extLst>
            </p:cNvPr>
            <p:cNvSpPr txBox="1"/>
            <p:nvPr/>
          </p:nvSpPr>
          <p:spPr>
            <a:xfrm>
              <a:off x="5796365" y="3223647"/>
              <a:ext cx="2759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To Japan" panose="03000600000000000000" pitchFamily="66" charset="0"/>
                  <a:ea typeface="Cascadia Code" panose="020B0609020000020004" pitchFamily="49" charset="0"/>
                  <a:cs typeface="To Japan" panose="03000600000000000000" pitchFamily="66" charset="0"/>
                </a:rPr>
                <a:t>МЕРКУРИЙ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0A48EA-2124-4353-9B5D-AD3A8BD4DF19}"/>
                </a:ext>
              </a:extLst>
            </p:cNvPr>
            <p:cNvSpPr txBox="1"/>
            <p:nvPr/>
          </p:nvSpPr>
          <p:spPr>
            <a:xfrm>
              <a:off x="1536677" y="6866916"/>
              <a:ext cx="2759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To Japan" panose="03000600000000000000" pitchFamily="66" charset="0"/>
                  <a:ea typeface="Cascadia Code" panose="020B0609020000020004" pitchFamily="49" charset="0"/>
                  <a:cs typeface="To Japan" panose="03000600000000000000" pitchFamily="66" charset="0"/>
                </a:rPr>
                <a:t>ЗЕМЛЯ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042BF4C-595E-4175-87E8-37602B123AD8}"/>
                </a:ext>
              </a:extLst>
            </p:cNvPr>
            <p:cNvSpPr txBox="1"/>
            <p:nvPr/>
          </p:nvSpPr>
          <p:spPr>
            <a:xfrm>
              <a:off x="6274591" y="6859299"/>
              <a:ext cx="2759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To Japan" panose="03000600000000000000" pitchFamily="66" charset="0"/>
                  <a:ea typeface="Cascadia Code" panose="020B0609020000020004" pitchFamily="49" charset="0"/>
                  <a:cs typeface="To Japan" panose="03000600000000000000" pitchFamily="66" charset="0"/>
                </a:rPr>
                <a:t>ЛУНА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1993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4024759-EAF6-4EC7-B398-3933C707CF55}"/>
              </a:ext>
            </a:extLst>
          </p:cNvPr>
          <p:cNvGrpSpPr/>
          <p:nvPr/>
        </p:nvGrpSpPr>
        <p:grpSpPr>
          <a:xfrm>
            <a:off x="139148" y="1"/>
            <a:ext cx="8776252" cy="6858000"/>
            <a:chOff x="315686" y="-2450"/>
            <a:chExt cx="9309026" cy="7562125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14370471-C923-4FC4-915F-801A82E21F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686" y="0"/>
              <a:ext cx="4599214" cy="7557557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9B61990-FE7B-4367-B392-260981E440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14899" y="-2450"/>
              <a:ext cx="4709813" cy="7562125"/>
            </a:xfrm>
            <a:prstGeom prst="rect">
              <a:avLst/>
            </a:prstGeom>
          </p:spPr>
        </p:pic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2B2D4C2F-6BD6-4E0D-B909-48CC823C2568}"/>
                </a:ext>
              </a:extLst>
            </p:cNvPr>
            <p:cNvSpPr/>
            <p:nvPr/>
          </p:nvSpPr>
          <p:spPr>
            <a:xfrm>
              <a:off x="1642820" y="3184902"/>
              <a:ext cx="1821051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E379783-DB83-4549-8696-427D9F5F3DC1}"/>
                </a:ext>
              </a:extLst>
            </p:cNvPr>
            <p:cNvSpPr/>
            <p:nvPr/>
          </p:nvSpPr>
          <p:spPr>
            <a:xfrm>
              <a:off x="6359280" y="3184902"/>
              <a:ext cx="1821051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C69D7FB-D5A6-462B-A621-3A1A292DDA9F}"/>
                </a:ext>
              </a:extLst>
            </p:cNvPr>
            <p:cNvSpPr/>
            <p:nvPr/>
          </p:nvSpPr>
          <p:spPr>
            <a:xfrm>
              <a:off x="6359280" y="6852702"/>
              <a:ext cx="1821051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38430A34-694B-4B36-BE79-4989267FCCE6}"/>
                </a:ext>
              </a:extLst>
            </p:cNvPr>
            <p:cNvSpPr/>
            <p:nvPr/>
          </p:nvSpPr>
          <p:spPr>
            <a:xfrm>
              <a:off x="1600956" y="6872816"/>
              <a:ext cx="2056644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6CE971F-B060-4FFE-9AFB-03F26D31A0BF}"/>
                </a:ext>
              </a:extLst>
            </p:cNvPr>
            <p:cNvSpPr txBox="1"/>
            <p:nvPr/>
          </p:nvSpPr>
          <p:spPr>
            <a:xfrm>
              <a:off x="1797803" y="3203684"/>
              <a:ext cx="2759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To Japan" panose="03000600000000000000" pitchFamily="66" charset="0"/>
                  <a:ea typeface="Cascadia Code" panose="020B0609020000020004" pitchFamily="49" charset="0"/>
                  <a:cs typeface="To Japan" panose="03000600000000000000" pitchFamily="66" charset="0"/>
                </a:rPr>
                <a:t>ВЕНЕРА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590AB9C-8018-4E04-98F0-1F5516CE30BB}"/>
                </a:ext>
              </a:extLst>
            </p:cNvPr>
            <p:cNvSpPr txBox="1"/>
            <p:nvPr/>
          </p:nvSpPr>
          <p:spPr>
            <a:xfrm>
              <a:off x="6433303" y="3203684"/>
              <a:ext cx="2759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To Japan" panose="03000600000000000000" pitchFamily="66" charset="0"/>
                  <a:ea typeface="Cascadia Code" panose="020B0609020000020004" pitchFamily="49" charset="0"/>
                  <a:cs typeface="To Japan" panose="03000600000000000000" pitchFamily="66" charset="0"/>
                </a:rPr>
                <a:t>ЮПИТЕР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7A8C57E-6DF8-4B55-8FB2-F921F6F9DA45}"/>
                </a:ext>
              </a:extLst>
            </p:cNvPr>
            <p:cNvSpPr txBox="1"/>
            <p:nvPr/>
          </p:nvSpPr>
          <p:spPr>
            <a:xfrm>
              <a:off x="6529952" y="6850469"/>
              <a:ext cx="2759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To Japan" panose="03000600000000000000" pitchFamily="66" charset="0"/>
                  <a:ea typeface="Cascadia Code" panose="020B0609020000020004" pitchFamily="49" charset="0"/>
                  <a:cs typeface="To Japan" panose="03000600000000000000" pitchFamily="66" charset="0"/>
                </a:rPr>
                <a:t>НЕПТУН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7C4F852-3E4C-4DAE-BE95-92FE0416821A}"/>
                </a:ext>
              </a:extLst>
            </p:cNvPr>
            <p:cNvSpPr txBox="1"/>
            <p:nvPr/>
          </p:nvSpPr>
          <p:spPr>
            <a:xfrm>
              <a:off x="1330536" y="6850468"/>
              <a:ext cx="2759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To Japan" panose="03000600000000000000" pitchFamily="66" charset="0"/>
                  <a:ea typeface="Cascadia Code" panose="020B0609020000020004" pitchFamily="49" charset="0"/>
                  <a:cs typeface="To Japan" panose="03000600000000000000" pitchFamily="66" charset="0"/>
                </a:rPr>
                <a:t>МЕТЕОРИТ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5683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BBE3D17-2A05-44F2-A8DB-63DE8256C1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721" y="1"/>
            <a:ext cx="8806069" cy="685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3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DEBB208-9AE7-441D-8B3D-07C8BC0182BA}"/>
              </a:ext>
            </a:extLst>
          </p:cNvPr>
          <p:cNvGrpSpPr/>
          <p:nvPr/>
        </p:nvGrpSpPr>
        <p:grpSpPr>
          <a:xfrm>
            <a:off x="129209" y="0"/>
            <a:ext cx="8975034" cy="6853858"/>
            <a:chOff x="408521" y="0"/>
            <a:chExt cx="9129038" cy="755967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27E037E9-1124-4162-80D0-E3EEFFC1C5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8522" y="0"/>
              <a:ext cx="4645799" cy="3754974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56893D82-9F2D-423B-BCC9-759FC6D1A4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8521" y="3804701"/>
              <a:ext cx="4645799" cy="3754974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EC71FC78-4F9B-4868-B52D-B82DC06404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353"/>
            <a:stretch/>
          </p:blipFill>
          <p:spPr>
            <a:xfrm>
              <a:off x="4891760" y="148776"/>
              <a:ext cx="4645799" cy="3754974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73944CB-E37F-4087-B32B-56EB5949E3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353"/>
            <a:stretch/>
          </p:blipFill>
          <p:spPr>
            <a:xfrm>
              <a:off x="4891759" y="3804701"/>
              <a:ext cx="4645799" cy="3754974"/>
            </a:xfrm>
            <a:prstGeom prst="rect">
              <a:avLst/>
            </a:prstGeom>
          </p:spPr>
        </p:pic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471AC519-66B1-41C5-A693-A783ECFE8776}"/>
                </a:ext>
              </a:extLst>
            </p:cNvPr>
            <p:cNvSpPr/>
            <p:nvPr/>
          </p:nvSpPr>
          <p:spPr>
            <a:xfrm>
              <a:off x="5265079" y="4007051"/>
              <a:ext cx="4041999" cy="2760673"/>
            </a:xfrm>
            <a:prstGeom prst="roundRect">
              <a:avLst>
                <a:gd name="adj" fmla="val 611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297600FE-DB40-49A8-B577-7CBA7F1CE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300" b="92100" l="10000" r="90000">
                          <a14:foregroundMark x1="56500" y1="39300" x2="56700" y2="31200"/>
                          <a14:foregroundMark x1="49200" y1="9300" x2="47900" y2="16700"/>
                          <a14:foregroundMark x1="47900" y1="16700" x2="47700" y2="16900"/>
                          <a14:foregroundMark x1="42400" y1="20400" x2="40900" y2="16900"/>
                          <a14:foregroundMark x1="60900" y1="92100" x2="61900" y2="89100"/>
                          <a14:foregroundMark x1="36400" y1="92100" x2="36400" y2="90100"/>
                          <a14:foregroundMark x1="34800" y1="29400" x2="35200" y2="23700"/>
                          <a14:foregroundMark x1="61000" y1="30300" x2="59900" y2="22800"/>
                          <a14:foregroundMark x1="59900" y1="22800" x2="59800" y2="22600"/>
                          <a14:foregroundMark x1="60700" y1="23500" x2="61200" y2="30900"/>
                          <a14:foregroundMark x1="39600" y1="22500" x2="33600" y2="23200"/>
                          <a14:foregroundMark x1="34600" y1="24000" x2="34600" y2="29500"/>
                          <a14:foregroundMark x1="71400" y1="26500" x2="73000" y2="34400"/>
                          <a14:foregroundMark x1="73000" y1="34400" x2="72100" y2="42100"/>
                          <a14:foregroundMark x1="72100" y1="42100" x2="69100" y2="40500"/>
                          <a14:foregroundMark x1="73200" y1="41400" x2="73500" y2="36700"/>
                          <a14:foregroundMark x1="73900" y1="36100" x2="73800" y2="42300"/>
                          <a14:foregroundMark x1="70800" y1="43300" x2="63600" y2="43300"/>
                          <a14:foregroundMark x1="63600" y1="43300" x2="71200" y2="44300"/>
                          <a14:foregroundMark x1="71200" y1="44300" x2="71500" y2="44200"/>
                          <a14:foregroundMark x1="72000" y1="43800" x2="61300" y2="41100"/>
                          <a14:foregroundMark x1="61200" y1="41200" x2="64000" y2="43300"/>
                          <a14:foregroundMark x1="64000" y1="44400" x2="64900" y2="44800"/>
                          <a14:foregroundMark x1="69300" y1="44800" x2="65700" y2="44800"/>
                          <a14:foregroundMark x1="65200" y1="44500" x2="54000" y2="40200"/>
                          <a14:foregroundMark x1="72400" y1="43200" x2="73800" y2="28500"/>
                          <a14:foregroundMark x1="73800" y1="28500" x2="72900" y2="25800"/>
                          <a14:foregroundMark x1="72700" y1="25900" x2="75100" y2="40900"/>
                          <a14:foregroundMark x1="73300" y1="43600" x2="68200" y2="4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43468" y="3834916"/>
              <a:ext cx="3104942" cy="3104942"/>
            </a:xfrm>
            <a:prstGeom prst="rect">
              <a:avLst/>
            </a:prstGeom>
          </p:spPr>
        </p:pic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83C2E0EF-5CAD-48FF-B8FC-284CD542BFC5}"/>
                </a:ext>
              </a:extLst>
            </p:cNvPr>
            <p:cNvSpPr/>
            <p:nvPr/>
          </p:nvSpPr>
          <p:spPr>
            <a:xfrm>
              <a:off x="6243546" y="6825967"/>
              <a:ext cx="2067593" cy="4193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8DAE2D4-F286-4D31-A9E3-558B33156138}"/>
                </a:ext>
              </a:extLst>
            </p:cNvPr>
            <p:cNvSpPr txBox="1"/>
            <p:nvPr/>
          </p:nvSpPr>
          <p:spPr>
            <a:xfrm>
              <a:off x="6107675" y="6841888"/>
              <a:ext cx="25706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To Japan" panose="03000600000000000000" pitchFamily="66" charset="0"/>
                  <a:ea typeface="Cascadia Code" panose="020B0609020000020004" pitchFamily="49" charset="0"/>
                  <a:cs typeface="To Japan" panose="03000600000000000000" pitchFamily="66" charset="0"/>
                </a:rPr>
                <a:t>СКАФАНДР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14EEEE2-7C45-47E5-8CE0-D2D1BC6D2A52}"/>
                </a:ext>
              </a:extLst>
            </p:cNvPr>
            <p:cNvSpPr/>
            <p:nvPr/>
          </p:nvSpPr>
          <p:spPr>
            <a:xfrm>
              <a:off x="1325105" y="6841888"/>
              <a:ext cx="2513299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5DA11EE0-948E-4EF4-AC35-47068BC2E630}"/>
                </a:ext>
              </a:extLst>
            </p:cNvPr>
            <p:cNvSpPr/>
            <p:nvPr/>
          </p:nvSpPr>
          <p:spPr>
            <a:xfrm>
              <a:off x="1393491" y="3190538"/>
              <a:ext cx="2513299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147D91FC-875B-4FB1-9529-3C59E91997AA}"/>
                </a:ext>
              </a:extLst>
            </p:cNvPr>
            <p:cNvSpPr/>
            <p:nvPr/>
          </p:nvSpPr>
          <p:spPr>
            <a:xfrm>
              <a:off x="6020692" y="3195703"/>
              <a:ext cx="2513299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26F674-A5A8-441C-B957-1B7052621607}"/>
                </a:ext>
              </a:extLst>
            </p:cNvPr>
            <p:cNvSpPr txBox="1"/>
            <p:nvPr/>
          </p:nvSpPr>
          <p:spPr>
            <a:xfrm>
              <a:off x="1366185" y="6891615"/>
              <a:ext cx="25706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To Japan" panose="03000600000000000000" pitchFamily="66" charset="0"/>
                  <a:ea typeface="Cascadia Code" panose="020B0609020000020004" pitchFamily="49" charset="0"/>
                  <a:cs typeface="To Japan" panose="03000600000000000000" pitchFamily="66" charset="0"/>
                </a:rPr>
                <a:t>СОЗВЕЗДИЕ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DA2D2F1-C6D6-4556-9A78-B4E261C6AC5D}"/>
                </a:ext>
              </a:extLst>
            </p:cNvPr>
            <p:cNvSpPr txBox="1"/>
            <p:nvPr/>
          </p:nvSpPr>
          <p:spPr>
            <a:xfrm>
              <a:off x="1270552" y="3190538"/>
              <a:ext cx="2759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To Japan" panose="03000600000000000000" pitchFamily="66" charset="0"/>
                  <a:ea typeface="Cascadia Code" panose="020B0609020000020004" pitchFamily="49" charset="0"/>
                  <a:cs typeface="To Japan" panose="03000600000000000000" pitchFamily="66" charset="0"/>
                </a:rPr>
                <a:t>КОСМОНАВТ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54C5307-9FCF-4B5E-8AA0-D2FE3C716A6D}"/>
                </a:ext>
              </a:extLst>
            </p:cNvPr>
            <p:cNvSpPr txBox="1"/>
            <p:nvPr/>
          </p:nvSpPr>
          <p:spPr>
            <a:xfrm>
              <a:off x="6277746" y="3170902"/>
              <a:ext cx="25706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latin typeface="To Japan" panose="03000600000000000000" pitchFamily="66" charset="0"/>
                  <a:ea typeface="Cascadia Code" panose="020B0609020000020004" pitchFamily="49" charset="0"/>
                  <a:cs typeface="To Japan" panose="03000600000000000000" pitchFamily="66" charset="0"/>
                </a:rPr>
                <a:t>СПУТНИК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3504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3E220E2-F6BE-46FA-8652-3407E66FAE65}"/>
              </a:ext>
            </a:extLst>
          </p:cNvPr>
          <p:cNvGrpSpPr/>
          <p:nvPr/>
        </p:nvGrpSpPr>
        <p:grpSpPr>
          <a:xfrm>
            <a:off x="1" y="134885"/>
            <a:ext cx="8929302" cy="6718973"/>
            <a:chOff x="369240" y="66817"/>
            <a:chExt cx="9168317" cy="7487693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0D67F9CC-08F5-406F-9065-3CB4741F7273}"/>
                </a:ext>
              </a:extLst>
            </p:cNvPr>
            <p:cNvSpPr/>
            <p:nvPr/>
          </p:nvSpPr>
          <p:spPr>
            <a:xfrm>
              <a:off x="1325105" y="6841888"/>
              <a:ext cx="2513299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868F432-3FA1-498E-ABB7-1C3C6FAC9D97}"/>
                </a:ext>
              </a:extLst>
            </p:cNvPr>
            <p:cNvSpPr/>
            <p:nvPr/>
          </p:nvSpPr>
          <p:spPr>
            <a:xfrm>
              <a:off x="1393491" y="3190538"/>
              <a:ext cx="2513299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A95319B-CCE7-4E3A-AFFC-2ECA255C8A06}"/>
                </a:ext>
              </a:extLst>
            </p:cNvPr>
            <p:cNvSpPr/>
            <p:nvPr/>
          </p:nvSpPr>
          <p:spPr>
            <a:xfrm>
              <a:off x="6020692" y="3195703"/>
              <a:ext cx="2513299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43139B42-AF6F-41C3-9959-AFFA37DB1F3E}"/>
                </a:ext>
              </a:extLst>
            </p:cNvPr>
            <p:cNvGrpSpPr/>
            <p:nvPr/>
          </p:nvGrpSpPr>
          <p:grpSpPr>
            <a:xfrm>
              <a:off x="369241" y="3799536"/>
              <a:ext cx="4645799" cy="3754974"/>
              <a:chOff x="4891759" y="3804701"/>
              <a:chExt cx="4645799" cy="3754974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03C8BA24-5A26-401E-9911-688E8DCD5FC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353"/>
              <a:stretch/>
            </p:blipFill>
            <p:spPr>
              <a:xfrm>
                <a:off x="4891759" y="3804701"/>
                <a:ext cx="4645799" cy="3754974"/>
              </a:xfrm>
              <a:prstGeom prst="rect">
                <a:avLst/>
              </a:prstGeom>
            </p:spPr>
          </p:pic>
          <p:sp>
            <p:nvSpPr>
              <p:cNvPr id="21" name="Прямоугольник: скругленные углы 20">
                <a:extLst>
                  <a:ext uri="{FF2B5EF4-FFF2-40B4-BE49-F238E27FC236}">
                    <a16:creationId xmlns:a16="http://schemas.microsoft.com/office/drawing/2014/main" id="{5DC9A256-4CEA-47BB-8295-A4FE55E947EA}"/>
                  </a:ext>
                </a:extLst>
              </p:cNvPr>
              <p:cNvSpPr/>
              <p:nvPr/>
            </p:nvSpPr>
            <p:spPr>
              <a:xfrm>
                <a:off x="5265079" y="4007051"/>
                <a:ext cx="4041999" cy="2760673"/>
              </a:xfrm>
              <a:prstGeom prst="roundRect">
                <a:avLst>
                  <a:gd name="adj" fmla="val 6118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AEA2D8C1-E5CF-4222-852A-B7E2C52B8D31}"/>
                  </a:ext>
                </a:extLst>
              </p:cNvPr>
              <p:cNvSpPr/>
              <p:nvPr/>
            </p:nvSpPr>
            <p:spPr>
              <a:xfrm>
                <a:off x="6243546" y="6825967"/>
                <a:ext cx="2067593" cy="4193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0C9A54E-24CF-4531-A915-C65C557D4925}"/>
                  </a:ext>
                </a:extLst>
              </p:cNvPr>
              <p:cNvSpPr txBox="1"/>
              <p:nvPr/>
            </p:nvSpPr>
            <p:spPr>
              <a:xfrm>
                <a:off x="6107675" y="6841888"/>
                <a:ext cx="25706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>
                    <a:latin typeface="To Japan" panose="03000600000000000000" pitchFamily="66" charset="0"/>
                    <a:ea typeface="Cascadia Code" panose="020B0609020000020004" pitchFamily="49" charset="0"/>
                    <a:cs typeface="To Japan" panose="03000600000000000000" pitchFamily="66" charset="0"/>
                  </a:rPr>
                  <a:t>телескоп</a:t>
                </a:r>
              </a:p>
            </p:txBody>
          </p: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07A364E7-9096-4032-9422-6DCFD7959F53}"/>
                </a:ext>
              </a:extLst>
            </p:cNvPr>
            <p:cNvGrpSpPr/>
            <p:nvPr/>
          </p:nvGrpSpPr>
          <p:grpSpPr>
            <a:xfrm>
              <a:off x="4891758" y="74777"/>
              <a:ext cx="4645799" cy="3754974"/>
              <a:chOff x="4891759" y="3804701"/>
              <a:chExt cx="4645799" cy="3754974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614A5D1A-AC40-467F-9C52-A2FAB1E8E3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353"/>
              <a:stretch/>
            </p:blipFill>
            <p:spPr>
              <a:xfrm>
                <a:off x="4891759" y="3804701"/>
                <a:ext cx="4645799" cy="3754974"/>
              </a:xfrm>
              <a:prstGeom prst="rect">
                <a:avLst/>
              </a:prstGeom>
            </p:spPr>
          </p:pic>
          <p:sp>
            <p:nvSpPr>
              <p:cNvPr id="17" name="Прямоугольник: скругленные углы 16">
                <a:extLst>
                  <a:ext uri="{FF2B5EF4-FFF2-40B4-BE49-F238E27FC236}">
                    <a16:creationId xmlns:a16="http://schemas.microsoft.com/office/drawing/2014/main" id="{DF154347-717A-4D98-9699-1D86970F75CB}"/>
                  </a:ext>
                </a:extLst>
              </p:cNvPr>
              <p:cNvSpPr/>
              <p:nvPr/>
            </p:nvSpPr>
            <p:spPr>
              <a:xfrm>
                <a:off x="5265079" y="4007051"/>
                <a:ext cx="4041999" cy="2760673"/>
              </a:xfrm>
              <a:prstGeom prst="roundRect">
                <a:avLst>
                  <a:gd name="adj" fmla="val 6118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4DDB879F-A02A-4A4D-BF52-674E8432AA87}"/>
                  </a:ext>
                </a:extLst>
              </p:cNvPr>
              <p:cNvSpPr/>
              <p:nvPr/>
            </p:nvSpPr>
            <p:spPr>
              <a:xfrm>
                <a:off x="6243546" y="6825967"/>
                <a:ext cx="2067593" cy="4193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F3BE936-6824-4842-8818-0A7E1596F73B}"/>
                  </a:ext>
                </a:extLst>
              </p:cNvPr>
              <p:cNvSpPr txBox="1"/>
              <p:nvPr/>
            </p:nvSpPr>
            <p:spPr>
              <a:xfrm>
                <a:off x="6400123" y="6834190"/>
                <a:ext cx="25706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>
                    <a:latin typeface="To Japan" panose="03000600000000000000" pitchFamily="66" charset="0"/>
                    <a:ea typeface="Cascadia Code" panose="020B0609020000020004" pitchFamily="49" charset="0"/>
                    <a:cs typeface="To Japan" panose="03000600000000000000" pitchFamily="66" charset="0"/>
                  </a:rPr>
                  <a:t>звезды</a:t>
                </a:r>
              </a:p>
            </p:txBody>
          </p:sp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82A596C1-D35D-41F1-9BF2-CE24AB3F6DF6}"/>
                </a:ext>
              </a:extLst>
            </p:cNvPr>
            <p:cNvGrpSpPr/>
            <p:nvPr/>
          </p:nvGrpSpPr>
          <p:grpSpPr>
            <a:xfrm>
              <a:off x="369240" y="66817"/>
              <a:ext cx="4645799" cy="3754974"/>
              <a:chOff x="4891759" y="3804701"/>
              <a:chExt cx="4645799" cy="3754974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3759BA65-0F9F-4F7A-865D-A675E8C4BD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353"/>
              <a:stretch/>
            </p:blipFill>
            <p:spPr>
              <a:xfrm>
                <a:off x="4891759" y="3804701"/>
                <a:ext cx="4645799" cy="3754974"/>
              </a:xfrm>
              <a:prstGeom prst="rect">
                <a:avLst/>
              </a:prstGeom>
            </p:spPr>
          </p:pic>
          <p:sp>
            <p:nvSpPr>
              <p:cNvPr id="13" name="Прямоугольник: скругленные углы 12">
                <a:extLst>
                  <a:ext uri="{FF2B5EF4-FFF2-40B4-BE49-F238E27FC236}">
                    <a16:creationId xmlns:a16="http://schemas.microsoft.com/office/drawing/2014/main" id="{248871B8-2EAE-4FE7-B19F-7A8385B69195}"/>
                  </a:ext>
                </a:extLst>
              </p:cNvPr>
              <p:cNvSpPr/>
              <p:nvPr/>
            </p:nvSpPr>
            <p:spPr>
              <a:xfrm>
                <a:off x="5173529" y="3994007"/>
                <a:ext cx="4133549" cy="2839920"/>
              </a:xfrm>
              <a:prstGeom prst="roundRect">
                <a:avLst>
                  <a:gd name="adj" fmla="val 611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id="{B7C364EB-6A7B-4CE8-B0DE-F885403A1633}"/>
                  </a:ext>
                </a:extLst>
              </p:cNvPr>
              <p:cNvSpPr/>
              <p:nvPr/>
            </p:nvSpPr>
            <p:spPr>
              <a:xfrm>
                <a:off x="6243546" y="6825967"/>
                <a:ext cx="2067593" cy="4193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FB3173C-C495-42B3-8DB6-69AE5D207D9E}"/>
                  </a:ext>
                </a:extLst>
              </p:cNvPr>
              <p:cNvSpPr txBox="1"/>
              <p:nvPr/>
            </p:nvSpPr>
            <p:spPr>
              <a:xfrm>
                <a:off x="6351129" y="6750427"/>
                <a:ext cx="25706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>
                    <a:latin typeface="To Japan" panose="03000600000000000000" pitchFamily="66" charset="0"/>
                    <a:ea typeface="Cascadia Code" panose="020B0609020000020004" pitchFamily="49" charset="0"/>
                    <a:cs typeface="To Japan" panose="03000600000000000000" pitchFamily="66" charset="0"/>
                  </a:rPr>
                  <a:t>ракета</a:t>
                </a:r>
              </a:p>
            </p:txBody>
          </p:sp>
        </p:grp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2971DC5-B43B-42C9-B6BB-6D463E8B9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723" y="469048"/>
              <a:ext cx="4041015" cy="2406110"/>
            </a:xfrm>
            <a:prstGeom prst="roundRect">
              <a:avLst>
                <a:gd name="adj" fmla="val 5179"/>
              </a:avLst>
            </a:prstGeom>
            <a:ln w="28575">
              <a:solidFill>
                <a:schemeClr val="tx1"/>
              </a:solidFill>
            </a:ln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FC5F8AE5-749F-4CD5-A8F3-AB2E5FF9A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1851" y="256122"/>
              <a:ext cx="4041999" cy="2792248"/>
            </a:xfrm>
            <a:prstGeom prst="roundRect">
              <a:avLst>
                <a:gd name="adj" fmla="val 4633"/>
              </a:avLst>
            </a:prstGeom>
            <a:ln>
              <a:solidFill>
                <a:schemeClr val="tx1"/>
              </a:solidFill>
            </a:ln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E22A5526-53B6-4588-BF22-EAC6E1971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3122" y="4034716"/>
              <a:ext cx="2658034" cy="2658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25930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</Words>
  <Application>Microsoft Office PowerPoint</Application>
  <PresentationFormat>Лист A4 (210x297 мм)</PresentationFormat>
  <Paragraphs>15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To Japan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Дарина Слободенюк</dc:creator>
  <cp:lastModifiedBy>Екатерина Чимутова</cp:lastModifiedBy>
  <cp:revision>1</cp:revision>
  <dcterms:created xsi:type="dcterms:W3CDTF">2026-04-07T18:57:27Z</dcterms:created>
  <dcterms:modified xsi:type="dcterms:W3CDTF">2026-08-12T21:47:21Z</dcterms:modified>
</cp:coreProperties>
</file>