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9" r:id="rId3"/>
    <p:sldId id="266" r:id="rId4"/>
    <p:sldId id="273" r:id="rId5"/>
    <p:sldId id="263" r:id="rId6"/>
    <p:sldId id="275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A6CF48E-6512-4EF5-9AA1-48A55182D5B3}">
          <p14:sldIdLst>
            <p14:sldId id="268"/>
            <p14:sldId id="259"/>
            <p14:sldId id="266"/>
            <p14:sldId id="273"/>
            <p14:sldId id="263"/>
            <p14:sldId id="275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71" autoAdjust="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 addSection delSection modSection">
      <pc:chgData name="Екатерина Чимутова" userId="4e1c11216741eefa" providerId="LiveId" clId="{E01BB03D-4D9F-4CF2-BCCB-B77BB2E13832}" dt="2026-08-12T21:31:56.390" v="15" actId="2696"/>
      <pc:docMkLst>
        <pc:docMk/>
      </pc:docMkLst>
      <pc:sldChg chg="del">
        <pc:chgData name="Екатерина Чимутова" userId="4e1c11216741eefa" providerId="LiveId" clId="{E01BB03D-4D9F-4CF2-BCCB-B77BB2E13832}" dt="2026-08-12T21:31:45.489" v="13" actId="2696"/>
        <pc:sldMkLst>
          <pc:docMk/>
          <pc:sldMk cId="3125534424" sldId="256"/>
        </pc:sldMkLst>
      </pc:sldChg>
      <pc:sldChg chg="del">
        <pc:chgData name="Екатерина Чимутова" userId="4e1c11216741eefa" providerId="LiveId" clId="{E01BB03D-4D9F-4CF2-BCCB-B77BB2E13832}" dt="2026-08-12T21:31:10.017" v="6" actId="2696"/>
        <pc:sldMkLst>
          <pc:docMk/>
          <pc:sldMk cId="4135900138" sldId="257"/>
        </pc:sldMkLst>
      </pc:sldChg>
      <pc:sldChg chg="del">
        <pc:chgData name="Екатерина Чимутова" userId="4e1c11216741eefa" providerId="LiveId" clId="{E01BB03D-4D9F-4CF2-BCCB-B77BB2E13832}" dt="2026-08-12T21:31:40.951" v="12" actId="2696"/>
        <pc:sldMkLst>
          <pc:docMk/>
          <pc:sldMk cId="1757569274" sldId="258"/>
        </pc:sldMkLst>
      </pc:sldChg>
      <pc:sldChg chg="del">
        <pc:chgData name="Екатерина Чимутова" userId="4e1c11216741eefa" providerId="LiveId" clId="{E01BB03D-4D9F-4CF2-BCCB-B77BB2E13832}" dt="2026-08-12T21:31:52.588" v="14" actId="2696"/>
        <pc:sldMkLst>
          <pc:docMk/>
          <pc:sldMk cId="4087179301" sldId="270"/>
        </pc:sldMkLst>
      </pc:sldChg>
      <pc:sldChg chg="delSp modSp del mod delAnim">
        <pc:chgData name="Екатерина Чимутова" userId="4e1c11216741eefa" providerId="LiveId" clId="{E01BB03D-4D9F-4CF2-BCCB-B77BB2E13832}" dt="2026-08-12T21:31:05.298" v="5" actId="2696"/>
        <pc:sldMkLst>
          <pc:docMk/>
          <pc:sldMk cId="1355991087" sldId="271"/>
        </pc:sldMkLst>
        <pc:picChg chg="del mod">
          <ac:chgData name="Екатерина Чимутова" userId="4e1c11216741eefa" providerId="LiveId" clId="{E01BB03D-4D9F-4CF2-BCCB-B77BB2E13832}" dt="2026-08-12T21:31:02.606" v="4" actId="478"/>
          <ac:picMkLst>
            <pc:docMk/>
            <pc:sldMk cId="1355991087" sldId="271"/>
            <ac:picMk id="4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8-12T21:31:56.390" v="15" actId="2696"/>
        <pc:sldMkLst>
          <pc:docMk/>
          <pc:sldMk cId="4064100972" sldId="272"/>
        </pc:sldMkLst>
      </pc:sldChg>
      <pc:sldChg chg="delSp modSp mod delAnim">
        <pc:chgData name="Екатерина Чимутова" userId="4e1c11216741eefa" providerId="LiveId" clId="{E01BB03D-4D9F-4CF2-BCCB-B77BB2E13832}" dt="2026-08-12T21:31:15.608" v="7" actId="1076"/>
        <pc:sldMkLst>
          <pc:docMk/>
          <pc:sldMk cId="4169019080" sldId="273"/>
        </pc:sldMkLst>
        <pc:picChg chg="del">
          <ac:chgData name="Екатерина Чимутова" userId="4e1c11216741eefa" providerId="LiveId" clId="{E01BB03D-4D9F-4CF2-BCCB-B77BB2E13832}" dt="2026-08-12T21:30:22.337" v="2" actId="478"/>
          <ac:picMkLst>
            <pc:docMk/>
            <pc:sldMk cId="4169019080" sldId="273"/>
            <ac:picMk id="2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8-12T21:31:15.608" v="7" actId="1076"/>
          <ac:picMkLst>
            <pc:docMk/>
            <pc:sldMk cId="4169019080" sldId="273"/>
            <ac:picMk id="1027" creationId="{00000000-0000-0000-0000-000000000000}"/>
          </ac:picMkLst>
        </pc:picChg>
      </pc:sldChg>
      <pc:sldChg chg="addSp delSp modSp del mod delAnim">
        <pc:chgData name="Екатерина Чимутова" userId="4e1c11216741eefa" providerId="LiveId" clId="{E01BB03D-4D9F-4CF2-BCCB-B77BB2E13832}" dt="2026-08-12T21:31:21.575" v="9" actId="2696"/>
        <pc:sldMkLst>
          <pc:docMk/>
          <pc:sldMk cId="731724649" sldId="274"/>
        </pc:sldMkLst>
        <pc:spChg chg="add mod">
          <ac:chgData name="Екатерина Чимутова" userId="4e1c11216741eefa" providerId="LiveId" clId="{E01BB03D-4D9F-4CF2-BCCB-B77BB2E13832}" dt="2026-08-12T21:31:19.055" v="8" actId="478"/>
          <ac:spMkLst>
            <pc:docMk/>
            <pc:sldMk cId="731724649" sldId="274"/>
            <ac:spMk id="4" creationId="{E3AF4387-D240-0FAC-6AAF-B8EDD6E7761F}"/>
          </ac:spMkLst>
        </pc:spChg>
        <pc:picChg chg="del">
          <ac:chgData name="Екатерина Чимутова" userId="4e1c11216741eefa" providerId="LiveId" clId="{E01BB03D-4D9F-4CF2-BCCB-B77BB2E13832}" dt="2026-08-12T21:31:19.055" v="8" actId="478"/>
          <ac:picMkLst>
            <pc:docMk/>
            <pc:sldMk cId="731724649" sldId="274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957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55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36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079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3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23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26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127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11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62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600FC-C13C-45C0-B3C3-CFF6A1E4023F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63571-750F-4345-8E58-A76F0025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11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а\Downloads\7a8466e4d1bfa445f15c4ccc44cf5f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02631"/>
          </a:xfrm>
        </p:spPr>
        <p:txBody>
          <a:bodyPr>
            <a:normAutofit fontScale="90000"/>
          </a:bodyPr>
          <a:lstStyle/>
          <a:p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Речевая практика</a:t>
            </a:r>
            <a:b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57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33" y="-297"/>
            <a:ext cx="854733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71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450" y="0"/>
            <a:ext cx="8547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008712" cy="4320480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Сосулька 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зеленая трава 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капель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яркое солнце 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желтые листья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тепло 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сильный мороз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пение птиц </a:t>
            </a:r>
          </a:p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тает снег</a:t>
            </a:r>
          </a:p>
        </p:txBody>
      </p:sp>
    </p:spTree>
    <p:extLst>
      <p:ext uri="{BB962C8B-B14F-4D97-AF65-F5344CB8AC3E}">
        <p14:creationId xmlns:p14="http://schemas.microsoft.com/office/powerpoint/2010/main" val="229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33" y="-297"/>
            <a:ext cx="8547333" cy="6858594"/>
          </a:xfrm>
          <a:prstGeom prst="rect">
            <a:avLst/>
          </a:prstGeom>
        </p:spPr>
      </p:pic>
      <p:pic>
        <p:nvPicPr>
          <p:cNvPr id="1027" name="Picture 3" descr="C:\Users\Александра\Downloads\438ed317-2ab9-4972-b70d-6eb5428d0e6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611" y="692696"/>
            <a:ext cx="6984776" cy="453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019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33" y="-297"/>
            <a:ext cx="8547333" cy="685859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980728"/>
            <a:ext cx="5829300" cy="404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80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33" y="-297"/>
            <a:ext cx="8547333" cy="6858594"/>
          </a:xfrm>
          <a:prstGeom prst="rect">
            <a:avLst/>
          </a:prstGeom>
        </p:spPr>
      </p:pic>
      <p:pic>
        <p:nvPicPr>
          <p:cNvPr id="2" name="Picture 2" descr="C:\Users\Александра\Downloads\image-30-03-26-09-04-1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692695"/>
            <a:ext cx="7056783" cy="46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073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705" y="-67833"/>
            <a:ext cx="8547333" cy="685829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972" y="3349155"/>
            <a:ext cx="1371301" cy="17984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67744" y="764705"/>
            <a:ext cx="4590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Мы ищем картинку, где:</a:t>
            </a:r>
          </a:p>
          <a:p>
            <a:pPr algn="ctr"/>
            <a:r>
              <a:rPr lang="ru-RU" dirty="0"/>
              <a:t>-нет лыж, нет крепости и нет </a:t>
            </a:r>
            <a:r>
              <a:rPr lang="ru-RU" dirty="0" err="1"/>
              <a:t>Эрэл</a:t>
            </a:r>
            <a:r>
              <a:rPr lang="ru-RU" dirty="0"/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5" y="1417100"/>
            <a:ext cx="1327538" cy="19442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392" y="1429261"/>
            <a:ext cx="1302904" cy="19198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5273" y="3349154"/>
            <a:ext cx="1281022" cy="18248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6102" y="3354896"/>
            <a:ext cx="1667039" cy="16670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372" y="1356086"/>
            <a:ext cx="1598145" cy="15981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832" y="3322725"/>
            <a:ext cx="1664024" cy="16640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1800" y="611084"/>
            <a:ext cx="3452530" cy="45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4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37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 Речевая практика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</dc:creator>
  <cp:lastModifiedBy>Екатерина Чимутова</cp:lastModifiedBy>
  <cp:revision>47</cp:revision>
  <dcterms:created xsi:type="dcterms:W3CDTF">2026-03-22T12:52:21Z</dcterms:created>
  <dcterms:modified xsi:type="dcterms:W3CDTF">2026-08-12T21:32:00Z</dcterms:modified>
</cp:coreProperties>
</file>