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49425E4-2781-428E-B510-526FD1E1C5D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9897" y="1052736"/>
            <a:ext cx="87129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FFC000"/>
                </a:solidFill>
                <a:latin typeface="Comic Sans MS" pitchFamily="66" charset="0"/>
                <a:ea typeface="Batang" pitchFamily="18" charset="-127"/>
                <a:cs typeface="Times New Roman" pitchFamily="18" charset="0"/>
              </a:rPr>
              <a:t>СКАЗКИ,КОТОРЫЕ ЛЕЧАТ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004" y="6038280"/>
            <a:ext cx="8856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C000"/>
                </a:solidFill>
                <a:latin typeface="Comic Sans MS" pitchFamily="66" charset="0"/>
              </a:rPr>
              <a:t>Подготовила педагог-психолог: Серебрякова Анна Евгеньевна</a:t>
            </a:r>
          </a:p>
          <a:p>
            <a:r>
              <a:rPr lang="ru-RU" sz="2000" b="1" dirty="0">
                <a:solidFill>
                  <a:srgbClr val="FFC000"/>
                </a:solidFill>
                <a:latin typeface="Comic Sans MS" pitchFamily="66" charset="0"/>
              </a:rPr>
              <a:t>ГБУ «Центр социальной помощи семье и детям города Бор»</a:t>
            </a:r>
          </a:p>
          <a:p>
            <a:r>
              <a:rPr lang="ru-RU" sz="2000" b="1" dirty="0">
                <a:solidFill>
                  <a:srgbClr val="FFC000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2750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476874"/>
            <a:ext cx="8496944" cy="6048672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57638" y="1052736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самого рождения мы слушаем сказки. Сначала их рассказывают нам мамы и бабушки, потом мы читаем их сами, а позже – придумываем свои. Через образы и символы сказки говорят нам главном: о дружбе и предательстве, о страхе и мужестве, о потере и обретении. </a:t>
            </a:r>
          </a:p>
          <a:p>
            <a:pPr algn="just"/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Сказкотерапия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помогает детям:</a:t>
            </a:r>
          </a:p>
          <a:p>
            <a:pPr algn="just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Осознать и назвать свои эмоции;</a:t>
            </a:r>
          </a:p>
          <a:p>
            <a:pPr algn="just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Увидеть разные способы решения проблем;</a:t>
            </a:r>
          </a:p>
          <a:p>
            <a:pPr algn="just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Поверить в свои силы;</a:t>
            </a:r>
          </a:p>
          <a:p>
            <a:pPr algn="just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 Почувствовать, что они не одиноки. </a:t>
            </a:r>
          </a:p>
          <a:p>
            <a:pPr algn="just"/>
            <a:endParaRPr lang="ru-RU" sz="24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506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404664"/>
            <a:ext cx="8640960" cy="6192688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2411" y="738713"/>
            <a:ext cx="803203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Далее будет представлено одно занятие из </a:t>
            </a:r>
            <a:r>
              <a:rPr lang="ru-RU" sz="2500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сказкотерапии</a:t>
            </a:r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детей 7-10 лет (сам цикл занятий представлен отдельно). </a:t>
            </a:r>
          </a:p>
          <a:p>
            <a:pPr algn="just"/>
            <a:endParaRPr lang="ru-RU" sz="25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500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занятия</a:t>
            </a:r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помочь осознать и проработать свои страхи через символическое выражение в творчестве.</a:t>
            </a:r>
          </a:p>
          <a:p>
            <a:pPr algn="just"/>
            <a:endParaRPr lang="ru-RU" sz="25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500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которые нам понадобятся: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листы плотной бумаги;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клей ПВА;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крупная соль;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акварельные краски или гуашь, кисти;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стаканчики с водой;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5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салфетки.</a:t>
            </a:r>
          </a:p>
          <a:p>
            <a:pPr algn="just"/>
            <a:r>
              <a:rPr lang="ru-RU" sz="2800" dirty="0">
                <a:solidFill>
                  <a:srgbClr val="FFC000"/>
                </a:solidFill>
                <a:latin typeface="Comic Sans MS" pitchFamily="66" charset="0"/>
              </a:rPr>
              <a:t>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3087444"/>
            <a:ext cx="2520280" cy="3167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8384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332656"/>
            <a:ext cx="8640960" cy="6264696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83568" y="764704"/>
            <a:ext cx="784887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Сказка о девочке, которая «растворила»  свои страхи</a:t>
            </a:r>
          </a:p>
          <a:p>
            <a:pPr algn="ctr"/>
            <a:endParaRPr lang="ru-RU" sz="2000" b="1" u="sng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Жила-была на свете одна девочка по имени Маша. Она была очень умной и доброй, но порой девочку одолевали тревоги и страхи. Иногда Маше казалось, что весь мир против неё, и она не знала, как с этим справиться.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однажды Маша узнала об удивительной технике, которая помогает превращать тревоги в настоящее искусство. Она с воодушевлением рассказала об этом своей любимой бабушке.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Представь, бабуль, что если взять лист бумаги, покрыть его клеем, а потом посыпать солью и высушить, то получится целый холст. Нужно лишь начать капать на соль краски, которые отражают мои страхи. Они будут расплываться и превращаться в  красивые узоры, которые буквально растворят мои страхи. 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Бабушка улыбнулась и ласково погладила Машу по голове. 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Это замечательная идея, моя дорогая. Давай попробуем прямо сейчас!</a:t>
            </a:r>
          </a:p>
          <a:p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431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404664"/>
            <a:ext cx="8712968" cy="6264696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3568" y="836712"/>
            <a:ext cx="78488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вот Маша с бабушкой принялись за работу. Сначала они покрыли лист клеем, а потом осторожно посыпали его солью и высушили его.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Маша задумалась, какие же краски отражают её тревоги, и начала капать их на соль.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Сначала она выбрала темно-серую краску – цвет её страха перед неудачами. Капля за каплей, краска расплывалась, образуя причудливые узоры. Маша наблюдала, как её страх постепенно растворяется и превращается в нечто красивое. Затем девочка взяла красную краску – цвет её гнева и раздражения. Она осторожно капала краску на соль, и вот уже яркие всполохи растекались по листу, словно пламя. И наконец, Маша выбрала синюю краску – цвет её тревоги и волнения. Капли растворялись, образуя волны и завитки, похожие на морскую гладь.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Маша закончила, она с восхищением рассматривала свое творение. Перед ней лежала настоящая картина, сотканная из ее страхов и тревог, но такая яркая, красивая и живая.</a:t>
            </a:r>
          </a:p>
        </p:txBody>
      </p:sp>
    </p:spTree>
    <p:extLst>
      <p:ext uri="{BB962C8B-B14F-4D97-AF65-F5344CB8AC3E}">
        <p14:creationId xmlns:p14="http://schemas.microsoft.com/office/powerpoint/2010/main" val="3340384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404664"/>
            <a:ext cx="8352928" cy="6192688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71600" y="908720"/>
            <a:ext cx="74888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Бабуль, смотри, как здорово получилось! – воскликнула Маша. – Теперь мои тревоги больше не кажутся такими страшными. Они превратились в настоящее произведение искусства!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Бабушка ласково обняла внучку и сказала: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Ты молодец, Машенька. Ты показала, что даже самые большие страхи можно превратить во что-то прекрасное. Теперь, когда тебя будут одолевать тревоги, ты можешь создавать такие картины и напоминать себе, что ничего страшного в этом нет.</a:t>
            </a:r>
          </a:p>
          <a:p>
            <a:pPr algn="just"/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тех пор Маша всегда, когда чувствовала, что её одолевают страхи, доставала лист, клей и краски. И каждый раз её картины становились все ярче и красивее, а сама девочка чувствовала, как  тревоги и волнения уходят, уступая место спокойствию и уверенности.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61254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332656"/>
            <a:ext cx="8568952" cy="6264696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99592" y="980728"/>
            <a:ext cx="7632848" cy="476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Психолог: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теперь давайте обсудим прочитанную сказку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Что чувствовала Маша, когда её одолевали страхи?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Как она решила с ними справиться?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Почему превращение страхов в узоры помогло ей?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Есть ли у вас способы, которые помогают справиться с тревогой?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Ответы детей….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Психолог: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Сейчас мы переходим к следующей части нашего занятия, попробуем, так же как и Маша растворить свои страхи. </a:t>
            </a:r>
          </a:p>
        </p:txBody>
      </p:sp>
    </p:spTree>
    <p:extLst>
      <p:ext uri="{BB962C8B-B14F-4D97-AF65-F5344CB8AC3E}">
        <p14:creationId xmlns:p14="http://schemas.microsoft.com/office/powerpoint/2010/main" val="3508581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39687" y="404664"/>
            <a:ext cx="8568952" cy="6192688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7584" y="658691"/>
            <a:ext cx="7416824" cy="2259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800" b="1" u="sng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Творческая часть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Возьмите лист бумаги равномерно, но не слишком толстым слоем нанесите клей.</a:t>
            </a:r>
            <a:endParaRPr lang="ru-RU" sz="2400" dirty="0">
              <a:solidFill>
                <a:schemeClr val="tx2">
                  <a:lumMod val="50000"/>
                </a:schemeClr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Посыпьте лист солью и оставьте на 5-10 минут, чтобы клей схватился. </a:t>
            </a:r>
            <a:endParaRPr lang="ru-RU" sz="2400" dirty="0">
              <a:solidFill>
                <a:schemeClr val="tx2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3212977"/>
            <a:ext cx="3202177" cy="2668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5029" y="3212977"/>
            <a:ext cx="3456384" cy="2723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3212977"/>
            <a:ext cx="3312368" cy="2668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9774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476672"/>
            <a:ext cx="8568952" cy="6120680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043608" y="1052736"/>
            <a:ext cx="7344816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3. Теперь, когда основа готова, выберите краски, которые ассоциируются с вашими страхами.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4. Далее капаем красками на солевую поверхность. Посмотрите, как капли расплываются, образуя узоры.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703" y="2996952"/>
            <a:ext cx="3946180" cy="3045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3068960"/>
            <a:ext cx="3870064" cy="2973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8404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31540" y="548680"/>
            <a:ext cx="8424936" cy="5976664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71600" y="1052736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Доработайте свою картину, добавляя другие цвета, линии или детали, чтобы превратить «страшные» элементы в красивые образы.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256254"/>
            <a:ext cx="3872224" cy="314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5792" y="2289722"/>
            <a:ext cx="4190899" cy="3155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246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6" y="404664"/>
            <a:ext cx="8424936" cy="6264696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99592" y="836712"/>
            <a:ext cx="7272808" cy="2189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Психолог: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давайте обсудим, что получилось, кто хочет, может показать свои работы.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Какой страх вы изобразили сначала?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Как он изменился на картине?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Что почувствовали, когда увидели результат?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3175088"/>
            <a:ext cx="4536504" cy="3206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3175088"/>
            <a:ext cx="3721914" cy="3316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257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95536" y="404664"/>
            <a:ext cx="8424936" cy="6192688"/>
          </a:xfrm>
          <a:prstGeom prst="roundRect">
            <a:avLst/>
          </a:prstGeom>
          <a:solidFill>
            <a:schemeClr val="bg1">
              <a:lumMod val="85000"/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27584" y="1341832"/>
            <a:ext cx="7560840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Times New Roman"/>
                <a:ea typeface="Calibri"/>
                <a:cs typeface="Times New Roman"/>
              </a:rPr>
              <a:t>Сегодня мы увидели, что  страхи — это нормально, а творчество помогает их «превратить» во что то новое и менее пугающее. Если вам становиться страшно, вы можете нарисовать свой страх и сделать его смешным. </a:t>
            </a:r>
            <a:endParaRPr lang="ru-RU" sz="2400" dirty="0">
              <a:solidFill>
                <a:schemeClr val="tx2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3068960"/>
            <a:ext cx="4968552" cy="3096345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577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091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853</Words>
  <Application>Microsoft Office PowerPoint</Application>
  <PresentationFormat>Экран (4:3)</PresentationFormat>
  <Paragraphs>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Comic Sans MS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Рабочий</dc:creator>
  <cp:lastModifiedBy>Екатерина Чимутова</cp:lastModifiedBy>
  <cp:revision>21</cp:revision>
  <dcterms:created xsi:type="dcterms:W3CDTF">2026-05-06T10:24:10Z</dcterms:created>
  <dcterms:modified xsi:type="dcterms:W3CDTF">2026-08-12T21:19:07Z</dcterms:modified>
</cp:coreProperties>
</file>