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62" r:id="rId4"/>
    <p:sldId id="266" r:id="rId5"/>
    <p:sldId id="281" r:id="rId6"/>
    <p:sldId id="282" r:id="rId7"/>
    <p:sldId id="283" r:id="rId8"/>
    <p:sldId id="28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5A87"/>
    <a:srgbClr val="FEF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 varScale="1">
        <p:scale>
          <a:sx n="81" d="100"/>
          <a:sy n="81" d="100"/>
        </p:scale>
        <p:origin x="151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A3586-BA5D-458A-8355-DB99A695975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2360C1-B7F5-4216-888D-A1C58E3733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316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360C1-B7F5-4216-888D-A1C58E3733F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41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39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577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86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47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6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213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583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23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681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52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996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88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7A3BBAE-E7AF-7286-A1CD-A250CD803CE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2929" y="3960636"/>
            <a:ext cx="2871305" cy="2385392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C63F57-104B-2981-7F05-46027B6AAB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3678" y="1917243"/>
            <a:ext cx="5796644" cy="4086787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12003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BA5A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разработка:</a:t>
            </a:r>
            <a:br>
              <a:rPr lang="ru-RU" sz="3200" b="1" i="1" dirty="0">
                <a:solidFill>
                  <a:srgbClr val="BA5A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>
                <a:solidFill>
                  <a:srgbClr val="BA5A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 для родителей</a:t>
            </a:r>
            <a:br>
              <a:rPr lang="ru-RU" sz="3200" b="1" i="1" dirty="0">
                <a:solidFill>
                  <a:srgbClr val="BA5A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>
                <a:solidFill>
                  <a:srgbClr val="BA5A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«Психологическое кафе - Сбрось </a:t>
            </a:r>
            <a:r>
              <a:rPr lang="ru-RU" sz="3200" b="1" dirty="0">
                <a:solidFill>
                  <a:srgbClr val="BA5A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усталость</a:t>
            </a:r>
            <a:r>
              <a:rPr lang="ru-RU" sz="3200" b="1" i="1" dirty="0">
                <a:solidFill>
                  <a:srgbClr val="BA5A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C30A57-12F6-A033-A72A-70C3324EE4A7}"/>
              </a:ext>
            </a:extLst>
          </p:cNvPr>
          <p:cNvSpPr txBox="1"/>
          <p:nvPr/>
        </p:nvSpPr>
        <p:spPr>
          <a:xfrm>
            <a:off x="5292080" y="4594115"/>
            <a:ext cx="375476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>
                <a:solidFill>
                  <a:srgbClr val="BA5A8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Подготовила: </a:t>
            </a:r>
          </a:p>
          <a:p>
            <a:pPr algn="r"/>
            <a:r>
              <a:rPr lang="ru-RU" sz="1400" dirty="0">
                <a:solidFill>
                  <a:srgbClr val="BA5A8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– психолог высшей квалификационной категории</a:t>
            </a:r>
          </a:p>
          <a:p>
            <a:pPr algn="r"/>
            <a:r>
              <a:rPr lang="ru-RU" sz="1400" dirty="0">
                <a:solidFill>
                  <a:srgbClr val="BA5A8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МБОУ «Гимназия имени Подольских курсантов» дошкольное отделение 2                                                                                Семяшкина Татьяна Владимировна</a:t>
            </a:r>
          </a:p>
          <a:p>
            <a:r>
              <a:rPr lang="ru-RU" sz="1400" dirty="0">
                <a:solidFill>
                  <a:srgbClr val="BA5A8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BA5A87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0042A8-8453-7B02-0663-0E488889E3C1}"/>
              </a:ext>
            </a:extLst>
          </p:cNvPr>
          <p:cNvSpPr txBox="1"/>
          <p:nvPr/>
        </p:nvSpPr>
        <p:spPr>
          <a:xfrm>
            <a:off x="4139952" y="6392361"/>
            <a:ext cx="1146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BA5A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г.Подольск</a:t>
            </a:r>
          </a:p>
        </p:txBody>
      </p:sp>
    </p:spTree>
    <p:extLst>
      <p:ext uri="{BB962C8B-B14F-4D97-AF65-F5344CB8AC3E}">
        <p14:creationId xmlns:p14="http://schemas.microsoft.com/office/powerpoint/2010/main" val="111843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Тратториа Виа">
            <a:hlinkClick r:id="" action="ppaction://media"/>
            <a:extLst>
              <a:ext uri="{FF2B5EF4-FFF2-40B4-BE49-F238E27FC236}">
                <a16:creationId xmlns:a16="http://schemas.microsoft.com/office/drawing/2014/main" id="{74379B88-71C5-B36D-8769-4D72FFE1C3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51720" y="0"/>
            <a:ext cx="5184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1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rgbClr val="BA5A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Закуски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805E49-3ECB-2783-7DB8-4943DC551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0023" y="1556792"/>
            <a:ext cx="4143953" cy="39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Стикеры Цветок — бесплатные стикеры природа">
            <a:extLst>
              <a:ext uri="{FF2B5EF4-FFF2-40B4-BE49-F238E27FC236}">
                <a16:creationId xmlns:a16="http://schemas.microsoft.com/office/drawing/2014/main" id="{6088CEB6-B48E-47FF-5BAB-C271F05EA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90470">
            <a:off x="5056182" y="1418147"/>
            <a:ext cx="2660323" cy="266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842"/>
            <a:ext cx="7920880" cy="1584176"/>
          </a:xfrm>
        </p:spPr>
        <p:txBody>
          <a:bodyPr>
            <a:normAutofit/>
          </a:bodyPr>
          <a:lstStyle/>
          <a:p>
            <a:r>
              <a:rPr lang="ru-RU" sz="6000" b="1" dirty="0">
                <a:solidFill>
                  <a:srgbClr val="BA5A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Горячее блюдо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211306-7486-269C-D7FA-6F1E2B3C21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2443982"/>
            <a:ext cx="4898240" cy="33607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B67164-96A1-49CF-8B6B-54861CF0EAA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3789040"/>
            <a:ext cx="1296144" cy="1126524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833046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предложений">
            <a:hlinkClick r:id="" action="ppaction://media"/>
            <a:extLst>
              <a:ext uri="{FF2B5EF4-FFF2-40B4-BE49-F238E27FC236}">
                <a16:creationId xmlns:a16="http://schemas.microsoft.com/office/drawing/2014/main" id="{F9E9A3F3-A506-4639-9B60-0CDA43AA211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00808"/>
            <a:ext cx="9144000" cy="51571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920880" cy="1368152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rgbClr val="BA5A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Развлекательная </a:t>
            </a:r>
            <a:br>
              <a:rPr lang="ru-RU" sz="6000" b="1" dirty="0">
                <a:solidFill>
                  <a:srgbClr val="BA5A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dirty="0">
                <a:solidFill>
                  <a:srgbClr val="BA5A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br>
              <a:rPr lang="ru-RU" sz="6000" b="1" dirty="0">
                <a:solidFill>
                  <a:srgbClr val="BA5A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85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F48C73-612E-8115-DF40-F4E1873759A3}"/>
              </a:ext>
            </a:extLst>
          </p:cNvPr>
          <p:cNvSpPr txBox="1"/>
          <p:nvPr/>
        </p:nvSpPr>
        <p:spPr>
          <a:xfrm>
            <a:off x="3167844" y="-3707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solidFill>
                  <a:srgbClr val="BA5A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Десерт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85669D-6E24-DEA4-53F0-E69A3288BFA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784" y="1556792"/>
            <a:ext cx="4272206" cy="4248472"/>
          </a:xfrm>
          <a:prstGeom prst="rect">
            <a:avLst/>
          </a:prstGeom>
        </p:spPr>
      </p:pic>
      <p:pic>
        <p:nvPicPr>
          <p:cNvPr id="3076" name="Picture 4" descr="БЫТЬ В ТЕЛЕ (расслабление тела и ума) | Челябинск | вКалендаре">
            <a:extLst>
              <a:ext uri="{FF2B5EF4-FFF2-40B4-BE49-F238E27FC236}">
                <a16:creationId xmlns:a16="http://schemas.microsoft.com/office/drawing/2014/main" id="{5F56E5D6-D865-E784-62E6-0D5C126EF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95735" y="2420888"/>
            <a:ext cx="2736304" cy="1690891"/>
          </a:xfrm>
          <a:prstGeom prst="rect">
            <a:avLst/>
          </a:prstGeom>
          <a:noFill/>
          <a:effectLst>
            <a:softEdge rad="304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657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предложений (1)">
            <a:hlinkClick r:id="" action="ppaction://media"/>
            <a:extLst>
              <a:ext uri="{FF2B5EF4-FFF2-40B4-BE49-F238E27FC236}">
                <a16:creationId xmlns:a16="http://schemas.microsoft.com/office/drawing/2014/main" id="{17D34D0F-A551-F907-BBDB-D448EFAB4C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1052736"/>
            <a:ext cx="9144001" cy="4896544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3463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4FCF38-CBB4-80E7-900B-9875CB04CC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42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451C90-A0F3-110A-1FEA-DA19B1FF794E}"/>
              </a:ext>
            </a:extLst>
          </p:cNvPr>
          <p:cNvSpPr txBox="1"/>
          <p:nvPr/>
        </p:nvSpPr>
        <p:spPr>
          <a:xfrm>
            <a:off x="2915816" y="3501008"/>
            <a:ext cx="612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rgbClr val="BA5A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ДОБРА И СОЛНЫШКА </a:t>
            </a:r>
          </a:p>
          <a:p>
            <a:pPr algn="ctr"/>
            <a:r>
              <a:rPr lang="ru-RU" sz="2800" i="1" dirty="0">
                <a:solidFill>
                  <a:srgbClr val="BA5A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ДУШЕ!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6AD2E4-D00F-07CE-933D-92ECAA4B4310}"/>
              </a:ext>
            </a:extLst>
          </p:cNvPr>
          <p:cNvSpPr txBox="1"/>
          <p:nvPr/>
        </p:nvSpPr>
        <p:spPr>
          <a:xfrm>
            <a:off x="3995936" y="1493783"/>
            <a:ext cx="4824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BA5A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2548399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</TotalTime>
  <Words>59</Words>
  <Application>Microsoft Office PowerPoint</Application>
  <PresentationFormat>Экран (4:3)</PresentationFormat>
  <Paragraphs>14</Paragraphs>
  <Slides>8</Slides>
  <Notes>1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Методическая разработка: Тренинг для родителей «Психологическое кафе - Сбрось усталость»</vt:lpstr>
      <vt:lpstr>Презентация PowerPoint</vt:lpstr>
      <vt:lpstr>Закуски</vt:lpstr>
      <vt:lpstr>Горячее блюдо</vt:lpstr>
      <vt:lpstr>Развлекательная  программа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Психологическое кафе тренинг для педагогов</dc:title>
  <dc:creator>book</dc:creator>
  <cp:lastModifiedBy>Екатерина Чимутова</cp:lastModifiedBy>
  <cp:revision>51</cp:revision>
  <dcterms:created xsi:type="dcterms:W3CDTF">2016-06-21T17:34:24Z</dcterms:created>
  <dcterms:modified xsi:type="dcterms:W3CDTF">2026-08-12T21:13:51Z</dcterms:modified>
</cp:coreProperties>
</file>