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88" r:id="rId4"/>
    <p:sldId id="282" r:id="rId5"/>
    <p:sldId id="281" r:id="rId6"/>
    <p:sldId id="285" r:id="rId7"/>
    <p:sldId id="286" r:id="rId8"/>
    <p:sldId id="287" r:id="rId9"/>
    <p:sldId id="290" r:id="rId10"/>
    <p:sldId id="291" r:id="rId11"/>
    <p:sldId id="296" r:id="rId12"/>
    <p:sldId id="298" r:id="rId13"/>
    <p:sldId id="292" r:id="rId14"/>
    <p:sldId id="295" r:id="rId15"/>
    <p:sldId id="299" r:id="rId16"/>
    <p:sldId id="283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940755-4B16-4B0C-9241-18A6DD659F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E941AF5-2C34-49FD-A37C-AD86433388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8E93DD-3F6E-4158-96EF-020282D8F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F031-C52F-41F1-85A4-6F530B24513E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4B17C-351C-4530-81AA-E37F4B5FC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145A40-D810-4778-9F13-0C31029C7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92A3-AE95-4CAE-AAF7-C33C5F0AF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191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EF472B-E307-4298-AC95-3C3D84172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AAC81B-56E3-417D-94E6-87DA237B66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42E502-B71D-411E-8795-4E2901F4B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F031-C52F-41F1-85A4-6F530B24513E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EFD1BC-AF72-4AE6-BA43-12C9B9267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322BEC-A14E-4CCE-8E1D-54806E8D4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92A3-AE95-4CAE-AAF7-C33C5F0AF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54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C7D78E-694F-4884-AF64-17988FB53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8279DBD-88AB-49A1-BD5A-FA43C0ABF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7C021B-65E8-4DB0-8481-F36D2ED8E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F031-C52F-41F1-85A4-6F530B24513E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87266E-97A2-40E2-B85A-34933ECA9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BADC56-AC49-44F4-AC1D-4AEAC0B5F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92A3-AE95-4CAE-AAF7-C33C5F0AF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42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9B23EE-79B0-42F0-A0E3-CFDA90097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5C4392-47AC-480A-8157-E0996A2F14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2BB23B1-7547-4418-B79C-3F0E2F76A6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D23AD3D-9AED-492B-9AFD-623D27A87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F031-C52F-41F1-85A4-6F530B24513E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62C457-EBEA-492E-B8F6-479BB392F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7E9FEEA-7F87-4D6F-B6F7-AC493B32E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92A3-AE95-4CAE-AAF7-C33C5F0AF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318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8E2ABF-6699-4B3E-8928-C86C7D046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F9D29E0-4061-4AA5-99E7-D5407338B2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6111541-F6A5-41A2-8927-DE322D8A6C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B7F0695-B603-4FAD-BCA1-328A4D9F0F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F684B8C-5B6D-4432-A747-C25377A72C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51697A7-4B17-4961-9FF4-46F154877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F031-C52F-41F1-85A4-6F530B24513E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D857DA6-8788-47B1-974D-A398DBD83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0655A2E-4D39-4981-A77E-CCB827090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92A3-AE95-4CAE-AAF7-C33C5F0AF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521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EEB189-D7A8-42C5-8922-306A89B5E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4EB341B-328D-41A0-9CBE-EB7778566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F031-C52F-41F1-85A4-6F530B24513E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288DB67-4808-4943-BDC5-4AD775756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5B1B793-4B46-46DA-8ECD-2E8A5395A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92A3-AE95-4CAE-AAF7-C33C5F0AF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382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C8409AD-A103-41A2-BF7E-931345FF0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F031-C52F-41F1-85A4-6F530B24513E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B87B9D7-1623-498E-9A64-84B07758B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3EB3431-F6C2-4E8F-8099-B538BF218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92A3-AE95-4CAE-AAF7-C33C5F0AF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090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D393E1-673E-456A-964F-EEB3B8119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B6884B-092D-4A20-A01F-21C06CD27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026EDFE-3D54-4C67-B5ED-D7834B48CB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85677C-E90B-4ED1-94EC-444A93DA8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F031-C52F-41F1-85A4-6F530B24513E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020342-F124-4FDA-B623-7ADC305B8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D44A2CB-1B6C-40DF-8B3A-ABD87A07D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92A3-AE95-4CAE-AAF7-C33C5F0AF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511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83CED-37CC-457D-A17A-4169DF6A1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0CFD420-9D61-43FB-8126-E131B62745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60AB163-4266-4681-9BFE-1D5A3C52F1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771B28-6349-40FB-9E19-8F4CA6292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F031-C52F-41F1-85A4-6F530B24513E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95A21E-265E-4458-B8BB-1EBCEC068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076BB5F-8533-4BEF-AF04-BABEE3837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92A3-AE95-4CAE-AAF7-C33C5F0AF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052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DFDD1D-79F0-4D4D-8F69-13079539B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C235AEB-7539-425C-A4CA-D21AA985D3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19CF2C-2783-4765-870F-EE87B3B28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F031-C52F-41F1-85A4-6F530B24513E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EB061B-5DE6-4EDA-AB9D-4BC07C5BB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B740BD-02A2-4B07-89A3-B3B462E34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92A3-AE95-4CAE-AAF7-C33C5F0AF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503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D4DD7DF-E671-4565-BE4B-7F8FAAC6E0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005CB7F-A2A6-4428-80DC-FAE205230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38AB23-7475-4498-90C2-479E83604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F031-C52F-41F1-85A4-6F530B24513E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907D26-DBDD-40B7-BAB3-18049DF7F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78FF57-76E1-42D9-8B74-4989E6C6A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92A3-AE95-4CAE-AAF7-C33C5F0AF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140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5A4EF0-92CB-4F2C-9EB2-6B83B7757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FD1325-696B-41CA-A6A0-D26EE6C944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E8178E-EFA6-4E67-AE05-D76812E566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EF031-C52F-41F1-85A4-6F530B24513E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62AD15-DBEC-43DC-978A-9C63E7BC3E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3D4191-1D60-4A1A-8E8A-2A85D04A65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192A3-AE95-4CAE-AAF7-C33C5F0AF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385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EC398D-1703-4901-B02B-5FF0AB73E6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2617" y="1965658"/>
            <a:ext cx="9144000" cy="1339238"/>
          </a:xfrm>
        </p:spPr>
        <p:txBody>
          <a:bodyPr>
            <a:noAutofit/>
          </a:bodyPr>
          <a:lstStyle/>
          <a:p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Раздаточный материал (приложение) открытого урока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76884E-50CC-4C8F-ADD7-53F83086F266}"/>
              </a:ext>
            </a:extLst>
          </p:cNvPr>
          <p:cNvSpPr txBox="1"/>
          <p:nvPr/>
        </p:nvSpPr>
        <p:spPr>
          <a:xfrm>
            <a:off x="1575383" y="369083"/>
            <a:ext cx="90412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конкурс профессионального мастерства специалистов службы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психолого-педагогического сопровождения «Отдавая сердце – 2026»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9BC62B0-72EE-41C8-8DF9-F757000E078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406" y="133994"/>
            <a:ext cx="1603434" cy="18038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55A7D27-E2F4-45B6-8501-CF2BC363BA3A}"/>
              </a:ext>
            </a:extLst>
          </p:cNvPr>
          <p:cNvSpPr txBox="1"/>
          <p:nvPr/>
        </p:nvSpPr>
        <p:spPr>
          <a:xfrm>
            <a:off x="463493" y="5252123"/>
            <a:ext cx="77912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участнике конкурса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ФИО: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Саванкова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Тамара Николаевна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работы: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«СКОШ для учащихся с ОВЗ» города Кунгура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Должность: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9A7708-303F-45D2-8AF2-20DE62389DFE}"/>
              </a:ext>
            </a:extLst>
          </p:cNvPr>
          <p:cNvSpPr txBox="1"/>
          <p:nvPr/>
        </p:nvSpPr>
        <p:spPr>
          <a:xfrm>
            <a:off x="1981900" y="3429000"/>
            <a:ext cx="779127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Предмет: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Окружающий природный мир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Класс: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5т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Тема урока: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«Тайны звездного неба»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426409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8E1379-FA89-4034-806D-ABCB67565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Предметные картинки крупного формата: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Солнце, планеты, звезды, Луна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7F041B7-482C-4E85-9552-6FFB805609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0" y="1996376"/>
            <a:ext cx="9144000" cy="4496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040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BD3801-3DD4-4EAC-BA49-6939BE28BF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825624"/>
            <a:ext cx="10515600" cy="3473043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D01B801-E308-4FE7-BA60-115CD5F11AB7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Карточки со словами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(для этапа соотнесения)</a:t>
            </a:r>
          </a:p>
        </p:txBody>
      </p:sp>
    </p:spTree>
    <p:extLst>
      <p:ext uri="{BB962C8B-B14F-4D97-AF65-F5344CB8AC3E}">
        <p14:creationId xmlns:p14="http://schemas.microsoft.com/office/powerpoint/2010/main" val="1701875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A12D37-8355-4C1E-89E0-856301D23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510" y="1558103"/>
            <a:ext cx="6169404" cy="132556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Конверты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раздаточным материалом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A4430F-EEFC-4DAF-9C02-825753CB468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729" y="286833"/>
            <a:ext cx="4305351" cy="573876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92463C4-6AEA-4B7D-8450-AC856B1124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520302" y="1826631"/>
            <a:ext cx="1933820" cy="646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927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DC83D9-8DC2-40F1-B331-7BBFD13CB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Карточки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раздатки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199BDE5-F97C-41D5-8B96-B87972B9285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4223" y="1614712"/>
            <a:ext cx="3656336" cy="487606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5D05EC2-BBDE-464F-812C-66705842BA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582" y="1614712"/>
            <a:ext cx="3784352" cy="487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414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DC83D9-8DC2-40F1-B331-7BBFD13CB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Карточки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раздатки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199BDE5-F97C-41D5-8B96-B87972B9285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94223" y="1615188"/>
            <a:ext cx="3656336" cy="487511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5D05EC2-BBDE-464F-812C-66705842BA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68939" y="1614712"/>
            <a:ext cx="3659637" cy="487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79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DC83D9-8DC2-40F1-B331-7BBFD13CB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Карточки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раздатки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199BDE5-F97C-41D5-8B96-B87972B9285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94223" y="1615188"/>
            <a:ext cx="3656335" cy="487511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5D05EC2-BBDE-464F-812C-66705842BA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69691" y="1614712"/>
            <a:ext cx="3658133" cy="487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749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27FA813-1375-477F-90AA-DAFAD787070A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Карточки-ассоциации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угадывания планет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580278-B9DF-447A-AB2E-456060EA943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0" y="2008618"/>
            <a:ext cx="5468112" cy="41010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B6B6023-2713-4C14-8519-11E20A5B30C5}"/>
              </a:ext>
            </a:extLst>
          </p:cNvPr>
          <p:cNvSpPr txBox="1"/>
          <p:nvPr/>
        </p:nvSpPr>
        <p:spPr>
          <a:xfrm>
            <a:off x="6458712" y="3393347"/>
            <a:ext cx="57669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Юпитер</a:t>
            </a: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(планета – газовый гигант)</a:t>
            </a:r>
          </a:p>
        </p:txBody>
      </p:sp>
    </p:spTree>
    <p:extLst>
      <p:ext uri="{BB962C8B-B14F-4D97-AF65-F5344CB8AC3E}">
        <p14:creationId xmlns:p14="http://schemas.microsoft.com/office/powerpoint/2010/main" val="3178895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27FA813-1375-477F-90AA-DAFAD787070A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Карточки-ассоциации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угадывания планет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580278-B9DF-447A-AB2E-456060EA943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0" y="2008618"/>
            <a:ext cx="5468112" cy="41010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B0D20EC-8162-4240-9F08-964233B8591D}"/>
              </a:ext>
            </a:extLst>
          </p:cNvPr>
          <p:cNvSpPr txBox="1"/>
          <p:nvPr/>
        </p:nvSpPr>
        <p:spPr>
          <a:xfrm>
            <a:off x="6425013" y="3303165"/>
            <a:ext cx="57669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Сатурн</a:t>
            </a: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(планета с «кольцами»)</a:t>
            </a:r>
          </a:p>
        </p:txBody>
      </p:sp>
    </p:spTree>
    <p:extLst>
      <p:ext uri="{BB962C8B-B14F-4D97-AF65-F5344CB8AC3E}">
        <p14:creationId xmlns:p14="http://schemas.microsoft.com/office/powerpoint/2010/main" val="1105433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27FA813-1375-477F-90AA-DAFAD787070A}"/>
              </a:ext>
            </a:extLst>
          </p:cNvPr>
          <p:cNvSpPr txBox="1">
            <a:spLocks/>
          </p:cNvSpPr>
          <p:nvPr/>
        </p:nvSpPr>
        <p:spPr>
          <a:xfrm>
            <a:off x="613095" y="2692097"/>
            <a:ext cx="701249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Карточки-ассоциации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угадывания планет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580278-B9DF-447A-AB2E-456060EA943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015641" y="1796888"/>
            <a:ext cx="4879600" cy="36596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F359A23-DFC1-47CB-8AC5-E51BD6E3BF99}"/>
              </a:ext>
            </a:extLst>
          </p:cNvPr>
          <p:cNvSpPr txBox="1"/>
          <p:nvPr/>
        </p:nvSpPr>
        <p:spPr>
          <a:xfrm>
            <a:off x="1682916" y="5152279"/>
            <a:ext cx="57669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Уран</a:t>
            </a:r>
          </a:p>
          <a:p>
            <a:pPr algn="r"/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(самая холодная планета)</a:t>
            </a:r>
          </a:p>
        </p:txBody>
      </p:sp>
    </p:spTree>
    <p:extLst>
      <p:ext uri="{BB962C8B-B14F-4D97-AF65-F5344CB8AC3E}">
        <p14:creationId xmlns:p14="http://schemas.microsoft.com/office/powerpoint/2010/main" val="848865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27FA813-1375-477F-90AA-DAFAD787070A}"/>
              </a:ext>
            </a:extLst>
          </p:cNvPr>
          <p:cNvSpPr txBox="1">
            <a:spLocks/>
          </p:cNvSpPr>
          <p:nvPr/>
        </p:nvSpPr>
        <p:spPr>
          <a:xfrm>
            <a:off x="613095" y="2692097"/>
            <a:ext cx="701249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Карточки-ассоциации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угадывания планет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580278-B9DF-447A-AB2E-456060EA943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6352" y="1166295"/>
            <a:ext cx="3403344" cy="45254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030DAA-A583-4D1E-8F08-D836BACBA3DC}"/>
              </a:ext>
            </a:extLst>
          </p:cNvPr>
          <p:cNvSpPr txBox="1"/>
          <p:nvPr/>
        </p:nvSpPr>
        <p:spPr>
          <a:xfrm>
            <a:off x="1776541" y="4737597"/>
            <a:ext cx="57669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Венера</a:t>
            </a:r>
          </a:p>
          <a:p>
            <a:pPr algn="r"/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(самая жаркая планета)</a:t>
            </a:r>
          </a:p>
        </p:txBody>
      </p:sp>
    </p:spTree>
    <p:extLst>
      <p:ext uri="{BB962C8B-B14F-4D97-AF65-F5344CB8AC3E}">
        <p14:creationId xmlns:p14="http://schemas.microsoft.com/office/powerpoint/2010/main" val="3047323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27FA813-1375-477F-90AA-DAFAD787070A}"/>
              </a:ext>
            </a:extLst>
          </p:cNvPr>
          <p:cNvSpPr txBox="1">
            <a:spLocks/>
          </p:cNvSpPr>
          <p:nvPr/>
        </p:nvSpPr>
        <p:spPr>
          <a:xfrm>
            <a:off x="613095" y="2692097"/>
            <a:ext cx="701249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Карточки-ассоциации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угадывания планет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580278-B9DF-447A-AB2E-456060EA943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9511" y="1166295"/>
            <a:ext cx="3397025" cy="45254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DA23637-3EC8-4393-9710-9C186ED44CBE}"/>
              </a:ext>
            </a:extLst>
          </p:cNvPr>
          <p:cNvSpPr txBox="1"/>
          <p:nvPr/>
        </p:nvSpPr>
        <p:spPr>
          <a:xfrm>
            <a:off x="1746282" y="4737597"/>
            <a:ext cx="57669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Нептун</a:t>
            </a:r>
          </a:p>
          <a:p>
            <a:pPr algn="r"/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(самые сильные ветра)</a:t>
            </a:r>
          </a:p>
        </p:txBody>
      </p:sp>
    </p:spTree>
    <p:extLst>
      <p:ext uri="{BB962C8B-B14F-4D97-AF65-F5344CB8AC3E}">
        <p14:creationId xmlns:p14="http://schemas.microsoft.com/office/powerpoint/2010/main" val="4166444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27FA813-1375-477F-90AA-DAFAD787070A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Карточки-ассоциации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угадывания планет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580278-B9DF-447A-AB2E-456060EA943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990600" y="2008618"/>
            <a:ext cx="5468112" cy="41010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175D2D-1EDE-467E-ABEC-8194ED749514}"/>
              </a:ext>
            </a:extLst>
          </p:cNvPr>
          <p:cNvSpPr txBox="1"/>
          <p:nvPr/>
        </p:nvSpPr>
        <p:spPr>
          <a:xfrm>
            <a:off x="6521866" y="3360633"/>
            <a:ext cx="576698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Земля</a:t>
            </a: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(единственная планета Солнечной системы, населенная разумными организмами - людьми)</a:t>
            </a:r>
          </a:p>
        </p:txBody>
      </p:sp>
    </p:spTree>
    <p:extLst>
      <p:ext uri="{BB962C8B-B14F-4D97-AF65-F5344CB8AC3E}">
        <p14:creationId xmlns:p14="http://schemas.microsoft.com/office/powerpoint/2010/main" val="4251608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27FA813-1375-477F-90AA-DAFAD787070A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Карточки-ассоциации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угадывания планет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580278-B9DF-447A-AB2E-456060EA943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V="1">
            <a:off x="1048568" y="2034897"/>
            <a:ext cx="4127383" cy="41010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F3188F1-6990-40F4-9896-E645CB843EA9}"/>
              </a:ext>
            </a:extLst>
          </p:cNvPr>
          <p:cNvSpPr txBox="1"/>
          <p:nvPr/>
        </p:nvSpPr>
        <p:spPr>
          <a:xfrm>
            <a:off x="5739213" y="3360633"/>
            <a:ext cx="57669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Марс</a:t>
            </a: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(«красная планета»)</a:t>
            </a:r>
          </a:p>
        </p:txBody>
      </p:sp>
    </p:spTree>
    <p:extLst>
      <p:ext uri="{BB962C8B-B14F-4D97-AF65-F5344CB8AC3E}">
        <p14:creationId xmlns:p14="http://schemas.microsoft.com/office/powerpoint/2010/main" val="2770557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41E0761-BA45-4A8E-A292-F3501B9671E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Карточки-ассоциации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угадывания планет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888CA5-4003-4D12-9208-BC7F75D5CF5C}"/>
              </a:ext>
            </a:extLst>
          </p:cNvPr>
          <p:cNvSpPr txBox="1"/>
          <p:nvPr/>
        </p:nvSpPr>
        <p:spPr>
          <a:xfrm>
            <a:off x="5658740" y="3429000"/>
            <a:ext cx="57669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Меркурий</a:t>
            </a: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(год на планете длится 88 земных суток)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9EE3AAA-D725-4E1F-91A3-0ECD2FADCE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066" y="2155970"/>
            <a:ext cx="4848301" cy="373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935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B62902-26FF-4836-9E90-20A0673F6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968" y="2766217"/>
            <a:ext cx="6560890" cy="1325563"/>
          </a:xfrm>
        </p:spPr>
        <p:txBody>
          <a:bodyPr>
            <a:no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картина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«Космос»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которую дети делали коллективно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2C9ABA4-B875-453C-A85C-C66225A429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5850" y="266434"/>
            <a:ext cx="4314180" cy="6325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3303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202</Words>
  <Application>Microsoft Office PowerPoint</Application>
  <PresentationFormat>Широкоэкранный</PresentationFormat>
  <Paragraphs>36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Раздаточный материал (приложение) открытого урока</vt:lpstr>
      <vt:lpstr>Предметные картинки крупного формата:  Солнце, планеты, звезды, Луна </vt:lpstr>
      <vt:lpstr>Презентация PowerPoint</vt:lpstr>
      <vt:lpstr>Конверты с раздаточным материалом</vt:lpstr>
      <vt:lpstr>Карточки для раздатки</vt:lpstr>
      <vt:lpstr>Карточки для раздатки</vt:lpstr>
      <vt:lpstr>Карточки для раздатки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Общая картина «Космос», которую дети делали коллективно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Алёна</dc:creator>
  <cp:lastModifiedBy>Екатерина Чимутова</cp:lastModifiedBy>
  <cp:revision>7</cp:revision>
  <dcterms:created xsi:type="dcterms:W3CDTF">2026-06-05T16:06:35Z</dcterms:created>
  <dcterms:modified xsi:type="dcterms:W3CDTF">2026-08-12T20:39:56Z</dcterms:modified>
</cp:coreProperties>
</file>