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56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58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0066"/>
    <a:srgbClr val="FF9900"/>
    <a:srgbClr val="009900"/>
    <a:srgbClr val="00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8-12T20:37:35.334" v="0" actId="2696"/>
      <pc:docMkLst>
        <pc:docMk/>
      </pc:docMkLst>
      <pc:sldChg chg="del">
        <pc:chgData name="Екатерина Чимутова" userId="4e1c11216741eefa" providerId="LiveId" clId="{E01BB03D-4D9F-4CF2-BCCB-B77BB2E13832}" dt="2026-08-12T20:37:35.334" v="0" actId="2696"/>
        <pc:sldMkLst>
          <pc:docMk/>
          <pc:sldMk cId="320270162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F2B4B-E5C4-03A7-5E14-5FEC99F9B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06745D-D588-E270-DEDD-0D24514EC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43D5BA-0C49-36D3-2D1E-87549B62F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4E7184-CEF0-A179-065B-83E2132CE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72B2A4-666C-F0EC-2AF6-289C00E97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112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0619FD-FDB1-6422-2F83-21DC5B33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2866D7-E8E6-8615-E5D3-54D675789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C35820-A637-CE2C-18DD-D16C152CF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E9151F-91C5-59FB-A3CD-9EBE90213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391F30-AA76-0CAD-0E32-007BB477C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2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7048A-4636-D575-C1A9-2C172B16A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5A8911-79EB-856A-41B8-8702F99FB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9994D9-EAF4-6766-62D9-7AF2F7CC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C4F4E9-D2A6-C3F5-C861-103433F5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FABD6C-C012-AF4A-4107-7300B760D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071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AAD89-F28D-67F3-22F4-AEEEBBE4C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F305B9-AB01-56AA-006E-3B6DFED5D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21AE21-7BA5-0CA4-C6FF-5009BC402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7C8848-6A16-A7F6-39A4-3AD475F5C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7EB5E4-4906-745B-0752-16D71923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5F33E7-6D96-3FCF-5FCC-FF14BCB64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0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E05B52-D146-43F5-7FB6-53C3665A7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DCC0DC-1490-F912-F2D6-3BC27A4AB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94A604-BDC3-0E82-8D2D-AAF2A723D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D10927-50A8-470D-5BB4-AFF6A69139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A79845E-BDAA-51A8-0E6F-ACF200D0F6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31B435B-210D-8E87-1BD2-463F3586D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E2CF078-16FE-8233-0FA0-4034C1C64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9C62D58-96B6-CEBC-C037-CBEBA59C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96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D65B4A-828B-2017-5ECB-2244DE8E1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EF0C3F4-8680-879A-94D4-3E2EDF9DD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827D2E-1880-A6CA-4EC8-A427BD4B5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625212-21B2-A5B7-8969-A909DF81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62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509CDD-6B88-CCE6-9E5D-84E7EFA8C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089BE9-9080-2C9C-0039-5FD5FBE7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B429CC-326A-4256-1563-4AA56536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901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12D11-AD43-3BAE-1B29-313DC928D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2202D8-3910-4B35-5848-9F1ACFD09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D71111-3721-3031-CA93-7B91812C6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8C3299-8F2C-900D-D3B0-A7E3013E7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762639-8FBE-172E-0809-767CE0172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706D6C-698C-261B-E7DD-59B5D67A9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52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F9209-6039-BE22-9956-610231E9C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F87322-98C6-51CC-A800-BDE682F324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AD9D63-09D5-069F-AE37-E8BA795E4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5C4D44-FED2-5C58-5065-BEA3978B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FBD362-E573-4465-BEA0-3F926F826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3A6EE8-6990-5BF2-A652-EB1E3159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642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1D943-3143-A107-6A3D-F62E6803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B28A78-92F7-CBC1-CF21-1AF00E53A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9F3284-4299-960C-46CB-6044BA17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9A7BFD-737A-0D57-B727-F1088B99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83C664-E4DB-06F9-7E2C-6DCA5824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48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BD4F53-D24B-6D32-1405-9873A90CD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CF7039-A048-F771-D8E5-26DCB7E24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FF3319-954D-BDCF-4F52-5BA60769F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029436-D06C-C28A-79C1-005A8797E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BE038E-B6E7-607D-6A4A-9AFD25D23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725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1C172-DB6B-9D12-4D1D-0DA546E15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5F0FDE-400B-43FE-FF0F-ACAB0F097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DDF479-F73B-FC1A-3B66-295667442A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858A8-0BCA-4E7D-A305-F34A18D0429A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8A4C98-12BA-0F8C-063E-E1CFC4FBE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A92844-DC56-891E-884D-C709C28CF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F7918-6569-4B73-B1C6-33E3D50A2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1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isa-help.ru/wp-content/uploads/2021/07/vibor_CIS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22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https://cisa-help.ru/wp-content/uploads/2021/07/vibor_CISA.jpg"/>
          <p:cNvPicPr>
            <a:picLocks noChangeAspect="1" noChangeArrowheads="1"/>
          </p:cNvPicPr>
          <p:nvPr/>
        </p:nvPicPr>
        <p:blipFill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77654" y="5742541"/>
            <a:ext cx="6622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28600" algn="just">
              <a:spcAft>
                <a:spcPts val="750"/>
              </a:spcAf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 проявите лидерские качества</a:t>
            </a:r>
          </a:p>
        </p:txBody>
      </p:sp>
      <p:pic>
        <p:nvPicPr>
          <p:cNvPr id="3076" name="Picture 4" descr="https://www.onlygfx.com/wp-content/uploads/2017/07/red-paint-brush-stroke-8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109" y="1416099"/>
            <a:ext cx="3590991" cy="116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www.onlygfx.com/wp-content/uploads/2017/07/paint-brush-stroke-7-20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894" y="253637"/>
            <a:ext cx="3404963" cy="96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t4.ftcdn.net/jpg/00/79/27/69/360_F_79276968_zesjTlo2cztkMw9CMM3yTvXuAAQ7YbK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938" y="2736668"/>
            <a:ext cx="4037333" cy="135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www.onlygfx.com/wp-content/uploads/2018/01/dark-red-paint-brush-stroke-12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109" y="4085726"/>
            <a:ext cx="4000810" cy="124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www.onlygfx.com/wp-content/uploads/2017/04/paint-brush-stroke-2-22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330" y="5595924"/>
            <a:ext cx="3646941" cy="106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28857" y="453778"/>
            <a:ext cx="80548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28600" algn="just">
              <a:spcAft>
                <a:spcPts val="750"/>
              </a:spcAft>
            </a:pPr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Вас ожидает успех на сегодняшнем уроке</a:t>
            </a:r>
            <a:endParaRPr lang="ru-RU" sz="280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5080" y="1639511"/>
            <a:ext cx="72281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 сможете продуктивно пообщаться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77654" y="3084805"/>
            <a:ext cx="76229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28600" algn="just">
              <a:spcAft>
                <a:spcPts val="750"/>
              </a:spcAft>
            </a:pPr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 проявите невероятную активность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77654" y="4358654"/>
            <a:ext cx="76327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28600" algn="just">
              <a:spcAft>
                <a:spcPts val="750"/>
              </a:spcAft>
            </a:pP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 будете внимательны и настойчивы</a:t>
            </a:r>
          </a:p>
        </p:txBody>
      </p:sp>
    </p:spTree>
    <p:extLst>
      <p:ext uri="{BB962C8B-B14F-4D97-AF65-F5344CB8AC3E}">
        <p14:creationId xmlns:p14="http://schemas.microsoft.com/office/powerpoint/2010/main" val="18415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png;base64,iVBORw0KGgoAAAANSUhEUgAAAXsAAAC+CAYAAADUbK+4AAAAAXNSR0IArs4c6QAAIABJREFUeF7svQmQW+d1JvoBuAAu9qXR+76Q3U02u7lv4iZRImVtlixbtuMldtbnZJKXiZN6M1M1Sb2pmrdM5b3Me3mZTDxJHEdxYiuxZdmSLVJcRHERd7LZbHaz973R3WjsywVwAbw65+I2wVaToiRKoiz8VSyA6Avg3h/A95//O9/5jiaXy+VQHMUZKM5AcQaKM/BLPQOaItj/Un++xYsrzkBxBoozwDNQBPviF6E4A8UZKM7Ap2AGimD/KfiQi5dYnIHiDBRnoAj2xe9AcQaKM1CcgU/BDBTB/lPwIRcvsTgDxRkozkAR7IvfgeIMFGegOAOfghkogv2n4EMuXmJxBoozUJyBItgXvwPFGSjOQHEGPgUzUAT7T8GHXLzE4gwUZ6A4A0Wwvw/fARmAkH+dwvv34aWLL1GcgeIMFGfgvsxAEew/0DSq0C5DhpAH/LvB/a3jby0PH+gEik8uzkBxBoozcE8zUAT7d0wTAfLtIyMrj6Upgpdz0Aga/n/uTvchQAMZOkEAPTdHC4Ea+i+9ND2wHPyL+4J7+tYWDyrOQHEG3vMMFMH+NsB95/zJkgrzyt9kQQNBvoXcggjwMfmHVFCn9YHuL79dcW0pOK4Y8b/n73DxCcUZKM7APczApwbsFdCVl8D3bnND0XhalhnEJUlCQpYhRYNIyYpBaCqdgSiakM2koNUZ+DGNXotcOnvbffo7DaNggM5ogKDXwEQrgECRvgCDAGg56tct7RZoN5BfVWgbQauLcruUFbiHT7V4SHEGijNQnIFlM/BLDvYKuHPwTkPAEr3CUbqsgLkUlRBJJBCPRZGQNQhHo5ASEWTTWSQzCsCvRNkYdRpoNEZISvjPQ0oq9406owL8ggZ0nFYvLh2T1RlhNgCiIMIgCjCKJugFZaGwiCY+YZvVClEQoBcFpoNuTwHnL2ZpV1L8XhdnoDgDxRm4+wz8EoK9EpHLgsz8OgS9kjrNR/UE7FEpikVfAMFgGIFwVAHzZAKReAI5owmi8RYwmxh8bw29IMCsB5LQ8YOZdIZvdXodREGrAL6cZSAXrSL0gh460Qy9oEGazkdOMY+f0uj5WMEsQo4rC0QiEVeen0oqwK8FMoIRJUYNbCYDrE4brKIVRB0p4F+wihWBv/hbL85AcQbuMgOfcLC/PZmq8usUTXM0LAuQZRnBaBBBXwjzwRCCkRASUgYGWUISRohG7VLU7TAJiKcBi8nC0bpZVCgVQRCRljPQCzqYhBzTOOow6HXIyRloBB3MFuvS44mMFgZBgMVqgF4wIZ3NPyebgpRRForlI5xadj1x6bYFQJtK8DmVOR2wO92wWo28kCngry4Axe97cQaKM1CcgXfOwCce7PNCGb4yVQFDoB8MBrEQCGF4dAyBUAy6bJLpEhhEOEUtNCY7jGkJSb0IIwis9fmIXAuT0cCcPPHwRKukpQSIfTfqFPDXa4CcoIecTkPQKxE6c/E0aIGQZMSRhVkkPl+EKMhIQQ8D0nyrkdPIcGQuQVfAxdNjtChIlBPQ6/hWHbQQZEJ+zIQkaOMhiCYj7FYrA77TaoKVaB9R5FwAjSLLX/y5F2egOAOFM/CJBXuK2CGnWR1D3DYN4t8DwSRGx8YxPDqFaDwKq9kKomIogjfbHRwZEzwbBQFJkkXKGciCjoE8oxEYPAmiM3ISgtHCYK6HBoKgcPdp6EFUDoQc0zKioIA9PUZJXRoZOYO0VoCozTGo6/J0i542GwCyDPw5pKABPZaW6fnKrfp4MiXDaBAQiiUZ+GlE4wl+Tykagj+eRC4WZfpIWWO0cDkccLks8Hg8edAvTEi/Q/tZ/CUUZ6A4A5+iGfhEgf0SwEPDlPUtkJcRDPowMjaPmdlFpOJBGMxOmK3ElSscO9EzdGu2WBjULUYFpBmoNYBW0MJktSsPCFrooYVO0CFDenmQXp549VvPYeAn1Q7tCmQluZqUNTAKOeQELcyCFuk8rw/6e8Fr0g6ERlZQ8gEqwFPkTxemJX0+lKieFgDeCcgZQDBy5E+gH46lYMilMReOIhUKIiElOE9gsomoLHGhtrIcVifRSu+sGygqez5Fv/DipRZnID8DnxCwlyFJMrKyBC0lPplLVxKUwWAUw0Nj6B+bgiaZgN3lhtFk5Yi3kJ5R+XeDSHSHArImXRY6kxFmwciROy0mxIHL+UheAEXzRO8okXrh0GsJygVIMgG0MoiL1+UkJGUtXCIQzy8CtBgIohF6AnCBwNwEWgp4XSnEYoHeWzkHAnz1eum2cBGgBYAifxqxcBQJSUJISiPoDyIZC/LjFS4bSirKUFNRyhSPMpTnyPJKRV7F30RxBooz8Ms8Aw882MuSzMlSRZ5ewEnLwKzXi2tXLmNiPsiRbFVdPX9WSSmJnEz/0szFG0Qzg6dJp0FOL8Im6iBBgDEvd9RTBE5KGjl7i46hSDyfWCVgp2EWgJQkQ58OIJoxIZtMQCOFkZUSSEhRZKUssnIUsVv4j7TBCWcuyI/RfZfLCbtZh7TBApPNCVG0MsDTBRoEkXcYWTm7FNmTmkeW4ktcPK1xaZnon1u7jLiURjQawkJIRioSQDQSRTgaWQL9quoqVFaWMqdPgK/UHBRpnV/mH3bx2oozsHwGHmiwZw28JBXIDTkWRlyScaN/CBcuXYZeNKOpvgZ1NbVMocSkBDJcCKVhgKdht9r41iBqwMDO3Put5Cc9Rv+nWz3SoCDehCyy6RgyyTSii35EfDNIBeYR9s1icmQU8+EUpEgEc4EQIpEcQskEgtEUZEmRTcY1CrVjzmn5Pt0a7cp5aPVAudUFW4kFdU11MIlOVFWWoEIEnHX1qGztgOCpgkEwQhYUvT5fuZxdkpRyJe9Scpd2BFkQ6C8GI5CiMUSCEfjjEjRJCblcEp6yEjTUVMDj9EDIq4yKP4fiDBRn4NMzAw8s2EeDUY7onU7nUrKRPhafL4bzVy4jOO+DoaQajY0NKHVQ0lUBbJU/Vz9C4s9pMJALAiIZDURdhqN4rZzg6JyGnM3AoVcAOh5LIDJ4DQN9vYgszOD6hB/z41Pw+iOYSOQQS0gIxBR9/krDZbHe9e/qc+g4j90Eu9EEmw5weMpRWW6CXZeDu7YBTevWo76lERXNXTA6nUvALyCbl9sQHaPUFajyy4iUQTQaRyya4ug+LgOpaJCLxESTbRmfX1TtfHp+6sUr/bTPwAMJ9hJVsEoSbE5rvnqU41qMjk7i0tV+rkpd294MnWiDRs4oWnbi1QWdQsUQ1040Rz6hmU7FkNGIDPJaKbZEv8SCCwrQR8NMs0yOkopnGAPXhjC1OI+bY957Au33+iUikFcHLRr0/6ZS9xLg6416pJPpJeD3w4Xd62tQ19gAY/NW1DbWQON0M1Kr0T3RMpRzoHkjFkkjAAkpzaCfkmXEoxHMLyzCiCQsLjdqPCWoqalUDHyWMgXv9UqKxxdnoDgDn5QZeODAXrUvsDlFBnpVRz80RkDfC4e7Aq2rG2A1m4hAVzh24l2yKQZ6UTRCymoUjXo8xJ+DKp9EaAqhqWEEJ8bh882hfzqCwf7hDwTs9xrFF34hCsGeHifA39RQB6dV8dmJChbUN9Tj4O5N6L58Fb3dPajxmDE4PIvV5VbUrWnHpvWt8Kzqgs1ThUx5AwTRgrSc5mQzqYhIykmLAQF/RIojJeU4kUv0TiAQhCikUF9bj4aG+iKt80n5tRbPszgDH2AGHjCwlzE6OptPJuaLg2TgZv8grvYPo6ykFA2rmhno9do8906VqQT6ooX17MFAAFS9KkkJIDgHq1EPTdiH+b7TOHppjIHzpjeIKZ/vPU3bcoC2mESYTSbEEwoNROPd6J1C+mZ5ZE//37+pE04tMBGMwGQUoct77sxIiSWOf35mERsrFItlGlmTA2vXr4OnuRPGpnboRaorECFYLTCLdq7xoiFJScTlJKLRNEf5Y6OTcFl1qKisRHNL41LytijLfE9fi+LBxRn4xMzAAwX2RNPQaGysXZIJjgxN4kp3L+zuUlRUVsDqcsFmNDCwR6NRrmJVrQmIoyYljglxmHM5ROfGcPnNozh/4jSOD82/J0pGBXcCdXWY9BpobnkTwKbTIJLJISdLSKSVoqt7AfyVaBx6bqnbhYYSJ+qcNlTVOdFea8P8tBcnevxw1zWivrkBN29cwxpDDtq6OvRd60Z4ZBKOMic2dNRBX1KL9q5OpnrSJht0ogiP1QTBauVULkk2SSpK1E4wGGDAd4gmeCqcWNfelo/wi7W3n5hfb/FEizPwHmbggQF7om/6r/egrWMdJ2SJSpZkGUcOn2bnSUrEkqrGQhWwJJ0MRjAfVZQvmrSEeCzG5mRlVhGpqRu4+PPX8eqhozgzqfDy7zaWgztF7QTm6tAZDMikUqBbUtOoI6e3QA4GGPQLo/yVdg7LdwcrnRNx949s6IRQ6kJmYQzaRAhvTsbxrRcOoLnajP/xj4fRH9TAgSya6lwYmQhg864NqDFm0VptxvTEHHKualSu2wptRSNyOhOcTqqstbF0VYnyowhIgM87h+nJGbgdZpSXubG2Y1XRUvndvii/pH/P5rKQ0yTLTSObySCTzfJtNpuFRqOBTqfjW61WxzShQAaDgsCPFccnYwY+frDPB5K91/t4xtZ2tHO1KvH1ROmcudSNxpoGOD0uuJxmjkojgQUkkinW0etEI0sxqYCqLLmIc28dx09e+hneHJ5410+AwFeN3NWo3Wm6JXUkUCcwp0Hgqg673cYJVHV4kylo0jH4w0nQ84OJJAN/YZR/L0BP3P1nt21BaVUlFmZmkUhKeHK9GyeuKDsem8uKvpk4ApEQ9m9pR7tbg+lQFh31bjjqmmD3VOL4kTcxcaMPOasNn3tmP8raH0LMUQqDswoutxM2bYqLxqh7FlXlDo5NYWZ2FhVWEVUN9WhsrMznSYqFV+/6BfqEHZDJyIhFowgF/YhGwpAScUjxGBLxGJKJGFJSDJl0EppsBuTsTWCfy8qAVscgr0UOOY0WGp0eeqOJ61fIb8pitUM0W2A2W2BzuuBwuGAUxeJC8IB9Pz5+sM972lx6+yKa21tQUVGxVPhz/uI1BCMJVFSWK1bBgsBcfCK4yBWkUgasLnERwA5fw7GfvYIfHr38rnRNIchTBK+OarMZcZPIwE6cOQ1VGXO3+wTKIfopxGNLQE/HE9jTUBU36q36fssfp/9vXd2CSpcLXa2lTONgeh5XQjLOXxtHKpVAUmdCfYkDq0s1CBqc/FJ711WibzKC7psLcJqS2NLRBFs2hsZSM6IaO4TO/Rzli04PG7uR1w8lsikyi2Q16LvRx9LMMpsdDS317K1DxWy3rJQfsG9t8XTedQaIVKT+DP6FeQQDiwgH/Qj55xH2zyNGv59EDFpkQTJebS4DnSYLQZuDXquBnvo06JSoXZMjgCfnPyCXzUDOZpHO5HgxSGc04H4+GrL3UBYBk80Bm6sUNncZHO5SON0eeErLYXc6ocsbCb7ryRcP+FBm4IEA+6mxSXT39OCh3TtZV882CFEJp946B4gOVJUpoJYlH3iJopEE+9vQsKdD8F06jO/+w6vvKZpXQV6lakjrrjcZGOQJ4GlQ9F54nx4rNekRzAf59PdoLIBsWoeEkEE2DQZ7lcNfDvbqJ0i7CfVvyz9V+ludSYNf+exDrO8nmmb3ow/j0a2t+MWrr6FEG0NZdQV6QkYcPdXNO4qvP74dl0fCvBt4fkcVGhxANKRYIwwGo3x8bWMtQhW7oK9qYjqMCszM5P8jipy87Rsa5ePLnRa0thGdo2r3i5W28XgMqWSSfZUMhls7vw/lF/kBXjSVSsG/uID52WksLnjhm5lAcH4acjIKISfDoJFhomY6ZCViEGAWRVhZaCDCaDRCr9dDp9NCq9UqQK9SNLl8Ax/q+5DLIUugL2eQSsm8+4zHE4iRHbeUZHPBRDqLuKxBKiewfbi9pAwlVfXwVNSirKIapWXlEE3mD3Clxae+nxl4IMD+6sULmJ5dKAB7YGhsDm+/fQ6u8iqIVhPM2SRbECOVRFxSIuaq7CInYP/5pcPo9s7d8foLI3k6SOXjiX93koSTfHIKQF4nWpCRYqyMUQcBPIG7CvZ0PxwMI5a7VYlLtE86lrotaVsI6oUgfzfA76pwY2tnPcIZhQ/dsamDNfbxSALjI4OwZiJM2+jDPviCYUR1NmSTSpFXZ0kOFpsRUkzElYUwzo4EIcyP44WndiGUTsFetQau9XuhLa1Hjv35JYiCDQsLPoxOeeG0mbC6oQpO2mGRV9Cn3FZhYW4WF08fw/zMODq37MLaDdseKMBPJiX45ufgnZ6Ad2oM81MjSIR8bOlt0eVgFXWwmUW4HDY4HXb+7lMbTC0DOUXsOWQpes8DOX2HCNDvNtRFgDl8XhToaOW1Mrkskqk0wpEY/MEQwpEoYlIKkTQg5fQwWJworWpARV0zquuaUFpeyZTPRzHS6RTTV5RvsNrsnzqa6WMHeyoEOnfyLILRMDZt2ISKmnL+3C9fH8K5c+dR27ia/6/NJJEl/3lWv+TQpA9wEva//eTIHWWUhUnXwkieongadqficqlG73TfI5phIX7SpEckpiwqPimObCyCaIbsixMcyReC/NKCkFASxvyDkSX4wooss5C+UXME6iJQqPZRHyNVTntVBdZ0tSEWi+Jc7wjanDm88IXn4S71oKqmBENnj6HM7VDOT1sKfWoew9NxTuK6HC5+/Ic/O43xiSlUisCetlpYHQJOdQdRvWEtPJsOQKjvgMmoh0vUIhCVMDY6xnPbUFvCydpblbmfzuieIuVTR36Gayd+ivCiFy2b9+OJL/4GnC73R4FNd3yPTCbDAD823A/v5CiC81NIRxYhZCVY9YDLZkFpiQtup53pOq1Gq0TkHJXfyj19WBextAhoNbQEIJ2WEQxHMOfzwx+MICRRpzYjjLYSOMpqUdnQgsZV7SgpLeNzvd8j4F/EyGAfZieG4ZudhKu0Elv3HEBlNan+Pj3jYwd7UuGcOXMJgUAAnWtbsKqtjWf/4tV+nDh5Bg0N5B1jQiAU4Mept6slE0Tk0hv48386hMHZldU2KtATcKoSSbotoS5PeY8aazwBgaSJhtu3lAT2MdqqpuJYSChUTSZBETtgzCQgmxSQJXUODVV+WSjLVMF+OU+vfrUKQZ4eW07rkI3Cv/ujfwNPYh7/+R8O8Xv9ye8/j+bWNuQWhhCSc2jZeRDnXv85JnuG8NMrY1gMhiA4XfjarkY8/Stf4rcKD1xCdNEHQy7G/z9zNoDp6BwqNuzGmseeRVJ0sismFWQtLixCK8cYzFrbWvhxdgL9lEb3M1MTOPqj70IXHEUqq4GtaTM+84VvcCLy4xhEJ02MDmJ8qB9z40MIz0/AqEmj3GlGucsODyXgbVYIOoHBnRQ17xalfxTXQYBP1BD9o3OKxmLwLQYZ/L3BGCSNCEdFAyqb2tC8eg2qaxvuy+6J9iczk2M49+brmOy/AquQRjoRQyhjwO6nv4qd+w5+FJf/wLzHAwH2R984xk6PlZWV2Ly9i60RKLI/fvwtVFSWwWE2cUQfj8ZRnZpGYmYYf/n9wzg/MLTiRBZG9FVuJywapQDLZTWgrKScI3cC8+XDbkkiHDMyyBNtQ9G8d97LSVEa5F9DQ2dSKl0jKcXUjFQ4BO40VMCn/6sLUaESR6VvloN9IeDT31ocZrStbUBU1iKyGMPBXa148vmnEJ0eht3thr6yBcPD0/jO//V/sxHb9fkgK4BIVURKnd/72kGUrN2KoTOHMHy5m8+NErYU2d8MBtDqdGHtno2QWvcjKyjglUxEuYF6ucuElrZmzp8oidpPZ2R/7tQx9J34CRyaOOaTWrQ+9BT2HXjmI//xcmQ6cAPjg72Yn7iJTHQRHpuIao8T5aUlcNptLI1kueRHELl/0AnQajXQEfBnshzxexcWMTXvhy8mw+iqRFVjO1at6UJ906oPxO3HYjEc+dkPMXzhDXQ2lqOlvhrxRAqnr4+hfssBHHj6Cx/0Uj5Rz//YwZ7A5NAbhxnsacu5Y/duWK0i+odGcezwMSQyGjjcbqSlOByiHvWBq/je917Bj7tH7gr09EeK6klh49Bq4bSIEN0lKBcExI0CnBoNgrnc0q36YoGAn4E+4J/naD6uU/T1DPIGAy8clIw1yQqVQ39bKbJXpZcrnWQh4FNEvxK1U1PuREt9Dahi9ne//igEo5MtHrpngLKaMnz5689h8o0XcenUBbx21c9RPe06Oje0s5Hac1/+Em5M+hDxzSNpNOHGm4dR7nKg2nH7Ntm67hEErZV8mlrRDq1ei9aayiWwp52X0uf2zoBP0T83likYaq3EJ9U7P51K4ec/ehGhwbOwGTRYhAO7n/kaWtd0fiQ/cNK9E1UzcrMXYzevwTcxAGM2gRqPHdUVpfCUuCAaDAzuBPKf1EGgTxF/IiFhbsGHca8Ps8E4NBYPqprWomVNJxqaW2HJO9e+l+scHR7AGy/9DSp0YbSvasTMnI+/p8PeIBq2HMBjn/0y00yflvHAgH1OZ0QumcDadWvR1NIIXzCIl/7pRxifnoPbpXDr+xwJnDhyBP/l5ZN3/XxqPB6UCDq4LEa4nQ64bTY4RBvcZgM0xpXVFAFJwuiin5OwpDAgbp6j7Ryw6Fc8dihqLyy0Wl5IxcfnwZuKqu6krb9TdK8+l25podq6rpktkB/b2oGfv/wWZpNRDAxN8W7i//n//gvqyxXLZIrwhy6fx/DwGLZt24b6hgoEZwfxFy91w2YxIZwDJgZvoLXUjF/f24hpWcRqVw4D1xcwjyxGyx+CqawKZrPIC2pDczM621ZzpysCe/qBqA1QVNtpmZLkBfQOgzvV6RasCdQ5ix/ixz5ZuwOKpl/95+8gN9/PCT1DTSce//w3OLH3YQ6iHigpfKP7Ikb7upHwT8MhyKgqsaGmooyTrCod8iBQNPdrLpTCLS2rfHyLAYzNzDPFI+utcNesxpoN29G0qh0m872reM68eRh9b72CphIjApEobg6PwSySWFvAun3P4bFnvwJBl9+u368LeYBf52MHe9L4vfrzEzBqjNAKKThsDnRs3kC9mvDKL47g/NnzPH2rLRLa7Bn87v/24l19bQqB3mmwcERf4ilbAnqHxch9XQuHV5tBfHpuiZ/XCaYl3fyMP8jUSKEdAj33bmqaQp5etUK+G5WzUrL28aefwJ9+dQfCfj+f6omzfTh36Rrfd1Q3Y9PqSrTteZQB/wcv/gSrasoARzm8c3M4sL4Mk9dv4K3hIFsqjE8GUV/rxP71jdj00NalSz/y2mHMegNwru7CYsU6CEYzPFYDWlatwqbtXdzmkGympajEdM6cT8mP2J026sQLQdTxMVpRhCFvvEaYrnbbUheDd8I87QTUoq0H055hYmwEx17+e2TnB5HRm1G/5SAee/qFDzUSpAWmr+cyBrrPITI7AqcItNRWcLcxkkeSSOaTHMXfCw4y6Gu1nEwOhcMYmZjB6FwAGaMLFU1r0LFpJ0f6BoNCpd5pJCUJr/3L3yM48DbcFiMmZ7xcJJaSM4jJwMZHn8eB57661LXuXs7tk37MAwD2AHH2BKak+yX9b11DPWprKnD61Dn89BdHEYsn8FiTHTdP3TmqV+WVFNG7HU6mbrRmAY0OJ9ys3b81lqJ7iwJDgcUohifGWW0TTieQWIxwG8FwMsHntZImvhDsCwF9JXBf/iVZicZRo/pNzY1LBVWkjdeFFpEO++EsrYZj4x5+qatnz+Ev/+EInt3fhaefeAgD3VcQjethr6tHU0sdXvvRq5jovYY927sw4ovAVlqF6Uk/wlM38K0/+Q/IeFqgn7yAn/38NMZGxvk1U6t3Q2syoaG+Dl1dHVzJTLCdkWWMj80iEAzBRcltq4m7aykRP7VZpFpcICHL0FADdpEWAaWjGHXGWimqZ9qH2i8S4LPqrmCleEB+UT1XLuDyGy8h559EyuTCukeex47dj34oZ5eIxzHYdw09F07BN3kTLn0arXVVqKkshyga8iqau8shP5QT+5hflCJ9WuACoTCGxqcxNueH1lqGxjWbGfQra+p4l7PSGB7ow/GX/x4WaY5BnpxeLaIRQaoJSGXQsetJ7P/cr8L2Ie/UPuYpvB33cg/AXpBAnar8XKVUPQs4rCa0tjRgIRjHf/2Lv0YoGMSWahGv/O33VvS6KUzIUmKTmoBowlGO6lfV1TB1k0smkZLSMIj626gcom+IHpmdmGLKhgqjkuEIFikCKKiApfNaKTp/tyj+Xj/sivZ1WK2TuXtVk8eMtFjC3jg0NjgErO4ohWfn55bAPr44g3U7H4FDzHL0T2olWhjsdS24dvUartyYwUO7N4OOU8d4xIB1rS2IGayodYjwL/gwdOEYqG3tYn0Hcq4KrN+yEXt2bMnTNkoLw+6r17nwitobZpIprmIO0Y/HZlziUlMySWKp2CYBq9UNq9PIi4KVKnVFKlJbHt+TkZ1UsCCooH+vM/bhHnf6zUMYPP0qEPNBU9KIh576Clpa1y69KckfaR7Ik4kQyWK1cjLxTuCz0tnST296cgxX3n4T4zcuQpQjWF1fgYaaSg58VLnkh3ulD/6rE+hnszks+oO4OTqBKX8cYmkD2jbuxNquLXC5S267CMq3HH3tXzFz7U1UOoyY8S5AmxdkRBLUIzqD5s378fCzvwpXieeBnwCqpZifncH0xAjoPtUn1DU2v2fF0gMR2ZMvzsjgMGoaGnjiDXod2/QSd//9f30VPW+8CmFxjK0QaKjRM1E2hVF3nc2C8oqyJXtgu0ZAaW01J2HVaL6QxhmRUpgYHeVonoqh1KFG9Or/71TtWvgtuZPEcvkxhYsGRfi2hlUM8vUtNTi4cz0OnbmKro3rUdHahe/9zd9h7MYNtk/47R1lqGmpR+/sIq4tGKAxaGDX5vDkxgo4a5sQ6Ovht9KVVyMzN833T42G0WDT4OpUGk6HgPUPmciuAAAgAElEQVR1Lrx+aZi199s2dWLv9naoVI6vcj3qt+7Bvp3b0N7evHTaRN/09PVjamwM7tJSxCNhpOQ0TBYH7O4SrmgmjyKH1cLVk+QYRE3dqd+v1WaBiTh7qtQUrUtRvNIDV1lIuO2kVS2qeXB4/aM//zEmLh5GLhGCtXEjHn3+m3CXeBCLRjA6fBOTIzcRDy0iGY+ylYDBYkNJZT3aOjagoqrmXQt2qLjn5vWr6D57DDHvEJornGhrqofdZiUHGga34rg1AyzfzHP6M9553BidQiCpQ3lTBzq27EbTqrYl5Q45w5545UVUGxNc8DU0Mo4yhxXxZArxlIx0Nouq9m3Y88zXeXfwoI5IOITx4Zu4eaMb08M3kY4ssJWFpaQKXQ8dwLpN22HM27rcyzU8EGBP1sa9fQNobmyARq9sy6iPrNtTBpOow4kX/wd+8cohHL10bQnoV2oA0lVRzmBv1QEZQeRqV9LQ2ywiXPkqvYjNBHkhwMlY6kZFsklTOrXUM7aQmycwJr6ehvo43V/Osd9tB7C8fWFhNe/OXTvx+Sf3spTUqdMgnvDhB0dGULqmHZHpWVzp6+f3rnUY8auPrmW+nSL4v//HM5xfePiRrXju6d3QJgIc3ZMk89ipHmgC09iwfjUmx7wYi+SY65/yxbFt306s7+rCSM9VtJfZ+f1Ge70IarIo6dqGyi0PY8eWLbBZxYJkq4zrV/txc9KLRpcJi5E4wrKGLReSOR2kVApiNgGz3QEpX1RmcDjhNCiJL6eoh9Fq4WYqaotJRbevqHckSVHyKID/YIA9Re2HX/kBZruPAWkJztbtePwLv4ZIKIgLp45grPcCxFwcLpMeRoOeI/BYUmbpoKumFQ8deBYNzUox4EpjbnYa5996A6M9b8NjzKC9qQZV5aWKHPETrKy5F8D5oMcozpsatmYYn5rF4OQ8Yjormju2YcOOfTBbrHj9xy8iOHwRW9oacXNkHHNz86j2uBCJS4inZWQ1GrgbOrHzyV9BY0vrBz2l+/p8WuJDAT+rsHqvnkfftYtcFW3SZFDutsPltHHOsXLNDv5OvpfCsI8R7JXEHEV2vdf7cfPmIHbs3M4TR52laISDATQ2VGKqbwB/9vu/h+P9in/LnaJoiuyJa6cK2ZLyEqhFU/wklwdCLM4aemoOQtwd0TXUDFzl5amQSb2vyiHVytvlfjfqJ7w8UbsSuKvHksLGVeLGusZ6PPf8E6htboIj58ebb7wFp82IYCSJV356Ej0z3qXq21XVFXikyYzHDmxHy/O/C0z3sdZ+PqFH++YN/NJ9F6/g/Mg8J7AvXb3JjdAf2tSJ4MwAnFWrAbMBfWM+lNa3YFtbBY6cuobp/nFoEML85BR3vnI89Cyq127Ats4WmMjCNq+soei7//p1zC3McztD3/wi/FIOgqDUHhg1CUhJCaJRRCAchcFkhdlshmizQ9RrYNECDqcTNlGxxbVZjQWRvDIzt+icBwPsqXjp0MvfR6D/DLSaHJytO7Blz2dw5uhrmLx+Gu01LjTXVsOgF9hmgK6dos7xqRmc6RlGbdc+HHzuV96h3KFFZHSoH2eOvorA2HW0VruwpqURZrOJJZQPAKN6X4Hrw3wxBfS1zOf3DY5i3BeDvbYNWqMF/rHr2Fjvhs1qxoWrvVT2DrfNgmhCQiwlQ6vTwV7bjs2PvYDVa9Z9mKd5z69N1tJ+3wJX+g7fuIqxvquYGh2ANptCZYkTTpsVOq0GKaqeDkZQ3roZT375t9/TYvUxgj01D/dhYSGEUCyCkZuDeGTvHo4CNbKMHDkySnHI0Rjqy5z4zv/xf+I//tn/extvvpwvX1VZykBP/6iAiqJ7skKg4iitRbElVv1syCZ4efJVBW4V9NVPqlCNQ48VSiSXf5rLFyJ6zeqaamyoc2DL3v2oyDMWmx7eiUuXhzHY24Mvf/s/oPutNxBcXOQov/dqD+YCoSVd/CqnFeU1liXO/lyvQtNYTBYgNMdy1LcGZlElmvB7//PX2DrhZsiGt392iGsGvvbsNpwbWcT8dBBNJWamdCjaJxsFGqseex71O/ahoa0dBkFR1hQmVi9dvArvQpTzHbOByNIl67ISsuks+7CEpDRLZ8tr6+Eor2TLBkMuzZW5ZGBnEnKwO128a6DErVig2yewJ5gXrbd6897zr+RDOJAauxz+8YuIj12GySggaauHye7GbN85bFpVhepyDwZGJzHmXUQynUGJ3Yx1qxpQXVGGC9duYCyiw97Pfh1tHeuXzo545L6eKzj9xsvIBSaxqb0RjbWVTPcUKZv3/yGqu6Gp2TmcvNKPoclZ7Fi3Grs3deBa3yCGR8dR6rRDL+iQTKcRTcrsx28ub0LXI59Hx/rN7//N78MzyWaaKrUpQT8zehMJ/wyCc1OIhSmhbOBzt1vMDPQarQZz/hCuD0+gbeuj+MKv/f57oqE+YrDPF97IAmZ9i5j1BWCQJYSlFAb7buDgY4/BWVHKBVY0JDnDWxZTLs4LwJ9/+49w7Y3XcT6awnK+XgVZiu5JX09DIyigH4gqfDwVQxFtU1jwtFw9s7wz1UoLQuFnvNzojP5W6I3/9DNPoKqyBB5NEGU1LfjnV47guYM70LT3ILwjw7h+uQfbHnkEpa1rMdd9EVcO/4T18vPBKHY2uZi6IXqGlDPV1aVLnvU3xoKoqi3HjgYDJ2Ovjga5+Grb409g9PoAv8/ZCz2syf/DP/gWTr15CjOTc9j10AasNobx1lmlqnb3V38HDTsfQdbsYiWUna2PC+WQMs6cvYbh0SnoLEoizJCJIxiPQZ+KIhwKsadJfX0dmske2ekB90JUXyJfcBUIxhALBmF1Wjj5e4unB3vwBINB7pj1IFA5oVCQwT45eRVumxmnekZZEfPIxlVorqvChetDmIlk4a5dBb3RjOnhXlSIKTy8tRP+QAjnBmaxZs9nseuRzyjfYymBa5fO4cKxV2CRg9i8phkVpSWKAdm7mI7dBzz5pX8Jqh4mAcGht87CHwzjiX07uKL49IWrSMbjKHU7luwjYlIaAlFvllK073kG2z8khdXdJp0W/oV5LybHhzE7NojFmVGuijYhhWwmjWg0hlw2C4fFBBOda/7FqIfH7GIAU74Qth74Ap79ym/DZr/3uo+PGOzZSBGTk5PwLy5CI1o56kvLGQz0XMHmLZvQ2taOVL4aM4MMt9LLUoGTrEEiMIt/+av/ir/67o+ViFSTwmDOsETrqEBN8ksaKuhLooETsIVSykK6ZbnKRo3kC4H83RKw1GGKfHfIPZOSranIIjfzfvi552CJL+DNX/yCLYvpscoSG0xVzdyV69hPX4EUC+Opb/4Wzh07xud96OQl3Dx7DuvbyrkBCfnYHH/5Zbx9rh+PbanG+vUtSBvKUFriwPCVa3j71EmcHQzij//w12G2kTTSwtWzNCrKy+EbvoaApOQe/NOjCPdPoqzKjb2//k04unYiTRJIsw0uu4n9zWVoIQqUO1EW52PHzmF6bhE5oxlmjfLVm5+dYIDeu2Mbtu3efk/+ObSTm/MuoNzjgtXpLIjuBUSDUa7Spaj/4x4qjRMfu4S6Ugd+fPgtlLqd+JVnDmBwdALdUxFs2v8s1pEDplEEJXPHL72BA1vWMOd+9uYM2nc9jV37nwDpvS+fP40LR19GuSGJzR2r4bBb2SqgOD74DKgOnBd7+nD1xiA2r2vHhjWrcOXGAAYGR+C0mJbyKmTLFozGYLJYEMvqUb1+Hw589kvvWdXyfs46lUoyTeOdmcTM+AhmxwcgBbyw6GRUum1wO6ysNhqbnEEuk4HTaubdCAUEdI20KwlE41gIRiCW1OCxz/8aNm7fy4vavY6PHOzJutjnm4XDolR/JjI5SNEwR45NteXYtH0LP65G97QY0EhBw6BvSizg3OEj+Ks/+w6uTil0Bo1C7pyi+8JBPP5cNP4OKWXhMWridCXlzd3klfRepE2vdDjQuHM9jEml8tYl5vDGuRt4bNsatifuPX8Gx05ew+pKKyorXNxhqnXXozh+9DiGxqfwH//9H3FB1A9f/FdcGBwFUUnbNqyFLu5HxuzGNx9VEn6lBoEVOTTKShzo65nFhdFxmOxOtkmoauvkQhQa3/7dL+Lln53EW4ffQuum9ZgZ6EYkEOWOV9/+3/8M5voOeIMBCIIZbo8TZjEHkRrEyFoIghYCZC6oOvZ2N4K03soJCIkAxsYnONn6+IFHUFVRypzP7SC9FNYvi9RlnD51CWUeByoramClqqG8xp4StZS/UfoZfLyDEsavv/xP8PefRldzJY6fu8pSSIoYT1/uRdLZyO6XJLekYw/95AeY6j6OJ3d2YjEQwvXZBDYf/CLWdG5C98UzOP2Ll1ApprCtsx1Wi7mYhL2PHy9VwI5MzuDI6QsoK3HhwO6t7K3/9qVuJGIxlDrsrG6iQXbMvlAEBtGEVBYQq9rw2PPfYOO1+zkUabIf0WgEiRjtfgPwzU3DNz2ORGgehix1tNOhssSB2qoKPrvr/UMYHpuASS/AYVUkvOquj279kRiktIxYRovWbQdx8HNfgT3vbnuv5/6RgT1hdjCocPQkyaMx7fVyS0EqeKBK2YamBvzmV16AzFHl7YCvZRDKIMteLWnEx/vxz999Ef/9+y8vXasa6S8Hf/r/8sTp8gkisF8e7d+psxQ9l0C+MW9127mlEU5TJc709TFNQpE6qV2CmRxmFyPwT45hw5oqBmd9SPHdTzvKUVFbj4s3phELh9HZXgFtLMnSSDXB2ujM4fjFXl4YDu5uR8v2Rzg5m40FETU3wBofw7E3z+OfL0yzFUIwYeSWhj0E/pEA/u03n8algVFc7+6H1x/B6nIrG83t+crvQFvdgiFvFB6rDuWeUvYU1woyg70ijaSzFODzenH2ci8krQmx2RFMjoyhtqkBT37mUXgqFI0yJ1gpqbuinv72maaaCqTTaF/XArfnlsaZwD7KVA499vEnao+8+q+YuPQGHlpbj7GZOVzrH0ZzXTVzpua6Ljzxwq8x9zvQew0nX/8XVIkp7NvahfNXexEWq3DgC78O/8Icjr/yIly5EHZuWAOb1VoE+ntFpns4jvT3gVAEh0+eRzSewME921BbUYbz3b24OTiCEpsFotGwBJoE9qFYnPti2KwWRDVmVK7ZiU079sDl9nCLRYqU30u0rJ4mFcZR1E5a+PnpcYR9XjYWzKZT0CINgyYDm14Dt8OCyjIPSlxOTvBTcHCldwCTUzOwmYxwWMgOQl2elAWKzjmRziCdycJY2oC9z/4q1na991zDRwL2FOcFvT5EEgmuWCPDswnvIhdLjc5QSf859F+/gabmJvwv//7bDBzLB0X4OUGDpJQD5CQfI4o6XPrpv+A7f/G3eOXcBebxaSynX+7he3PbISrwr0TvmHNaVvA0llfgic/sYWCPBxfRVlELOeVFS2Mdrk4EsOHRZ2GdO4cXXzmLfzrZx00j/tev70SD28yFT+RISdz6QF8vUyykjqmvFrDvM59BJEZRbgzem5e4w5QpOAG96EFYNPOCUNuxhqWWx09c4PaD06kSWORZtj4YmI0CggWba92oaXDi+rifm5bT2HFgP+oOfg0LSQH+eJKTqFWlDui1OhhFjaLCuQ1nBVANRHf3deSMJly7cg1rWuqwZ99e1NWW8mtS/Sw9R5bSJKN6Vx+cwf5+XLjUg917d6CyomLp/ej5tMV2Wp0PhMsmOV72HP8xNtS7UOopwbmrvRiZmIZ3wQ+9qxLrNu8C9aOfHeuHQ5fCrg1tTM0cv9SPxi0H0L5+K068+kNo/CN4aEMbezTJRermvf4U73g8Rb7Ub+CtC90YGJ3Ark2dWL9mNTtonr18TeHqnRTV3xpEZFJbRYqSK8rL4I9K6J8OoqGlDWWVNTCarTAY9BDNVphtTtjsLrg9pfzvTnp2av04MTqMgZ6LmBntQyYeglWfg82oZTA3GQxM27ldTt7V0U6EInX6txAI4mrvALxz89xEyWpWCukKB9GCgUicW0OmtCJWb38cDz/1hfdls/2RgH00GkU0GGOljUkUQMk6apYxMjGLm73X2IBrZtaL8bFJ/PEf/QHaW+ohI7tE5dDFa0EFOwrvTDw+JW7FXBqVnhJk4gG8+r2/wV//9YsYnPbe1vP1/X67VKBnmsZshLPOiYnZJLT6DPZv34zy9nZ0bFzHfPzEGz/FtawbM4tRVMT8sDgBcpMc7z6HHxzvwYI/wDTTv/vSLnz+d34XOk8d4gkJJ/78T9AXtyPhqsWZl19Ce5WZG5R894eH+LQpAfubj7Ug5RtH71QSR6+Osp3xIzuaYRdy+MnJEXSsrV0qkiIgol2BaLNx+0ICf+LyX3h2D3Z9/uuIWTzwRTNYTOZQX2JDZYUD6ayewd4sUpu6d84W8fU3R8cRmJvlP77wuWdZPkk7AZtTUc9Qb2DaDZAFAolmdYoHwopjZGgUJ0+evm1nQAeqkb3C5X/8vP3o0E0c/dHfoVIfxc5NXYhEYxidmsX4jBfReBJawQCzUYDHYcGqxjpoNcDJS73IOBuwYddBDPZchH/4EnZ1tqCyvBQkuyyO+zMDBPRk1aHy9GtXN2HHhrVMfZzv7sPw6Bg8dguMeqUGonCQRp+kiyQHzuRy6B0cZRVVeVkZkiwMyUHOaZHVGaERjBBMdthKKlBWVceePGWV1ZyfIvpucmwI186fgnfkBrRSAB6rXnmt0hKYTUalvSM0S0VyJK/l/mAaDXv5X+m9CZ/PD5fVxPiw0rmGonGkszmO7O11Hdj/uW/ctYbjbjP84YI9VUhCghyV82ZZpKuPwuuLoX96ATcvn0dpdR2ygojEwgS6L1/FM89+Fk88/BCkPNirEb0Ot0f7lLz1hZJIRCIo81jgcTrhnZrDuZf/Af/03Rdx9PrKXveFk7FSYZb6GHHm1WYTG4iRNTCNo1fGudn3f/pP/4a16he7e1GT9XMXqLP+HA5fGsCe1ZVYWyni+PkhDMxFsSADJW4HnllVDXuNC/t+/dsQq+sxd+4Yut88giNHzsAfleG2Cti7oRabdm1h2+LFrAUPP7oPnuwCLp+/iuGoHv1hAWdOncH+jir8/lNtOHV9DpfHAiyhJDOzsbFxJMJBPlfi8Enq2b59L8TaBiyEZC7IomKnco+TJZA0soIJWZl8iQSWXGpA0jQlvCe+/o033sSN4TGmc577/OcYuPJ1ZkzbOD1Opn7IQ4fU+RJ53nC0vzIVMznYj5Pne/D4wd2wOz1LkX08GmVK70GJ7Ilvfe2Hf4fo6GU8ur0LdpuFtfAUnSdTpJrIwiQaecs/NTuPi70DkMRS7DjwPHwLXvSe/Bm2rqpEa3PDJ8Jj/v7A8If/KiS1JEEHJWBpt0U24Hu2rofdasHEjJdptEwyiRKHdUWlE4E9ASh0AlwuB7wLATTVVWFTRxu3U2QbjGSS2YFYIgF/OA5fMI5EVguLpwY1LWtRXlOPkN+Hm5dPI704gfoyB1N8bpeD6y3ou0GJ1ZUGLQAE9Jeu3YDfH0CJ3QpTAdVU+Bxq8egPx5i+yRod6Hz4Oew9+Az0+rubwN3pU/hQwV71OVcLdJQkXBIT3gVc7r7OBTgE9AaCGDmBwRvX0FJdhq987atLkT2BPfH1Kw0C/GhcRiAchwFZTjLarUYkvbM4d+gneOnFHy1V3S4HdlpJSbVDHjg06D4lcvl+XlWzuqocrhIr4JuF3WXHxZ7rzHk3tm9gW4PxoSm0Von46v51WEjJmF8MMS9PtzRSAT9ipnJU02JhNnCXqUsXuzEREbAwOwkx7uOFITwPeKwyUmTcVqpYuLry7RgDowPcPPzN8TCGRqZR09HFcsv5aS90VhcuXB/hRiRvjvlZCURj52f24snPfhaW5g5MTvlAzp1WbRoWqwtWlwtkGUEArxU0TIdRLoQqXG+ncRS+/vDRk7hypRsbNnThmSc/w7Iw2qlpBS0SkgSP04aSQjqGOLu7NCsnGufM2xfx+GP7mJ9XF5ZoMMLfDaeHFoCPn7MnP/lrF8/i9KvfR7VFxpbONWzhQZEf6eIJ8OlHOzo5i+lAnHXb2x5+kiO+k6/9AHVWGdvXK9FmUV55fxYBAnopmcLl3gFcut6PuqpyBnpqv0hAfbmnDyNjk8zVc8HbHQCXFotYMoWa6krMLwZZv75/5xbm9wmklb66yj8Cf+qjO08V99RgJSrDn8hi1juLZo8Fj+3cwCIFeiv5XXZvdP5ziwT0fXmgt3BPgpXOkxalYDQOiZo2JWW4Gzs5mUwNXd7v+NDAnrf1str4QtmmZyFg0efD8fPXEQvMw1RaB5tGQjJnYpD2zk5hfnwYv/+HvwlRMLMEME7mZUhDewdqwCAICFNX+5TMSZp4TosyixGldgs08QAXK71+6DxOHHoVIwv+22Saa2qUph3kXU9dp2wGWvBN2LxrA/wTY9wlippVJKQg5OlR7OtqQFqw41pQ2WW89ouf41t7GxnQz/RN4Vvf+gYO/ctLrJGfH5/CHzy7Dpnmh2CubYH3ykns/Or/hJ+++APeedD7UWUs7QpoUH9YGnq7m1sIEkevsVo4qi8tq4DRbkIUFq6yNaQWWVuvFl4RJ38yU4Xta5px8LPPorGjC1PeRcyFo5DSCmXjcJpgFoxIc/ZVC6NoZqBXd0564tuhJMaZgydf9eFBHH7rHG4MTeC3v/lluJ2KgioaTSAhxZCUZLaIdTod8HjyKhqB5lPxyKGI/9ZQ7lOCdmhw8B00TjAYZaBUXufjB3s6V+Jjz775Oq6fOQS3Mcuae4rXCHCIGw4mMnBWNqJpzUas27wTOkGPwz/+B2TnB7B3SwfsxYTs+8WldzyPgDISi+PCtT70Do5xvcOOjR3cSJ2okomZOZy/0sM+TSUO210XWKJS6LdTUVnBuwTS5u/bvpHpl5XoNlqw6f1pgZ9f8KN3cAT9IxPMwXe2tWBVQw0cNutd6yboNfyBIC5e68PcvA+lDuttyePCC6ZFhn6nlFvQG0WkdCa0bH0cjzz5uffkhbN8Ej8ksKcInnqXksWtzEUzCWSQjEo48fYFzM9T6X0ZR/VWg5ZXNxrJmKLK+dLnn8GGDR15Hljh7imSpFsCd1o2GJTyt7Qo8I9TSjOXH07JkOMS3E4rSi0GWEUBs+OjOP/zn+DtU5cwfOMmpuNx9sQhRQ1ZIasVtlRx63EKaHdrmCIpad2F4asXEPLN4ZtffwqytRw/felVzAYC0Jgt+NNnOxFKp0COkqSpf/vwUZw6fQUbV9eha0M7Xj5yCc89ugkNZQInZX3Werz2d99BbOQGtjeVMIiv7lJsD8jMjGyMSXHjnRznHUJA0vNCYhWyqCurwquHjrKqZlKiTllA3ao1+I3f/z00daxllJ7xhjiSp+E2GyFaHdALGlhFHWWnoBcEptQI6GlnxAuMoIcoZAs85inhKqO/vx/H3zwBnUHEr339i4hLUZAgk95HiiYRDM4jJmXY+rjMQ71sbYzTtJ4QHXQ74CsA/r3v/iNbTu9/bBfMXDGr8J9Bn48N0x4E6WXhj4Rkc2RYdurwy/CP96HK4+Bk+5R3HoGUgP3PfY1bFdIO5a1DP8HNMz/H1rZaNNZVFbX09wnqCWh9gRDOXO7BlHcBa1c1YlNHK6wWspnIMX9/iaP6CXjs1rtG9XRKBLyzPj+sDgcsJhPmFwPY3NmO1Y11SjB0h6F67VME7533MeBPexdgMol8TkQp0Y5iub8RnX84FsflazcwOT3L1g3UROVOOw9ajPzhKHLUS1ijhalyNffMbV5NtuPvf3wIYJ8H+jwoENhHpAyIcz/99iUMjQwz0JN/ilmXQ5zaDhp1bKpFYD90sx8VJU585ZtfVVAjD+sqwKuXKlAyJR8AKmBPVbLKohGNppDOZjAfSzLom3Q5lHlK4CSeWpaxMD2KiD+AvrMn0DswB938BKgdIZmLuTIyVtfYWclChl//ePw6v+ZzX3gWqWgKr3cPYJ0pjra163DdG8F6SxglDiODMtM1JCkNhGCx2/FXLx1mMP6TP/1jhKaGOer/zFNPoqqmBJM3LuKnr52DrrSBHSypG5W40Id5jROnT17k9oGUYJ3SutF3YwROqwEPbVyNilI3PG0bkLR40Lh+M5xWE/ySDjPz84hISqWwTTSw0sZuMcAoEMArXkM20QSB/NFlWkAl3i0ZuNpVmWc1EKfGIlI0iqGhPpw8dR4bu7qwbcd23qmRh4dyrInpHKqZkGUNzFYLKipceQBXPiWK8HMFnvVerxd/85d/g4cPPoZtmzflXTBvJWcfRLCn6yBK59jrr6Dn+I+wsakcTXW1CEWi6B6cQERjR3Pndsq6YfDyW2iwZbBpXTtTAEX65v0Dk/pMjoiDIZw4fxWz8z5s7VqDrrYWGPR6BlXKmUx753HuSg+y6TSD/Z348sLX9IXCEAxGxoUFfxBN9dXoalt1V7BXn6+CPlFHo5MzuHZzGOFIjLn/rvYWppVoEaLPnyihVDqN7huDGBgehcMswmY28Q5xRfpGo0FMSiKSSHGlr6Q1Y+3up7DnwDMfKKqnc/9QwF41tiL0IIDIygL6h8Zw7tx5OErrYTBo2CjLnJPYKVE0GeHPWxoEF+cxeOMG/vjf/hZv6VXNNwGQovfQQgH6W86JdJ/i/eWLclhS7BbUSD+RiMMsKJEs8a9ONucCEqEA4t5hhAJhpOMSFzclZwbh1FlwbHAWUjKM2ppajIx5MTo2imppEfse6WT9O41whjL8MrIhLydZ9SW1DPyjMWDbnodx4hevwJpVPGXmwwogt7j1S+oa9Utks2k4Gayak5mdJUgbXGhtrUd9SyOqWjshChlMSiRdDSPoD7LrZDSV5R2S0+2AaDDCbTVBLxoZ6Im6IT04qWcYgJFRmozQha8A9HQMzaPPu4ipqSn09vXhkV2bUdXYgJycQ0qmvgBK0RRx61QIFQj6mNIpsRnhqq69zfeGd3gk0BRNeJAuqQIAACAASURBVPXnRzE60I/nnn0GNQ0KhUaDKJxINIoSpxVm68dfVLUSRFEzk9Ovvog2jx4bOtp4+78YCOL64BjGF6KYnvejodyOxx/ayNRCsUL2fgA9uVumcOL8FYxOzGDnpg6sa23myJzAVOXUKaofGh1Hic0KMe9Cerd3JwAOxxPIaXVoqKuGzx+Ey2HHxnWKfPZeB3P7lPANR3F9YIT9kiiRv7mjjfMJLL3JASPjU7jUc4NjU7fDxr9Zeh9SCxE3X7iI0C7FT3YJGi0HwORuuf+ZL6O8svpeT+uOx913sOfG0/kEnepXLkkZHHrzJBJJmZOyNk8JHFqFQsikM9DpdVxYRYOcE69evIRvfPFZbN6+CRlZYinfUkNrenlBUXwsdThSSWZ+Y4FMdbgwiyJY1XJB5fTTco4jBSmVhBRNwKjJ8KS6zSJEq8jWvcoiICARWoBGCmN8ehE9V65iwbeABSmL6lwU1YYIyx8p+icbBFLBEFBT8dRiKInapkYgnkJJhQmTo5NIxyQ+9tjbw9wRa3tnLZqblco9qrCNa+3sl25x2mEtcUO2umEQjIjKSaQlGeM+CV7vPOLxOD+HKDAPueFZFBCn3rFEJRDNZbFboc+SDYUMk9XI5maFQM+tYWnxLKDGadpYUcMUjYQx7wLi3hm2NH5o9xZeLAjs1UGfKQE9ySQpaRuJBpCR07BanaioqVzaJTB/T6qsaBT/7TvfQ2trK548+ChEq5IYIPVO1BfkHIGi7Pn4ZZcr/VoW5rz4xUt/C11gBPu2drIem8kqWcaJty+hZ2AE+3ZswoY1q4uFUx8YlpQXIPqDQJToG6JJtm/oYHBUjeNIsz5JXP1VJap/N66+EFRJbZPV6LC6pYELm8iqmnZk77YrWOnS1N65VMl7qaefE7VEM7U117PE+vTFbvh9flSUuBCXJIx7F5i6riv3LIG9aohHvXJjyTRkrR6lTZ3Y89SXbmua80Gm9j6DvRJdM/ZyglYB/pMnT2JoZoETsh6rSMIUZA0maFOKtQBF9wnq+hONIxqPsube6XDi27/3df770mtK+UtdVvhzy3XrFv5zOljOMrnD70HVt3IOkaTyCEX7+kyG6Q9KYkrUlCNF/J9yThY9YBJNcLmcSxa99LgBMqyCDlE5A5McVr6UogsZKYB4LIGslICDVnWA+4aqY3ZYaf9HQyuagJJylIs5ZLVWRLIKcEaCUVDHp7lgjHc6yagfGa2IVCIKwebh6F1nNi3RNJp0HDm9GRZdki0PLFYDREGPnKDnqr0cL7p6BlsaxNNTvYKyUOYXzQLQV2mcoC+I0UkvSyxnZ2exY8fmJe27RtAw6FMEQucscAGcfinCjyZk1Nd6uDpW/dz8Ph/++3e+z7usL375BXS2NShrclTi55EbT0oGPA+IEmelHxQl7s6fPIrLR3+EdTV2rFndxGAfjydw5NQFpnoe3bUVlrxd8UqvUXzs3meAomYplcaRU+dZaUM2CBQ1q5E3R/V5rb3K1RvzltPvRp/RcyP0W9Xp0NbSiGA4AtFoRNeaVe/bgVRV78z7/JxEpjzAls52OGwWXOjuRU6WYTYaMTQ1C384gqbqCtSWlTCVowJ9KBrjwkIpq0VZy3rsfeqLWL2m631V9K400/cV7NXom8CE9PUE9DNTszh77iLi0KPS7UHO7kSJUYOMYGRKhXxxZheUptoU1dMI+f3wjo/gt37jq1jV1saLhrqAqGX8Sh9TSheqhl13VnAQ8JPVLoEeRfg0qJCIeH0aUpoy8lEQzUNDjaAJZO80jNTjVq+FkYsvNLwwUN96jc4I0ax4vS+Bu6DlYiNiu0lLLiUiSFBknJR4t5OWlPeNx5XVjIrM9KL5HQBPFI3JZIZgFmHW0DUpkbZNyPD7UwPwLLUCF8A5EnVXw9ebf4wsEZZH9fR3VV9PAD0xNolZ7zx72IyNTqKhsRaNDfV8nTTUCJ8oHVpAacjQcA2FzxuEURRQW1PDlsWUeH3xH3+Inut9ePrJx7H/M4/DKBCXr1BC8ajE/WuJViOwf5AHNQQ/+tMfYrb3NLZ3NKKloY4jT9J7kypjY8fq90QDPMjX+nGfG0fts/N46/wVNNZUYuemztukjcTVzy0s4tyV60hJCZQyPaLo5InPL6RHll8L/W0+EIZgNKKprgbhaIxdSFub6t9VPnm3eaFfB50X5XPOXL6OhcUAqspL2OAsHArDarUgEIkRd4668hLW19Og3EMwEsNiKIK4nENFSxf2Pf1ltHduuq8y5PsI9orqZilpKitSy2PHTsAbiMBptsBsNcNeWs6Ug+pzHqZimnCIG2JokgroqdF919p1+Pxzj+XdF98J5szRE+izaRdxbYW8RP5vBQsCLQ4qtUPvo0a8dF9dBAj4Czn+YExCOpOGXqfn21AwdjuQy9LSeSfzXYYIvMnbPZG5xccVPonAXAV39T6BOw2K4B1OC78fUTQE7jRMRgLxW6+nJl4pks/k3Sm1gmkJ1PlLBCUxToPUTLTTuUWB3f61VaN6yreQKRMtTg6rDeOT43CZjEy9LQd8peE4eRgpCyh93kFfgGWZOsHIOvxjR46hd3Aca1fV42u/8atwkhxRlpCIJljnr0T2wgMlubzbD3pybBgnfvEjLI52o62mFOPTXpbkHdi9DSUuR7FS9j6tErRjvHz9Jm4MjmLr+rWslFmicvNVqPQ97RsYht1sZP6b6neo6K223MOOkXca1Kpw1heEp9TDhVCRaBztqxoZ8O9HpTPROuFIHG9fvsZV12RsRhG+025jyigZT3DRF4nzpXSa8wdUPBVLZVHR0ol9T3+JvW/eb/HUHa/7fjUcpx8tg1WeP6e4e3R0Gqcv94Ci4IqKcubmDVbnUpKUbRQiUTYMkpJZpnJUwKTonlQ0L7zw2XzEV+ixrlwOQ8ySUkrlj9RLVZOIKg10u6RKYZgU8FeBkThn0kqT/w5F/QT8NFTwV1+Z6BPylikcRAXRoO5MpIrJxBNMuejlDETr7ZG+euzyD4XAnXIJnGR1OpDW6ZhqMpmM0OWoUbKWk6420cxgnBL0MCBHKQroKLYWwPw8Re+UFFdBnj+XvEz1HV8EkklSpJ33uPF6fbjcM4zVq1qYRvKOjqK8tg50eVSZ6Pa4WW9PslryJpJpAcpTdvRj9PsCmJ2cxtDYGIam5yEF/RCdbvzWN17gaF+WEhzRqzuCWDQGh8fzQFgk3CtOUZNwak84cPk0fFMj2NLRgj1bN3Ky7t0ohHt9j0/7cZSEPXHuMmbnF7F/52aUedxLQExcPkfPF7sRDARQVermqtieoQmWNHY01YIAd6VBlAnx6NGUjJamelbL0Hu1txC1eOdCrPf6edD7U+L32JlLXIn78PaNHPWfv3IduXQadquZ5ZhUHcvqm3QO1a2bsPeJz6N1bRd3dbvf475F9qTLVtBeAWBJlnDo+FmmZqjbD5leMdWRr1KlQ4mzDUZCyKYlJDO522icYEhJ2G7b2IWnntj/rtetBJdqcxQ1yFdMupSx/G8Fys78EawNzx8msWwQkLIaIJv6/9l70+g4z/NK8BZQ+15AAajCvhMEwZ0UN1ESJcurvCmOnShO7IyzTNI5c07OzKR/dM6ZHz09PT3tnkm6PZ1kTuJ4SZzEtmzLtmStlEiKm7jvAAEQ+15A7XsVas59vu8rFLgJJAFKdPwe6QBEVX3LW1X3fd773Oc+SOWXRwq5rML9m9XjUl4KvRH5VKJYFcpkqebNzyifixfH7SJ+UjOUiZJKclRWwEnvAh6/nJ7+WRiMilMoE6/ydzWJLHem+tLweknXkLNnRL8UzWs7n5KpULtRUeVEeaxWCHXt0gCCwTA2da8T47rJ4RHYHCZ4vT6EYzEkYwnoyP2XL+2iLLQSgBGhwAwmp+YRD80gsViGSHAB+Uwaz3/xeeFGGdEz2ay8V1lR4djdjg+dtv59P2zcfUYjeOUn/4z+k6/j6a0d6HxACmAl5/zX8hyFw17EGyVulnSp5N8EYsrLZUd18uxFlC3mUV3hwmQgiOujU5Kkba/3wagvF3mjlsxlNM/jMiChJ3xNTTXqa32yK6ut9sJb4V71xDqvc3B0Au+euoB6fzVaG2px4WofwqR0bFakszkkUhksGu1o6N6JPc88h5b2Lll81mKsCthridhSCkeL6jX6xs2mGna2B1MoHAXsIwhFWY2ZRDwLSUSSAtEStM3NjYgFpvH0sx9BQ71vRfdfqgZSCna421Ci/KXfVfhXNwOiBy+hgAj68m9V+ZNQG3+Q6mG0zyjbajaCtAkHo9RsLikLQjKZFuuGwk3bSPLrpGFY4Uu+nT8J6NqiIR/imzwveB4N5M1lBQFxRvK8sJstBXjfGSiJWe5OlIrYu8vIludB2CYyhBPvXUB9RRW8Po9Ux0ZiUeHvK91WmGxuqSrlYItBiT6MZlkMY8xBxOJStZsJhzDc3wu3y4mPPnNAbBEI9KXSzWCUDqiWDz1Pf6cPHYHn4CsvYvLC29jT3ST3qoHRij6ov3rSHWeA0TZB+I2jpyXy/sg+UhpLpmYEw6v9N3CtbxB2E2XURkzPh8TOgBFzXVUF9LQbiCYkucu/kUqhOo0maBabFRs626QXLfl9f3XlMlsL6W+r2SUsLsqOQkvArvRtE2dLFERRRAvj89cGpD6gusKN0ckpKRILxtMwun3o3LJPmqX7apVq+rUaqwP2jOrVSJG66mQqh6PHTiIYjqPCXQGLg5JGe9HjxlKuk6Yl7HSUjKZkF6AlK0nfMKrfvGM3urs6MH3jOgr5NPYd2HufsjxGkkr0qv3UomEN7PhvreKTmycN+Pk3JQZVRja3xJlrCVBq1tlYhSCbzCi7gGWjbMm0SMsHkJrhKAX/m4HebFB2EhrIawlW8uOlLgRqhYFELNyV8HlSLCWrx50/NjcDPRfC85cHMDI4gLqmelTazfC4FXplenpGuHuzxQaTXi+RfVNzi+Krk1ISrGkqCVjBPDeJUCQBf10ttu3olvdMA3py/KzCDYWScNotHxrv+vv5coWC83jth99G2fx1PL5tg3ypb299dT9H/9f9GoI5teuHT52Hx2nHvh2bi/QYv4FMaNJ2YGxsQozE2GiH0fpCLAlDeRmsBj0MBj2S2RzS6YwUHpLeCYRjsFit2Ly+Q3T1lEi6peJWaf3H8xLks9kswtG42DNwAWelLu0QmEdYaRdJgj3rMKj6MZmMOHe5T5RbpIsCkRjmYnm46zuxYcd+dHRvUqrP13isAtgriVnKo/mTwD06HcapI2/D7vXB53GgzGyXZKPOQMc6/q80oWZylmDPEc7qkIjOiRKHTpgdjX7U+yoFRK6PjaKrpRmt7S13nQ5NtXMzyi2peRTQ18bNEX0p+GuAyudwUH+uPJ/J1eX8PwU+mmFbqa6/CPxlRtkRaFE8gb30d+16NIDXQD4PvXDxlE9yUdEi+qLqyawXZQ3zI8oCplI8rEtQJZbaY9wJKPenLXzLDcu48L785rsws61ilQflJhOqPC54fVVinTAyPoZ0aEF09zQss7k8cDltSEVjSOUyMOuNMFkssHsr0CiVtCyOUughSkrppxOLhTAfSojKp6O968NigXNfX7Grl87h3Z9+F62uArb2rBMp6q/G6swA6Y/J2YA4WLI4icVO2vwSjJPpNI6fuYjZmTmptucCEEulEUtnYTIaZaEgbcOCqUgkKjU8BqMRTqcTG9a1oa7ai/wio/UyWRS04izW31AyOb8QRohW4SYT6n3V8Nd4pdkJz73SwWeyscrl64NIpNJyrKvXbyBdZkLXlt1oXLcZ6zftWJViqRVf04MmaEspHC1Je/HyMPqvnUdtcwcqHCYU9GbYTErCIafT3wL2SV0ZkIxLE2uO7rZGOM1G2FwumC1WLARoBZAWffbdKyw10Cvl6rWpWKoBKP6l2JFJ+ctSh6al6VNU6QpoaQ6Npc8trdrVEr4Efm52SqWdBHddLi/0zi1RfHleKKAi2C9mJOonTaQjX08/G/4vVcK3Uji3e7MVDfyS1fCdnCRF757K4ez5q7g6OCqLc0WFR+afNI7XVylgL4tGjpxnRtQ2HDoYYJbnGWBl/YQK8DI/KaVxMkGeUtZ0Mglwy+yrVloZQi9FbI/qOPLmy7j0zo/xWIcPLU31vwL7VXwjqaQZHJnApb5BkUMyGtY8awi4BM9jp89jbjYAv9dTbAYyH4nD6XbB6bCLTXGDvwbJVBqzgXkRPDTW+UUxpTUP4SUzmmevAp5rZGJKKl5ZH1PpdqLOV4WaKq9YWd9r4l3zradh3vFzlyXCZ1LZ6G3G5377j7F+49ZV08+vdOofOLIvTcwK2OeAV98+Ljx8W0u9NABwmstQVq7QGQWDGbpsCsFwUpKzysgI5aNLJ9HU1IjG5ibkslnoDQZYxPgsh4nxaTHcamxuUWmMW9U5KmQv4+dLqZu7Tcry5y1ZMWhgX3ytFCFp515eRCZ4qAIy+XPNRphcP3X92uAiYFITsDc/xuewaxTHsiTrXYBeliNek5ZcLlFGkUa5WW4pUb9WTMUG8FNTOHbmAhazi6j0VqLCY0O12wWDWZFyFkS7T4sFdgdjNfPyKFaajagVuGywTTsFgnwoFEY4GML0QkjkcVu3blWpGz6uVN9qdRMr/cB+GJ7Hrf3rL/0TJs6/jf2bO8QL5Wbzqw/DdT6q18Dg5trgMPqHxsQeobnBX/zMiSNkNosT5y5hanIa1aofFf8ujT4KQM/6DgFqUmtUwNBfnhXP8rua5FWAXimuIsXC6ldKL1sa/NLLVmib8nJ5X+8V6LV513T3NM07dPK8OKVW1jZj33MvYOfjH3n0wF6LIOUGc9SvBnDwjTdRWeOXxIfObIcJWSzqrUopfioplAcBgZQPB4uMCPakELpa6qAzO2EpXyyCfbnZjGBgTni0jo5m2MUt8c5grwC3Qmvc2Rq9xFtHrqK096r2dpXSNao3j3ps9XZVT56bjpVTbNk0V0lKOakp59Akh/xdi/w14C9+SNRonqZlmjZekzfyOQLgJVRSEexlTjVVlF5N1Iqocvn3PpcVySTlmYlYHBd7+8W/g8n0CpcVzopKVNhNAvaxqBLFOyxKBF86FFrLINE+VUc81szcLBbVxYB0DxVBniqfLB5ut01UPVwsS+mxR43PoRLn1R9+C4vTV7B/e498ae8XEB5VQF7L6xawHxjCjdFJbOxqkwi91Cue36QL1/rRf2NE6GG9ql7hezA1H4Lf78PjOzcLpUP7A7GokYTprYNGZgT6upoqdDQ3KJ72TMqWLAoPcq9asrf3xogkagPBCDp2HMBHv/C7qPbVPsih7/m1DxjZLxVSadHipWu9uHj+PDrWb4HHZQGLkkoje43GSadUi4RIWDT2mUQIvqYWtNTVIJ3PwVSuFwqH/WoZXXKwE1W5yYiGBnqvrNTzfDm/LiBd0lB7iX+/3fFuBfu7AZOm9tGsIlgspDVJp62wqHZKonoN/BnJa5LPYqWrGDmTvlGicG3HoL3DpHSYiKXJmGjdhWpRFjgl+mZCOSdzJ34zakJCdgCy6ChAPzcXwOnzV6SQrbq6Gv6qCgFowjrbtKUSyeIuRBYabmlVME+TriL9FkkgFgmJ3JIFc1UVblgdTqFsOHgeDqmsbW5WjNJUXxzF836l7+U9f77X5AWjQwN4+8ffQk1ZGDs3b3igqss1ucBH/KD8bt8YHce1/iGRtN5sPawvLxNjNDYW5+e/wqkUKLHOYWw6AHeFB0/s2g6H3XpXhRRBnV72BGSvxwWdGKyt3AhtpdMsSd9cTqipvsFhJMqd2PWJ38Bjjz8t535YY9XAnhfM7y17lk7MzGP9+k5Y9AWkYYBTr0MkVyhWWtIxkEP8cCJhieqtxjJ0d6+H3WFTJH36Mlj0uiLvzA8Ai7CGhsbR4PepHY1WMk23gv3tAf9OYK9F7aU/3++8Cr1DDj+XykijdM2qQYviCcI3A7zWMYp/t+oLAvYkv7QdkLaZ4VxoC6DmU6PMv5RWCeBzx6UBP5/PhYELBI+ZYQVrKot4LIMLly5heHgUPn+17Kzc5jLoLE4UkhHMzM7DZLbAbFSKz6KJJLIZpZgsEg5LabdVr0NlVTWaav2obW6Cw2JRlVmKI2YiRs+jparj+nq+d4qzpZYgX/nC/X7z/nAeP/feMZz8xffQ7bOgZ137imxxH86V/XKchTw6u0OdOH8FFpMJu7ZskESqtnsqL9MhFk+K58zo+KRYBtMXJ5PNIZJIYV17qyR1FfXMnTVS2mOarn0td2daYpnJ49PXhuBq24mP/dpvw2ZT+jg/jPFAYF+anFXMJstw5sgxTIWSaO1oASWW2kjEo2pDX/7FKD4rhVxa2nMR7MkVs2qTjpMJ0Jq3TOF0NcWJykmPD08IFdTe1a42R1npNC3x7MtfcTcQL33NysC+qOVXo3HViqdoxKadW6N1+G9G/IRp6ug5mJRlNaz9JrpGe62AOIH9NgqQmORNlCifnvN8XimXxQgjlctKQnhqaAC/ePMd2M1GVPrrpcbBWrYoKiouInMLcxKpc4TCiumbzWKCwciG4xY01fnha66BVySaymJJgGdyOpdKIZ9KiX8PVTjsMcBdQW29YpLGwSQuFziFlnt0xuE3X8bFt3+EXZ1+tDXVi93xr8bqzgDBse/GCAZHJ9Hd0YyW+tpl1Aofn1sI4vqNEYTCUUVRs7iICo8bXW3NkkdZS/C+n7vlNTIPwEbp4ykznvjM76B9Xff9HOq+XvNAYM/YlUoOoR7Eux44eeIMElmgoaEahewiFvMZZLJ5JNMZpFRrAl4pqQVSFIHZefHO2bKhSxphF/RlUpRkN9sF6Dm4VePiwHMwsTcyPAaX3Q5vPTu9S++ku3D49zUv6otut0CshHIo1fYrh9JaLGrgTjqnNGmrgT/1+lo7P613rywAJRy96OkzSWTLDOIYqR1Tl0ohTS5e9ZonW6+9jo3F0yn2tCyXorBAIIIThw9hZGIG1T6fmK/RiC2XTkjVK4fDaobTRfllM2p9bonaqc5REqtKhylJ4GpmaCVeOczJRFMp2ZksRNNIxxfkdW53NXy+SqWjFRU77DvrVjpWPSrjzZdfxMCJV/B4TzP81VW/onHW4I3TCqvoj8PP2tYNnbfkRgiezAtRD88ghglZOmPSVO/DA/QFMccT7l5NGE/PzuHY1VG07vwYDnzi8w8tUftAYE96YZFfaAKzamt8+PBJcX2soCRKBXvKJqPRNGwWg1TMsppWSvn1ZkxPTogsr3PDRthNZcWkLGV5mrc5vVu0wc5HgcA8pubm0NBSL8ZaWvMS5TmrCRr3HtmXfu5LK3ZpaKklbKmZJ7WjDa2TlHL1akm4Op+lPVr4uCZv1UCefyOwUgXDxbBMjMl4IAvASmW1QUkW5VLlKseIxXHyzDnpG0BLXlks0gnxsKm2m1Db0ITW1mb4/V7xp19SzWiLqrqApbRys+Xfdu442NGKnvf8ne0Lk1mdWCazo1VTs18JDhjZp1JimbC679saoI96SFoZv/bjf8L0pXfwxJZOkfmtBc+7dnfw6ByZ4E3ufj4UQUdLI9wO+y2JU8XbRoSOxWbw9+NJv5JZ0RaQlfLspOOz2ZwEA0wWa0VZVBO9dfwsymq68ekX/gBO18Np2PNAYC9CwxKtuhbZW202ODxVYqRFyWUwzCKFpHSkIkdfZjAXAX9iKiANQ7gTsKlSP4ILI3uJaEuBXgVywvnAwAgCsSi62qnOUQp4Vp/7vVNy924Lyk1yzJJPkaJVlx5PxYrju33IOJ9aZM5FjrW8pdQNAbX031wAuM+R5Kxw91nkDFbx1yHQk1Khd0/ftet45/Bh4UU5NnS1Yee2rejobEKtzyvNYpbUTrfPeQjsq3SN5ApyedXbXrkj6WilPh4MhaSTFRO01OazLSP7z5KzZ7W1XdpFLm+mspIv3wfxnHQ6hVd++G0kh8/gye3kkpfK+D+I6/llPifBnoVOsvv0ekROeS+dpO53bpQoXKdYJEAxt+P/XOgzmZz8nbUAK6mYDkejsvvgboPfE1brUm10/OwlzBVc+MgXvobmts77vdR7et0Dg32phI5f/tPnL8Nlc0iilVr5fDojhlrBuCazTMvNejwupGNhTM1FRO5X21hbBHtyuAR8Deg0iqi0xJ90zsXL15GMhrBrz2Mwq7uLe7r7933ynYBuZWCvRaulKp2bbQreD+wZnWtAuhzoCbZMwirRtkar0LpAO286p0MGZUims6BTJ8eVS1dx8r1TiAWm0Ll+PT720WeweUvPTQulct9LCdQ7XyXN7LjIsKuWsgAooE+wVxYeJoLjmAuExGbBqNepXve0UcghGks9UjQOG5C/+oO/R/l8Px7f3vO+n6BfPeH+Z0BzqKTyhsoa6u1XG+wVEFd6xWoSWvrypFIZ6SrFjlaFgk4KIfnZTSWTkiz2VXlFu3/HpuHsPZvJ4tqNEfQNTSAWj4OGGk2NDWhuqEUwMIuhYA7bn/2iqHIexnhgsNdAQQPkS5d6QRdERukc1GkzORtOMamouLmRu6cDJlv5BeNJqdqkTM9CozQaEtjNsKh8vWZTINWrakGTBkKhUByHDh1RfVi2CAWyutH9zWCvgfydNP7aW1bqw3PzwrAkV72delRp0q02BCmJlgmiBFUmc5eAVNGrJ7IF5NJxiZ4JqIwiqPOnNUW4hGrpvXIZh98+JNTD5z95APv271WthbXK46Wu4xR7KuC9LL9702eSVExy2e5C6VylgL7yUwH7YCgI2j+Y9EbU19fIe6xZKYg65xGJ7OdmpvDmi38PR3JC2uStlh77YXzZH7VzKAVUOWk0zraBvmrvqlJmpFkI6jQ6s1jM4qMzMTePgZEJDI9OiCwznkiisb0L23fvF7O7+Zkp5GMBdNVX3tUpk7sS2iUMh/MYDmZx5O3XMTHYi6c/8Wnse/xJpOZGpL9z195P4uOffwHlJS6ya/U+0eyAFQAAIABJREFUrSrY8yKHhqZkAllGX8hzm87Wc2kxEyNHT/tcq0HRa4cjceTTCTiqqqToxmq3KIlZu1503qX2BKUToO0mSAHMTs/hyJGj2LRlC9at7wILU1dWlfl+gH174C510Sy9pqXoXfPfubNuvzRiLgV3AUcsKTsUZxydACr5b81rhs/TAJ5tAHX5JArlyuJKXpyAH0ktSjcw+uNz9F+6gHPHj6GtqwvPP/cRsVLVrI1JEd299evNBWg84tLfErGYUhOg0kjavGgRPr1x6INECoejlMYJTAfg8nnv0+Rurb4Wdz7u+OgwDv7oW6gqzIskMKua2j38K/nXcUZGzvSfZ3KTtgWrOXhsWiVQaEAXysGJeVirmxDLAm+99nNcv3pJdhLbdu/HV//Nn6GzexMW5mcx3XcGrsw06iqdd6RyWAswPjWHBX0VFh21eOmfv4WLp47ghd//n/DJL3wFI5dP4p2X/wVtm/bi07/1hw9FgrkqYL/0BugxPT2N+UBQost0Vm0Mkk4imtNJcdUkaRuHSex452en5aV1/hq43S6xvHXbbVIkxHKhO+VaBVjVqJFqjvHhcRw+dhK7HtuOzT09SsJWsPZ2gL5SkL8V7G92zRTIK0mkLj1+m2he5d8V62RKK3Xi7V4KjKVt/yhJFEfJVEpM0PR6o1SqctCbhr1qWdzE8vDFfE5ZTHN5sNBJpzcgUaZ8MdhUve/KRVy4cAnP7NuOjz37LNxemzJH7CULnaidQEvk+8xt05e+eAz1hrRdCCN8Jo8J9trOo6neJ0lZLnST0/Q3qYRe3Qmu5pd5LY41PNiPQy99B35DFDs2dv1KdrkWk3zTMe81MbqSS+Kugd8t+uKH4mlcHhjBbDSHz335D9G2rgff/u//Ga+8+F3ZWbSt24Df/9M/x56nPobC4iL6L55AdOAkWrzWomPmzeckp983NIZ3zg1ifCGB4YFrYqn8u3/yZ/joZ76I3nPH8fI//jUaOjbi81/5E3gq174l56qD/dT0vBiXEey1LlAEJFI5bHjByN5sdaGQi2Nhbg7ldhv83ipp2+V0O4RWEG04DHeNNqXZhspPExSvXO7DocPvCgfd0rUeTh6DGn0V8FVquxiQLoH07SyQVTGn6oWvURm0IhBPGS2wFYmj1ozjZhvl5ceQpacE8OX8qeyyjjRKIRQVKmnkVNMxvk5rgML5LCArQM/nsMKVoyCLh0GqXfM6PXQ2u3TLilK1dKMXQ0OjeGLvTnz0YwdkbumiyV0DAV4UO+oQeetdFtlbv0RKdE8ffN4cd2vaoJSUKiEOzfGSihzuQhqbG5SG5Ck2MAmrBXL3udKs5Ju9is8ZvN6LIz/7LurNSWzbsO6DK6hSueZ79VlfxalYk0OtBbDf7kLFWXNmDu9dvQFzTStSOR0unjuNTdt3y6735z/8Lk4cel3AvnvzDvzen/47bH1sP1BYxKXTxzB7+RA21LngukMfA+Ylrw4M4dsvvoIzl/pgsdlw4OOfxW987U/Q2rEe548fxCvf+//Q2LkRn/vKn6C6xr8m81l60FUHe1rlTk3NC43D5CwHwZ6FUByJeBzlZhPyqbR0pjLpTPCqGm631wWrWQ9aC9yNxpEDqd2w5NcULU5jOHrqMvouXcCTTzyO1vZ2OOymojqd7foWc6liJak2CZpvjJiF3cwbq8ZmpRNWqqRZ7pOvPUtbPG5+725N9sqCJZ2bFMBVJIva8xQfIQI9d0j5tDJ/jNw1GwMYb93WppJpBKJJaQTTf/UqwqEQ9j3+OJ7avw2VomdXhpZQLV61mh9QqpeX3/HNls7Ko0tFZoFAQJLFnBvmTIxmfdEDSCi8eBTz1NpLPiKP1vY6AXvSP9PTQbS2s2nDowT230G9KYltPYzs76xWWstvb2GRDXNyQm9oeZK1PN/DODbzH5QlEogJlitRu9zvdfH4LNq6OpPClqc/jwpvDf75m9/AxTMnhD+fHBtGNByE3e7EJ55/Ab/+1T+Ct8Yv833u5Lu48d6r2NpUAX8NFUK3FtUx2ds3NI7jveMIpXTw1viw96mPomvjNrnk997+OQ7+6Nto3bATz335j+Crrb/fW1nx61Yd7BmdTk3NyQWQP45JNLwoihyjoRxhaTStlN+zetZqNosyh0ldr9sBO4HezDf6djbFyn2J3bD4zigum+QfeF4qO2jCdvlKL3Y/+RSaGupR6bKJdp8gxje4XF8u1alUdGpFWxLMqhG7+PKXfn/VblWlksniQqGK4FlYxnzE8gYpy8GLIC4dsFhZKwtLYVkSUzumJllMJhnhZ2QO2RQkwybm6qIgHbPyykJayBlg1meQhgmJvA6JRAJzE6Po7+2FtSyPfU8dwN4t6+C02VHgrslslrmylAEFdplSBxcaw2JWCrUIHloR250/SUucfSwUxVwwBoeFS7ReWiYqfWa5yCvRO0c4FofNXIb29nahcUj5sUF5V8/GFX9gP+gnKjTOt+HXR7Fj0/oPjMYhwKTStMLWS3OMD08R0f29Q5p1cSyegN1qEZvhtdLLCzbRbK3/BsZSZmz7yK+jvqkVl8+dxMsvfg+Xzp5EKhGH3eHEph278YnP/yba129SQhyDAWdPHEHvuz/DjlYvGuuXHDlL75wJ2r6RSYxEdXDWtIiXvs1VIVROIjyPqYGLuHH5NKratuDZX/8a6hub72/i7uFVqwz2ClCOjU0VL0GL7hmlMrIjlcPoXgMss8UBj80Mu0WPKp9PuF/yt5r3y+2StBqtophmZiWpqZmPEXjeevsQTl3sw85N69C5cas443GnYTEYURBfGb3QGYynBfjVhUVxj7ypX+tdJnNJ+fP+eQDxhNdsiNUb0OwmRELJ8xRlkzlEk9ligpt9Xzl33BGxOK28oIB9PhZHJA/ky8ywWq1Kg/CpWfRdOAt9JID2eje8WQOmZmdgTedgqnVj81NPYfNnnhefIkb3kjvggsxkML2IVB5fsz9Qbn8ZGabOSAnYx1KYmwvCYiE9pORatM5Z2RTbTrIlYR6zC2E4rWZs2dIt7/HQ0JgsaOvXt93DR/aDferU+Cje+tG34MnNSoL2g1DjkLqhrI+NrM1G45oD48OYcYLjfDCMaDwuKhebxbLGYF+OgaFR9M5lsfHp57Fh8w5kMxmJ6AevX0EiFoXD5UZze5e0C2REzwWVYH/80Bu4eugn2L3Oj+bG2/cyoE5/biGMqWACBrNVqnsz+UVwR4Z8Gk6zHsMjo4iZanDg+a+iqaV9zaf5gcH+dtI8RmzJZEHAihQELRP4ZY+kMjDpyxS+OZOTdoM03SLYa5E9QZh8r0bl3C3CJ+fLeFnoGRWQorE0QsEQ3jtxHMdPX0RLSyM2bt4Kj8cNc3lB/PRpzGayK4Zr0pBMdYbkOVWbeQXi1OTr0i9L78fKFD8l75+sB4q9hNhCazuTpdBaTkiQjKV00vuVY+ztH+PUobfQaKtGXVc1zD1PI6V3iolcptwq3b04knMTiA4OYXbsKsyJDCo85cgzoE5mAIsRzRVmDE9EEPbV4M//5q9gsSvqnWIHLrVoi3/TZVLIZBTaaDEbB3R22NSGIxqlU+rzzwRtNBaTRVRrk8idid7AJHS2CPZTU1Pw+/3o6emSPloXzp9HRWUlWlrWtvfman6LwsEFvPrDv4d+oR/7t29cU6rhTtfNKDiWSCISjcNpt8H+Pu6Oq3n/a3Usgunk9BwSySTq/TVrvlshVRSYX8Cx3nE4mrdKUjYaCYnYIZ/LIpPJoFAgOC8qck+1Jy2ppYEr54HQKJ7ZuQF1vuX2y6Xzw5pe7k54DAYF1O9T3slSSXauOnnhKpL2enzyN/7g0aBxbgV7PWKhGOaCQblvRm4Ee+X3tET2+XRa3OnoAMnEoksFnrp6v4AtteSSRNQrhVVL0X2pGZnCtRA8KU3UBtU5VAPxXJcvXcZbR8+IrnzLju3izFhuKJe8gMNskiSyrlwvVAm7MtE3X+sKVQT9kl6FS239HuQjryV0VVfMWELMwGgcxl0HFyraQNv0i3j19YN46S/+MzbqDXBXWOFxueFtaoR5fSdi/vUIz84gPNSLstERBIMLWAhOYzFjQpvfi5ZqH2BRCtl05U6EFiLoHx2Hc10z/t1ffgOzcwEkpgeRi0VQlowjlYrDmQpiOmuGbm4AWb0TibkI5iMhRIIRbH72aez6/T9dxtXz2LI4xWJYCASVZicsW9crbCsBnzu7NP3us3kEpqfQ3tUl4M4F78zpC1jX1fZINR3PZNL4xYvfRWzwFJ7cth7GD4BCYZQ4E1jAQjgCf7VXGm086pYN3K2MTkyLc2VzvU9yP2tJTRGA5xZCOH11AEmY4XK5EY9GRPFG/0aqaWibnMvT7kAB/EVG5fwG6BbRVlclHbQI2jdfJ++Ff2OXLHanitNzij08slmh3vh3NkK/PjwGc00bPv87/wbrNmxCGTv2reF44MieX1qFCycQK2DMBWBqehqxaFqAlF92Dn7h+W8mbGmMRg6a1AS968nnE+yl65G6gmgGa6XJwJvL+IX5YJWpqkdnlMkFhucMzc3jwrU+XO0florRmsZWNLc2i2+7qVwn+QL6+FhMRjk/rR2qqrww2c3SJYqAr/VyVd7lJXWP9p7cqe/t3d4zhfTJgX45lCWyz24WBcRTSfETSs5P4+QrP8PgO0dwKTAvYF9Z5UVznRPeOh+yiTx6TXrMXh5ALpZEi8cOg60MsFShwe3Gos8Id7kOg2MpnB0bxOzkPPK5JKIZ4A//8LfhcNpx8GcvwZaxwF6mQ1k2jgqXGRVOC4KMRNS+wNo9LIRTQhd9/utfV/l1NamR0yOFFGIBLu7hJXtqce5kUqSAWIgLSVJ2dYVkApu3boHdbQf19X0Dg9i8ZcMj5XrJL/HrP/0XjJ17C09sav9AulQR7PuHxwRI2LaPHPda8ttriD/LDk0ZJAGVYL9S/5n7uTZG3KlMBoGFkPScDYYikhhmRSybl7idDlRVepTmJ4uLCtjn8xKh0/OeqjN6St2uaQ0dlUlbsvo2FksgpFqSSKcsNlkhi7OYFyyMxOKYDSdg8bVj0+5nBPAdzrXzyXlAsAeovtGby2A3W5fNO0E3MD0vfyPwksZhsQ8Hf2filoOJWlI7nMAabxXsXrvqH7PkdKkc+OaofmlhURqnKJrxWCiESCwJq9mKiekpDI+MY2ZmRvw1ZkZvIJ4FWtsU0Ld5qmHVFeByO2Gz2ERFwoSuw+GURK7FrjT0FhpagF9punE3PfoSe7+kqikuDEoorDQioStkjBLLrNhKcIFiRK9LRfHa3/43XPnhj6BzV+JatoC9NV4B9EWDDZ0+I8ocLly/OozzfZehq6rHjoYKbG5rhs6xiHAQGBoZxfXxCCLZMBweO3SxcvndUNOG3/mdX8Nffv3/FQ6/4LQjmU4VF4JgNAxrQYkubAa2crPAbbShkI7Ldfz7v/4rPPMsS7u1u6RdchnmpmcxMz6ByppqyYtIZJ9TIvxQLIlkNC6S2+oKF3q2dEm17LX+QYwP38D+Z58pVlbfzxf3g3jNwVdfQu+Rn2JvdwMaan0fiOvlpd4BiRY3drWrXu8fxEys3jm5iA6PT4ltQVP92soQxS0zncbcfEjyBKSOTGaT9J1lAMgdv81qFlWQDBYqitGaMjSLhZsjei64PC5Bnj46+nK9HIMJdFYAc3HQjNu4SUgmU9LM5Oi5a0iUO7Bx517UN3fAarPDU1kFb5UPDpdrmTz7QWb8gcGekT0B1uvzLiutp2JmdGxOyvjjsahUeDKqLzdZJNJjkpYUDpU5HIzuWVjl91cJuFLXcWe+fik5qPH2PDl18KlYGvOhBTkmI/V4OCQUx+T0DK4OjIoUcX5eeVwDfSZQjBY7bAaIjUN1VaXYLfvpu64WaBWTwqVgr1V3Fd8BxYSM16/LKS6UCr4v6fGlsYgYgGWRisYk4cOIPhDLS7VrdvQqfviX30BLIYWhQBjDiTRaPBVoczuFeyc90+pLIBgpx4tnLmMhlkOFXY9Gk03OFVqModJQjZbtfmytbYTOVkAhrkNoPowLk3GMxmfRf2MSY+E0CrkUnCYLonlWKSbR7rJKY2anTo+CPS+LBDuNDQUXkDQY8e2XX0JHV1fxbqmGysVyGJuakToK8u9M0ipNWXKIhKJFe2t6GG3e2A2vzycLHYvgOJ5+et+DfH4/kNe+d/QdnH7tX7C5wYn1Ha0PVX5JoCLve7V/SCpKSSX8MkT1VBexPaBRrxfvmLWkcAi4Gtgn02nYbRa4HQ5JdDOxyuhcuPa7ND653QeP7pZMnAueGQ1iklfk7UuOxd0CqR0m2OPxBKYDCwiEImIQabDYUSgzSGBJW3JnRRUaWjqxbsNmeEnNPsB4YLDnucfGx1HlXWpgoQEji22CgQAiMcUygW6YGn2jAb1WeGWU9nrl6OlqF1+cOwF9aY5Aa36h0DjkvRWkpdRvJhCAy24TLp47i5nZBQSDQUyOjWB8LowbgzeQiS7A5W8SrSw93Tno686Iv77aDZ/PD0+FGy6rST6EHJRXKgC+FOGLFLQY7i/tODS6n16UYOQu/HYcUZQjm0pjIZYUgGeVK7eVAtYX3kXvt7+Lps4OxIJBnJlVlE3bm5pgN9tQ5XSgpc4KXT6A14+N4shsGLlUGq3GDJp89WjprkBHcyPqvbQNBuLpJBZjeYQLBQQm8rgwOIbwoqILziImgA6EUOmsR6WzDA69EaRtOM4OjuBqMolktoCP79+L//Mf/2HZtkYalaRS0j2M80zzOyG+siz6oplUUhJe2q5uw5Yu8eoPTIdw6OgJ1DXVY/eOLQ/w8f1gXnqjvxfv/PhbqDMlsGNT90ON7EkFkGu+MTohfH1T3Qezs1jNmdfURQMj48KBtzXVrXoOQkyQ1baDBGVSMsRfmpqRhn6QxuLaXKy08xVlzuTtRd1DQYpOh3lx95wWTp+DTcrngxEpxjI5KtHQtQ37PvJpNLV23DfFtSpgz6Ia8lRK2ftSU2oC4vT4lJT3zwbCxUieBVUEe22w8lMbmzatg9vtvikxe/uPFotyaKMrfVjVbZZIHJFDNBTCXCgBLiIWu1W2ZsFQWKp2Z+O0WBjG2MQMcqp3jAC50QRPpUc6Nzk9FQrNY7WizuuSxcxm1sNgtkmCVwF/nqkMZv2i0Bmlg4sYE69UHRkWcwimsssAnhWu+UQSscxSz8uyXAoTx1/D/MuvFhOyQ8EYRqIJtPkrUWd1wmg2YEtLhVA2h09cwC/Ozwjl8viOLmz2eNDc5Iajcnnnp2hEj9GZIAIT0xheSGE+olgbb2/2Qqd3w2NNI5gwIZxJYYE7n0gMw8F5TCQUoK+rr8N/+9730NreUrxFLlz8n26WgbmAgD2jEpNeyT3kYnGRi3KRNzFaa2+SRCwXh/OXezE3No79zz6l9CN4xEY0ElYbjl+VhuPv1/5uNW+PVMDV6zcww1xOVwe8Fa5Vd4JczetdybG03cr1oVH5nna0NKwq2GsJ09nAAmbmg1Kt72duTm0uvpJrXM3nEOS5+DAJTdy8MTYl4M4ASSmSK5PHmYuxW8yYD4ZwfWIBzVufxMef/zK81TX3dTmrAvYEvf7eAVR63XDaXQrgq3RGLJSSbT6jvMnxUVhsrqIKh1w9Nz0KMC7ClE3B31An5fTLVThLkbTW8ILyTKp2CPJMpLKBiuYXrwE+NfeBwDTi0TTMDtomK82yWdwTCs4jlVkUPp+9VWOpDILzwaLHezIWRY3fL+Bf6/fBVdUEp90EqxEw2t2wWKywmAzSVaugL5eGIHSYtLJzk2Epf0Fr4UQOQodINJ3PwkDfm0wGmUyhKJ0MLywgFA5h/uJ7yPT1o9mh7CTKy624lEwIx06VDaNvp7laqJwfnQ/iVO8gvF4HnvD70d7gwcZt9dDZbSizuRGenMbwRAbzN27gQiCOhWgUk6kkFiJpNLhMaPFWo8FQDr3DXQR5XudkPot8JoNIOomKmlr8h//+X7Flx041+a7oUUnhELhHp0Oi2bfbl6p5CfTMyZCaI11HR1NWybIuYmxqCpfPX0B9czM2Sp9QWWbv68P7Qb2IfOwbP/0+Rs68Lklab4XnoejtCVqL+UWcOHdJirl2b+uRJOK90g33M29alSgXm9UeAvaZDK71Dws1xR4Vq60uGpucgbKYmNDWWC9a/vLytVW/3G2eeO5QJIa+wRHMzQdFQlvhcoiUl1XzRoMeVpNJkrp056RyZzRSwFOf+wp27X/mvt6CVQJ7hcpJxWIC+Faz4kfPkUcOwVAM0+PTCAdDSBd0sDptYtqlJWw1wNc8XjrbG+Fx22+hcuidPjAwLN2OnKpckwAuenlSP2INzB1DVvV9UTzfKQ1k0jafSyNXUHYUWt6Av9O2IZxIipRxaiEsoD8zNYXp0SGU2z3y/MbGBqF7jBazgL/G81e43YDJTFnNsjcgqy8XUI/EFNfJDHcf0YD0edXa/y0EI5iamQMXFnlOVMklVI2PwJ3NSHRPsA+bynFueBwbvZVoqq6B15qHy1OFn5y9hMGJWWytr5W/t9VVoNJpQMScQna2HGPzUQwtzGMoMItQLIOZmOJpX2O3or6mBuW5FPLBMHQq38/Hwtze5pKYzBSwdX0XXvif/1fsO7BbgFqzlEilorLITgeCmJyelwSrTs++tCYBfs65vPfSctCJde0dAuqhWAwDvYMYnlrAvj3b4PHa1BaMjxbY895OHHkLZ9/4PrY2ebCureWh8PYECCYVz1+9jhpvhSRnVxsU74Qi7PNaQEGUKqutlBEaJ5vFpd5B4bp71rUKxbIagxRJMBzB5es3hEPf0NECh91WbEiyGue412Mwemfj8Sv9N+Taaior4HGp88r71nLBkjtYFMBPp9M42zeCus1P4VNf/F1YrMsFMSu5hlUDe27pey/3ChDbzAbYpJ2dWnYPPRZCAYyMBSTSI0Bza685NvJCCfiJSFyuubbaifau9cuie0b0h44cR01VNaq8bpikWQk5L6W8n0NpYq6oeLSftEFmoVbRZZJ9bMVyN4oEJY9S0Kb4toSTOcwH5hFLxDA5pThyasBPnlSAuMItnCl/clRWVhTpH23CSQNxpyAAnkyJJ7bWFUoDdu14pW+SdszChXfRrFO09QR7jneTKdhzcWxxVKLMVwUdwnjv4ogUPz3m96G6tkKeVyhzQrcYwfxMSvj+gXBCwJ3DbTdKNM9ByWakkMPIvGJloI1yoxF+jwcVu/bjo888iZ17dsrOqUz1QFbyIlkEY2n0D4+DXjzsQEbAZ7I9kcohn80XbazXdzVLVyou1IPDY7jRP4jWjjY0NTcUe9mu5IP6YXvO2MgNvPmjb6NycR57tnQ/lCQpwf7c5euy5d+5qRv+6sqHli8YHp9UZZGKP8xqD3Lm56/0SfHS1u5OAbjVwHtGxdTvh2MJtDbUShOU1W6Aci9zwbmjZTPVVJR+1vuqpA5IFlCa2y2qzVTKlEWKeQzKPNc1N+BK/xDynlZ8+st/hLqGpns5rYKPhVXcAwampzE+Pgab3QGn3Q6X2y0RN31sGOHTznZmfEYiehZXUdtOvSmTeGLuRVfHZARuTwXWdbUXu1Ux+Tk+PIXvfO/7+OLzn4PbzepXxXCLlbOlRlCMOLUm2ErSlgVTS23zlE5KZqEhqAFn1E/Ap1KI/j1MIMeTWcxFc7dQLAR+jpUA953eCQ3QSx+3cL4c9mI/2LE3XlJoGypwOCxGXFoIIZJNotZsQWM5cCmRlGidapomh1WkmZGYssAMLC7izOCQdNmpqvCgp9qNFpdbErzU1I9l8xicmkd1UyOe++qXYVQj+0RuUQCbVFtDbSX8vvpibQHnmAVrXNT5vL5rQwin87CWF5Q6C4Oy4KaSUSxmF+Fx2rG5ZwPsbrMAfSAQxMkzF2A2luHJ/U+ILxHfw9VtNnPPn//7foEUV/34ewj2HcdTWztht1mRV4tu7vugd3khVSKJZBqHT56Tz/sTj21VJZerAYl3v2JCxJXrNwR8N3S0qj1fV/cuGcyeudwrHDaT3rcrVrqfM/LaqWcnyJIq0eBOeHMC7EMcQsMtLooB2/DYhET0Xo9baBtKQFm163G7BAeYROZ8vHn0NBw2G547sEceD5VX4ONf+gPR5N/rWFWwJ0/f23tJ7Hk1qkVaDKpdiejBMjk+h3BUieAJ9hwa4JfaKLS2d8DfUCX6efqonD99Cj9/6TV84UufRbWvSnxdNKqoaM2rKsC1doaKx/tS16fSyVH81hUNPcGItA4TyeV6k1g88N+M+IPJnOwCqM+PB2eFgiG3rkXsGvhbTUsJZ/6NyV5taElg/o1vJKkg7fXMCWiDOwKH1YLRC6cweOwktqm7Bz5+diGEpD4PS65cwJ0J1ES5ETad8u9KgxHz2QyuRqKYXAhJNL+1uR6tboNw/IVcCIFEOSYSEQRmgjg9N4c/+PP/DX/8x19TTq/aOWjdwEppG+ZCuBviCOaA4f5BTAWjIlU12dySf2Bugg3iuYiy89iGHiXRTl4/MD2Ha9d60T80io8+/RR8vppHHuw5FyffPYgLB1/ElgY32psb1rSRCQG+f2hMqI6u9iasb2+5rdvivQLA+z2fAMUF/tyV68Jxb92w7v1ecl+PMxdw5uJVMIn62NYeVHrWLvFMiFfaDRZEbvmwQJ/zNz41K1G93WpGbU21gP/g6AROnLsi8mf6LW3u7gQN4V47chJHz1wSVufAHjoAVCNp9IqXzsatj93zPK8u2NO7PBTD9csX4PBWCnCSWyfgM8LnYMUobW2npmfl36RzNO4+FFxAGjqY1A0cddl2N+kgMy6fv4xv/t3f43e+8huorycFoHD1fIy7Bg7uIFQTTAW/1Opa5fflNqQEe60htlihqeqaqbkw9LoszLxmtbNSIDAnSV0Bu0w50vGQ8Pzk3zk0Dl5vupVHo5QzElS4eA7SO26XG7l0Qn6vtpugd3hgLVNUOUyWRsLShtb5AAAgAElEQVQRnP7W30AXicFb4xHKheBudLgkuvctGjCWjOOpz34aAyfeQyQUkddOJJTraa5048nWZjS7dUWVTSaVRSwVx+BUQICeCpu//afvwN/WIr7yRRM0dZ4050tq5lk4x4V6LpTC/Ny87HpyOUVBVb64PFfR7KsqVsVqQD8yNIJDx09KN7Gn9u6SRLr0LZDPxKPH12vv5fTkOF79wTdhiY3hiZ2bpIBmLTTv5J2ZwHz3zCXRcT++Y5Pwzg+Dr1cKkDI4S4rWbMKWDevWJCHM3eHFa9elMnjbxvVovoOb5D0j3G1ewF1SYJ7Fl3HJfdhslqIVwmoc/3bHUFw9Uzh/5Tqi8QSa63ySXB+bmsXr776HS32DgnpPPLYFn3xyj3gfvfTmEZy/2i+H29rdgQ0dLJz0Ye9zX8a2XY/f86WuOtjzCpisvXjuItpaGkQlQ8BnwZTWiYk8+vDAMC5euSYX7PPXikInnEyIk6POZBGA3Ll9o0olKNH3f/r6X+CJfbuxZ88OAXsqckxm823bFxYbhagcPs9T2tuVj0uzELAJCtO6uiIdNBNQzMVcdjvKzVYxSyPFozVP52Oke6gmIv1E2odguJhNocxAPtMIE5etciW6Z0MRPp6MBJFOJYt9YUsB3mW1IJ0viI0Dx/SlMzj44ovIRClZtcCZTWJcVWlSV2/2+fDv/++v4+zRo/jB330TlW6XvM5iMsOTz6HSW40yi0HoIII8tfVU41yanBY55df+7N/ij/7H/6GY3yj2uBXXT/6v0jbslpUD5kIxLCTSCC2ExV0zmV7ygTaVlcFqt4qldE9Pp/D3jAYpu52ensXrB99BudGEX3vuExLVk/M3mx3SnEYxVHs0BxUqB3/xY/QdfVmqaVn5ydL61R5cRK4NDOPMlT70dLZi00NMzCq9VCMS2VdVukXueTv/9ge9Z97j+NQMzl3pQ3NDHTZ2td0SoD3oObTXE3gj8YTo2kk3Nvhr1lxNpVlckMIhfUM6l4B+5NQFvH3yrBRZUfO/b9tGfPKpPbIg/OSNw7jUd0Muu7u9GZvWtcDgqcfuT72AHbufuOfpWBOw51WcOX0ek2PjaGlplkSq11slgK/p8Glgdvn8FZy60ifA3t7STP0k0pEgEjDAiixqqiuxYWO3RIFMEv7gBz/H2I1hfPVrX4Fddgy2El3/UlWtNgtar1otZ6D9neDOnqmJUKjYIER7jPp5cmhU7tjdVQL0wvObyyX6Z4IySdlhLCbKHjYVYXKXg7QRyRzuVlgprLl9ajsXPodUFf/n0Do78d9akRkTnARL+vWwFuDoP/8DRoeGkE1mEC8ouxOd1YaPv/BlfO4Ln5UCpv/0+7+LodFxNLn0cBpc0KtKJVc6L0oe7gzGUlGpmi2vqcfuvXvwh7/3u2jvapKoXhusC5Adjh7id5OksiabxXw4jtm5+aJfPhujUCpqKS/Iwswvy+ZNG+CngZX0G0ghGAhJ/ua1d04iGw5h/WO70dVShxqvR3ZrjzJfX/otY5Eeo3trYgJP7NgEvWF1DbzINfOLf/DYGdk1PLNnu+jEH5a1Mnd4Q6MTkhzsbGlEZ2vjmoAwAZgBFGWl/A7u2tpzW++Ze0a4u7yAVcixRAIbO9tgs1nXbKek2TNQRUWAb6r1waA3YGBkDD8/eBSDo5NCkdE/58CubXh2304shMJ46a0juNh7Q66LYM/I3lLVgv2f+W1s2bnnnqdizcCeV/LWGwcxPj6J9uZmuDxu1LP3qF0p6yfokxceGB/DGz9/BaPjU/A1tQqAUPfOoqZCOol1HS0gf+/xOMRr5//6+v+DL33peWzfuukOYF8K+ssXAC3aZ8KXFgbkedjhihYLyWxGrB3YFFuzcCB3X+WxodxsRz4Vg97MzriqBQIUq2LN2ZH3xNdplbYC/gWIzTMXDr3JVvSN4TEIpJJIhqHYqYqGaGxUUka/fbNFOVYqhmvXrkmtwsLUFHx2I2o6u7Glpx2WKq9cz1tvvYvvfPObSPVflYStwWKEvRxYTORESpmwKDLYuk3bsWXbVjz79D60tLcrfj+qTTTngolr7nRYKMXCqESK/WPTmAiEpSkKKRtG9AT6dDSI6qY2iUT8DTVqcRS5/RTisZAc4+U330E+k8aunVtR19ICI4AKr+eXgsLRvmn8Ih5+4+e4evglPNZZi5bGulVTyGhc8qmLV8XMb9eWbnSTq6fl7kMajLhPXbqGkfEp7N7ag3pf9ard3823QMA7dfEaZucWBOyphV+LXQTPyxwBtfeX+gbQWFsjiWfSKKuoVynenuxapmelWYrDbpeonvd1/Nxl/OLQCURUSTTdSz/x5C48vn2T7KZ+dvAo3rvYK2C/aV0r2hpq4WrsxrNf/D10rr/3hj9rCvbcpL/1xmH09Q8JaDc1NEmrQKp0NK6dwDs2Po2f/fQ1DN0YgtldITx2Qk2sMmokzUNf+ga/F99/8ec4feIEXvitF9DTs0649eVOmCslBZSqL0ahpFhisRRyqTwSqUSxdy7frXAsCjbI5nkYzZvNdpTpleQufy7x/rKELXW/knaJSlMSZYHIyWKx1HZQqaDjTkHrmMXHSHEV9GWy8ssoMwKLGbFEYJQtOwIWdJnLpQ6B+Yq5qXkM9F7D4aMncP3aVSwEw+gszyFS1yFJ1M7169G5fhPqG6rQXl8vbSCVHr5q9bE0LdHLwhcMRpGIxzATUnIUC7EMQvNKfoVjdmQQyUUddm3bjH17d0k9BAevndw+f94YnsTBl1+Rvx/42LNSVGW0s6MW+wubfymSs6VANTM1gV98/+9gjo7iyZ2bxURvNUBDA6R3Tp5FNfMwj21Vqz7XXoFTen9vHTstBUDPPr4THqdjzRYbguLo5LT0bKU/zpb17Wt2Li6kBNzTl65hajaAXZs3iI8+VTCrPXguVj3zPP7qKsl9UNTw5rHT4HtL5oBy0PamOjz39D50NjeAnj1HTl8UNQ7Vfzt6OuGvqUbT1qfw3G/+vtC09zrWGOwJeDm8/fbb6O27jq51nWhoYHTvRoXXUcK3K20Fjx07g2Nvv43oYhma6mokwqc6xeGpQmtDDdram2SR+MZ/+QbCyRR+6zc+i56eHlHrLAH+SqdgiXMm8LFdIGWY0jMVWaTVYihy9ZSGNjXXK1a8jIDFhjkrdgjU8CtyTkXLz8FjyVA3FprLpVT4yp/ZMEVp9s0ksyiD1CSxshgoHH8+lZLnkQaT16nNTUrvUKGVcmKTzGbkNJ2bmwshktPBqS+g0mFFVTMXWTvsZqUzlexsUmxSrtQj8D7YaYqeQtxKUwJL/TzbHBLomYgm1caEMgvKPrJvGxro5a1q7/nehQJhmYPh4RH8yw9/DE+FB089fQAN9bWySFkcBtilNkJpcKK8dKUL80rf0w/meYy83nz5RQwcfwWP97Sgzv/g0S85XiYQ3z5+VgyzSN/4qr1rAkZ3mjWtScrrR07CZDDi2f2Pranck6DIBt/vnjovdMeTu7ZKEdda7WS0IjWej3TZ/se2iBHgau4mmAyOxhI4c0mJ0Jl45n1y8fzFoePSwISDFbP7tm/CM3t3iE0CIWJiNiA7nVAkKi1bTc4q7Pnkb+KJj332viTLaw72ygcph6PvnsG7J05h24Z1aFY7E/l9NdIxqdREbHp6HD9++TCGbwwrk2Axw1/hgtvlLEb41MR/4z/+B2SMNnzqM5/Cvv17VWXH3QBkyZZX+3CTRtJ6zjIBzMiW1rxsYEDenppfTRbK19TV+0ROyMFFR4vS72R5rLldygxIu1xFucLkZ/EaStQvrAvQOqQr0lDFDoLgyJieCxFVC7QOzqaWIpClbltK71cOUkGya9DrZXHVqQZu2nnleLGUNB1hJaz4ExlNAvLBcFDoGoK8VlxGBdHunk5s37+jCPI8figWKl7z8eMn8PbBt1HT1IL9j+8VoFcS31zcSE2xT++jra+/EzAO9l/D4Z98B35DXHrTPghAEXj42Tp+9rJosndv6UFPV6u0tHuYMT0j7aGxSRw9c0GkpdKGcQ0S0KVzyt0McwQnz19BS0OtzKXmbbMWSzkX1YGRCRw5dR5up13UMNS+r4YxmnzXVQqHKhwnK9d91WJ/MDk7j5++9W4xAcviqk8d2KvQSWpnLC4OVPDEEwn0Do3D0dCDT7/wh2hobr2vqXhIYK9s80+eOINDh9/F1s5GtHR1iR6fSVufz7vMQI13cuVyPw4dPiZcJUdtlRt1/hpU1vjR1dosidX/+o2/Riadwm+98CXsP7BHKBZtcVkeNZYCvRJua9E8o21xb4ylhcIhv07eXuuZSxtiGAxiaEbFEDsrMaJlsZCmSb/TzGtumMVcgUq78PmaMkh77dKuYOnrrDTtXjJ5U9dN6WhF+kkrSJKfsmkg36+7pdCsuLBwMVG7exHkKX+dnplDqgCYdZCfGiev1RJUeJzYuXs3NvU0w+v2Fuc3FFB2QQTyUCiON46exLnjx7CxZz227diBGhrHsahOegpr0fwvX1SvzS0/L7/44beRHDmHJ7Z3w2gw3BeVo/H01GKfOH8F61oasWfbRhiN+jWXB978OeZO7b0LVzEwPI692zeuqRyy+D1Q6RXqzpmn2rtNOe+DLJ53Q0ZtIeF8Hz17CRUuJx7fsRkNfoUmedDzEuzpUEpfHq/HJTQYo/3xmQB+8vphXOwdhMNmxf6dm0RLb7cuJYr5PO6urg+NYDS8iMef+y3sfvJZsX24n/HQwJ4XR8A/f/qCSPEYIe99bJOitDHbUe113xLls0BnsHcIB988KAlc8vmM8mtqatDdvR7p+AL+4i//Ru7705/7HJ7ctwNut1fRcTNkL7IEt4nqc8r1EH4YnTKKJydPd05kswgm00JdmIQiUkYsEkKtr0YsBPg68vhLUf37NR2/+XGF0lluj1zyFuYUXyHWJRDwOQjkHNx1SINw5MWLhnMo5kl6RTS5bIi4RnkuF7WFQFQi+eDcNELpReSiISQWy6RWgElX8vEs+BKQ37YVm7ZtgFd2M8r1k+oKBYJyPoPZgP7rI0K9LYSC2LxtKxqaWqRJicvrVeorVG/Q0oj+Ua2avdsXjO/QO6/+BEPvvYY96+tRVVlxz0BB4OGXm0U275w4i0qPEwd2U31jv+dj3Q8YlL5GKabK4+0TZ8SO9+m926WS82Fo+xltL4QiOHzqvCyYT5JeWcMiK4Iq75VVwkyaEqC39axDZ2sTnDar0qyEnlH3Man6cmXnMDIxhSqPS5qjCI0Ti+PQiXO4eK1f8hOkrBr9NcXzKL76BQyNT2JgOoIN+z6BZz75a3B5FFuU+xkPFex5gQScwYEhvPTTV0R7/bGndkGvtyyTZ2q8snJDeuGQB3v7cPrUGUzPh4THJ63T1NQoRlt/9zd/i8EbQ9h74Gl86iOs0OROgclAArKiRNGOpbVN5HUQv0RRw2Ql3SADC5imLUFwAdlMGvFkGvlMCuVGs+QPhoZGUV/hxOe/9GtixcphtVtuTcCSApJjZmWnEEvmoMsnizYSJpU/V3INHEv5g+KvKt8vtQD06y+he+QVubxw/awk1hxAb/6p3TVtDoLBOBamp+T+SrX+vFcastG/h6O7oxmbN/Xc1C5Qub6x8YDYGdsteqRTORw5c1GieSbcd+/ZDV9NlfQQINBbSNeoEb1WRKUAvtbM5X4+rh/u11w4cwJnXv8+uqoM6Gq/t6YmXMZJ31C1waQcQeIjj++Er6pyzamT280q6ZTJmTmxZ6it8WLfzs3CIz+sQcAfGp/CsTMXRb2yd/sm4bIfNNK+0/UTXOlLMzw2iTOX+zA1Ny8tJ9e3NaOtsVYWXGlDCMW/ZqUJeA3sqfzxup2K3FptjsI+woGFoKiOaryV8v4rnwOdBJ9c9MfDGazb8TSe/PjnUOOve6Dpf+hgL7DBoqrhEfzi1VcRng9i62PbUOevEtCnzcKtUb4C+ozEhwYGcPHKgDQh4WDSt6KqCsfePYo333gLba0tOMDEYEONgKuF/vN2g4CilkhV+tWmxAmTkyqXlEqDFbyUikbCijlYNJFCOJ6Go2xREsLscsXx6U99HD1bNov/NPMH2qD0MhIKYD4YxaIKzjwuFwqPCciVW4q/L5pscHsqUVtXK925NOsHAX41qifVw2tWCsBixWaA2vm4K7DRzljsnhV1kLYLYNKVCd7JuZA0+p4OJRENziGZVy54dnq6aNBGX54NPeuxa9dj6O5qVdsELi1AbDE5NTUvO6k8DJiemsQ7h47JfDS3tqC5qVHyKX6/TxqYsNuXmNRJRbOy8/hlS8re7ls3NNCHQy99B3XGOLZvXH9PTpj8os/MzeNnb70rTSs+8+x+bOhsWRNN+0oQgw23T1/qw8XefuzZ2iP2DBQNPKyh0VmMtt+7cA2tjX7JXdCieK0AX3ZWqiPlxd4BXO2/IYlil9OB2mqv8O11viqpc5DcmQ5F4L8T+HOXQNAmFUYah6/lYqE0U+H5dNDpypTuWIvcfbNd4oL0n8iaXNiw6wB2PfFRVNU8eKvGhw722oeFwM2m5EcOHceFq/2or3Jhw6YtqHAaBRzcXg+87sqiekR5ndbmj1rwMCaGh5VINZlEU51f2g9+4xt/Jc98/gvPY/P6TbC5jRKFiu9OMgmLQYekehx62tNLn2DMSJ4gT4DnCC4EpWAqsVgOa1kesaSS+Gz0+3Dg6afE657DbDaKimVqakrcMHkcbdidbjH+KqiVtCbdIiKJpcethaQsAFwkCPyUKFKlJFYCesUGggVhHJQ1ktJhMnsZ9aPySFQFEeC5eFFJRMkoQXl0NlS0c9A8+3k8evSwD+/G7Y9hS1c1zGbnTQQQpZRKH2GemxEJm4afOXEcpy4PgF5AjXU1IumscFnh8bhkm8r6AC2i1w6oJGaX3r+HBRgP+zxXL53DsZf/EW3OAjZ3d4jn/EoGQSYYjuK9C1dw6OQ5bO7qwOc/9uQH1lyD10w6ibLA6bkFUYhUeytWTaVCYGODbyIecxt3GgTCbDYvls4Xrg2gvbkeuzZ3i5/NWgE+r4W7CtI2gWAIvTdGMTQ2hYVwVIJNJnGZwOVug66j/MnrUTpOEbQZ+zPyV+6Kx5qcDcg9cGdCqobXzuMr8uecGNwFozGEonHJmS0aHfDUt2PTrifQvWk77Hal69yDjg8M7LULJ5BcudwnSh3SCd3tjWjv6JAqVPL6tfWVyySaN98wXz89PobJWcUfppBP49XXDorevMZfi89+9pNoamiUx2bmZpEJzyOYBkLhSJGiIVXDHcb4QgSLacVfholfDqPJDKPDAx/rA9jIpKEJTqtJgJ0JpJmRIal2o1GagGjJZ9fsrIDDYpRFI6O3SiMU5hxYdUo/fEMmhjKzE25zGcpJf+gNsKpqH4eFFhM24b01V08mbDNiMawMpdUrKSNIERSTrqFoGIlYDnMLc0W5JN06Ce5svdjc3ChVzZ3NlMDe3CVKOXYslUAskJRevlLxG41hYHgYx09fRCqygJpGpWF7e2sb6n1K0pY7HCZkqf//1xbR8/4p1zv02k8wdOo17OpqEJnkSpUrBAja3TIhOz45g8d3bsHWDZ0PVWZZ+r3SzM/eOnpawOiZfTtFG75avj80+aLHD51CWTV6t8FIm88ltUL/GGrRH9vcLQ6WnPO1Ypa0KF/pF5uUPrFsiM7FLxyNKU3KjUahemib7LTZJHLnv0nxMvInhcPvLr2FaAPBiL26wqPU9SRSyOQXkS2UYbHMiDKzA0arCx5vDRo71qO9ayMqq2pW1U76Awd7QhY7So2MT6O3bxAnjp8QjfbG9evAxiCsvKVix+urUrhx+U/5WTqYzA0FQtKOMByK4/rgDbzz9iFcu3oNvsYWPPexp7B54zqhinKpRcwFZ8SFUQA9Oo/+SK4I9C6LWYDd6VL8ZgxGk+QJLl3rw+jEjAAeR1WNDz0buiQpSUtgh9stFbFZ5KHjjiGVRyEVwcjUAkZGR0TGSOClC6bmgMlEaG1dI+pqKuG0mlFuMokbqFGvEzsGzXLBZdPD4nDDquYgyOXHUznEopRKhjE1t6A0YVGrW5lo5aAuvqnRj9aWZtTV18JBznD5ciH/YpQRFffPFBKxpDiTsrPYyNgUBq5dRSC5KDbMDXU1Ym3R2toMi8MmVbFWM80tCtI7eFkiVtXTKxLUu36nH/kHw6EgXvvB36Fsrk+MysrI795DBw42EWdUT6/zA3u3iypkLaPXuwKs2kzkzXdPCcCzmIrA9qBgTwCNsqNbNCZATx58JUMDfIK91riFMtDqSo+A/VonjXl+7jK4eHPnHAxFRTo5txAUKwveTyyeFFrGbrEI1cTf88yrFQpSm8D8XziRgdPlgcfrg9VVCbu7Aha7E3ZXJSqr/dJQ3FNRKUWTazE+FGAv0WQohWAshtHhEZw9fVrUN16fT4DFx62S2y00gd3tKDbTWHJNXFK6kFaknp3AHwrM4eyF3iLo8zzru9eLPLC1rQV+jwuLamGQXr+IXI7GZjlR45AeYl6A10FuOhhLSdRO64c9T+zF5o2b4FWj2pW/MezaxSYe47h+5ZLQVzw2o39aRVR7vfC42OPWDLPVIv44mg20SW+Uxula827q//kYG6mTrmFLRNpLcNdAcG9oaIXfa4Pb6y6xGlvOuWquoErjcHr2ZBFNZjA4NIwrV69JQnp+fgH02+/0V8LX1QN/hRe1PmUB1hvoC6oTKegtEstig3bOzi850gMYvtGPwz/+Fvz6KLZv7l4xhcPZkRZ14aiUx1P98dwz+yQZuNKdwco/fyt7ptZIg5WzgWAYH338MUkiPkh1KWkhVo2OT8+B+YC6mqp78r4h4DKSJ4d/+nIfzEYDtnR3SnNy8b4nNXIPi+vKZuLWZwnwqz74fH/oRkrAp3qICdfpuXmplB2fmUMonobdU432dd1oaVsHj7cKDlcFvDW1wsET+MXIcQ1aPd7u/j4EYL90WVKJSWANxgVwTp69gFRoAY31/iJ9wopQ2iezATi9XERhyZ8qJ3yLAFKsEKLo7b2B986eR3ioF33TQaFdNMqFVA0HqRtrOoaJuNIEhMNTUVGM4Pfv3yf9cTU7ZIIlz1s0XFP59JsnutSITSkgU8CP9zs0NIGrV6+hr69PksEumwmeGj+qKqpgNpXBZLFL1ycO8ub8n0DPjl80T0tGQ5iZnYe72ov17e23Jnu1iylOjJLoVlQ+OSm84vI4EwhKF6mrg8MC8ol0tthQhfSPq4KyVy8qqvgBNcFtLodBErEEfBZNKRW+S4VTv7yqm9t9kfp7L+PYz/4BjbYMNnevu6dkJpN4A8Nj+Nmh91BWVo4ntm9Ae1OtRL9K4u7heeFo90YKgq38WNjV3dEiBVUPUtzE19IKgYsa3UHdDvs9gzNBVpEjTgstEoxEJXHKnrV11V6JqLVI/152VfcC/EpidQnw2U4xkUgKlTsZCGE2FEeqoIfJ4YWzqhY19c1obluHGn89zBbLqtIy93LdfO6HCux5QQSfqBppTk9N4fjxk1JYReqDCUEqP1xOG2qqauBy2+ARnx27JAWX+6NTB7LcPlcDOXaoCoVmhednVKzx9+TtyywWOKxmVLL9IXcUZotQSVQJUcduULXuBG3NtZJqGKp9ZEJVC4KVvhHyfOrXQzEMDg+jr68fwyMKvURpKg3hqskDOqkAsEpHKM0VkzQKm3rTbC2TiiGZ1Ql3zmul4ZjYExSVp0ohVjKWLCp8KA8NBwLoGxzGe2cvIjgziTKTVaSUpJc4Kv31YgPrr/LBpM9BZ7bDUq6TxLTFYBQ3UCaTNcfPW9+Hlc7Eo/288dFhHPzR38NbWBBgvJcomABy9NwVDEfL4K1tQWR6CJZ8FG31NWiq8wnoU6/3MCN9caFMpfHu6QuYmJnD/p1b0N5Uf1/UkmIZEEfv4Ih0sKNz5v2CscKlK3YDdK2k0oWcfqXHLW0H62q8ongxGkkwKj1c70UqefOnkPOggTsTrzwXwZ1WFkzgzixEEU0vosxsh9Xjg73ShypfPZpaO1FN63Y1kPwwfLo/dGAvgC8FTykxBRufnsf1/n4M9PXi2oXzGJ4JYdfObZIgJAi6nVZUeKuVggW7QZqdSyvEIsrdLBdbTilIdKtGuAqdkRR1jThWxsPi/c4KWptZ7buZMwH6NArlFlgMBSkI01wtrQYdylVLAEo7tQhec7ikFQN9d7TBIq58Lisgza5YHKSRqBIKR+KYn5sVdRCVQcxjMOJvrG2ExaTDQjgBj71c7p0KGFJBdBKluRlrBjSrB2riHXaPSCF5HZFQVKggJquvj07jxrWrIsdkAtrgckuSXLOocFXXwO/ziZSSg9tvm4kNY4yKGRt7/7IBiVqcxpqGX8aCqZV8UROJOF794XcQHz6DJ7d3w2Ixr6jiVexvU2m8efICPJ178PRzX8Rg3xVcO38C0ekRWJFEndeJBl+VtKwrKyedsXjfYLmSe9GeQ3phIRjC6++ekoQjuXtJjN7jToPgfP3GqGjKu9pbxH9mpbsVzo9E06ROSn6XPriFRaFO+obGhB6iwsdsMMDlZJEmm3g7YbdZRC1D1Q+VMcoo7ep904zwZPzuFwqyYBMTYrGEUDX0wOfuOy5V7bQxd8DsroK9ohr+uiY0tLSjorLqvitc7+W9uZ/nfijBXm5EuHcqTfIS9YaCIfyn/+M/4uf/8j14bHZ0drShctNubOhqQ31zM3wuq5LA1OdVKsEqjTLE1kDG7f3ul2iVEpWL2tWJuwzy2KwW1ZXrxQKZMk4OrVk6gVMbpb71hHTKOimr5M9bIgZ9GfLkyZOKu6TZwkbtzN4rtQZahy9e9uDAGC5cuIwbvX1Sqer11wrwc7HzeDyS2NX6+hL4dYYy2MwW4dO5uLC4i83V2W0rEY1gNp7GwviIOIsy8Uyev9QDh921SCO53E7ZSVgl8WoWHtpX6YTD4RRnR7Z/1JvLYIZ1mdvn/XwQfxlec+rYIajwm3AAACAASURBVJx69Z/RU2dHd2friiJxTdd98NQl1G4+gE/9+lcF2MLBBQH9wWvnMTfah/JMFLUeO+qqK+H1emCzWBSdd35tuWpSTBd6B3DqwjVsXt+O7Ru7VgzUfE+13rnsdGUxG9W2hop4QIC8+D9vZ6lohWDLRYWBGKkSRtTpTFYAnWZp5O/5OP/PZHOYC4ZF5DE2OS0ySVoKVLgcIpWs8nokmet2sO7GqBQvSbWy8qmjzp0LB4/JXQA/56lMFslMFvF0DvF0HnmUwWhzw1VdB5fXD4e7EjW+OtTU1ks9z1o0YV/t78SHGuylP2yO1sNKodH//m//F7z4/R+hQ5dBf8GIYDyGeq8XTVt3SDFVXecGdDX7pGG2SVeAzmKFy26B1WaHw2KA2U7KR/FngRiDlUb5pTsAbWG4+ae6aMhLyXcrC5I2NGM0/qWQI6Wj/JQPFHJC12h/Y6REs7Ky/7+97wCvqsrafnN7L+m9EEooCQm9CIhiFxVUUNRRsQ/6OTOW31+/6TM6n858UxydsaHOb0OxIhZURJDeEmpI77mptya5/f7P2ueem0tIyE0IEMjZPj4JN6fss865715nrXe9iwAzlHMIHSlsceqeI3kZR4+WsdAWyUFTcpdCLlmjSD46Cca4RJbUdfm8TKaAmroT+JMnTgBNKpu8Qibx8PmevyS2RDUINAIiOSydHaDuU5QsFkkVUCipvaQGGqKfanRQUitFWqCCkhTdTJvzPxF7si9ge1sL1r/3GnxNR3HRzMmMgtdf0pC8zTaLFd/vPYr0KZfgyutvPe4UdpsF5SVHUVlyBC21pXBZm6CTi5Bk5HTR+QbVdBxW1h8s7R8qoCAQo7fEDZt3MkXUy+fPgtGgjWghozlQ8pkKiignQbH/7IxUrvrb72egTQlOp8vF/ufAnGTDfQzcnex3P9y+ANzeADw+P3zEY48SQyyScH2exRI01FahtqqMKdBSroFi+V3BuhhCdIVMBq1aCXXQw2e5h+BbAtEgAyIJjLHx0OmjIRJLIZErIFeoIVdrodQZoaCfah1jyySlpEGrM5wT4N7zGRi+YN8NoVwvWYkE659/Dq/97Z+I7eC48K1qFbxmKwP+WJ0SURIF4nImMuAn5UVeC5+YLSoSFpaLGPhRXFssl7GfVLAgUwAyiQZeCWnqdCdQe//CnCiqNnC2yYlaPX19OcOTv/w29FlLayt2by/Ej3sOoKKca10WExONiWMyGNOILXjU3ovlEajpuAxqvZ7F2TUG9XHyxHb2htHJdOzpd3rjIOE3EtZUiLm2ipQkpmpfg9EYolhyvXv5xS58YRwqqDm3jkPx4b3bfsBO8u6TtZiUk90vKBJIE8f++/3HkDntUlyxZEWvF00FdXW1laiuKEVzbQXMjVXwdVmhkUUhTqdkcWoS0aLetBS2YM4Ec13DSryPa87RXfjDuOqsGIgbPePp5N0fLinHjsIjyB2XzZQoIwnDBCMi2Lh9L2rrTSiYOAZKuZw1+yYCgNPjZ604PV4/A3I/RBBJ5ZApVFBQHYpSA7law0gK9DmFlRghQCZn/1MokcgVtZWl+O6LtTDXlGBUUgwLNfHEHH7xC9BCESxmYm8NAa6ClTj/bU4/cudciqmz5kMqk0Gl0kCj1UGj00PN6lwGJzw23J7e4Qv2QTwM979Li4vx8A3L4LLZmR3bvD4kO22QGPUYm5AKS4cTzY5WtHiB6IRkZMbHQ541mgF/YowBsbHRoWpW2p+qaRUSGWLi9Cz2TqEaiTSKfVEIJynpyrVRpMQshfLC+eInhoW4m9vz876262bx8A9FuBImL3fMGqPzSWuHIxRGokWLFiwC6KrKSuwoKkbtsSMsp0EeHw/8lGiW64wwqpWMzkmD3nZ0Bi3TuOcbf3N5Eo6dw+cuAhIpi/9Txy7KZRDVM8YQDUOsvpe3keH2aJ+d+RDffv2a1XDVH8RFM/IY8J7Mu48U7MOvhrz92qoKmOprYGlpRKe5mYUY/e5OiPwuKMWAnNVqiBk/nthTpEdPXi952pR7IeDk/6ckJOUCaC4cp5zCHN1npMpQ8u6/3rKLJW0vmzcjIp15Oo6jowPrNu1EfXsHxo3NgZQSliIpa9up0OihVGshlSkgkcqCAK7mgFarg4rkTlRUeCU/qSftcjlxpGgvfvjiA1hqjiI9Vo9onZarZj1J1VVIg6bZiryLluKK628btvH2oXiahynYB71Fr4SpCPMQSj+feewxFH73NbQ+KQxqJ2wBDUzNJubhJ8qkEGu4LLzPwdEnt7ii2OubNnMMsrO55FC0wYjopCQWqyZhM3VcIoxqBahqNTzG7vVybxDi4MpOXq4nSs4SwRqFOqS1Q9vw0sL0OwE0qU9S9RwvYBb6XCJhOvIySmzSfkzzhwsHMRVOTimM43QGlULp3yZTK0veUmiGaJdUQEUiZsTcKTl6lFFJiQ9PhU80mhob4ba3Q6aNDgG/ISGNNQbnm5oTn5+YTfGJsTAaSKWSdQA/LkRFIS8KpTGqZrCTF6ld0n90fZSUZd2ngr1rh+KhPJePQQCzd/tm7Pp6DSYmq1mD8JM1IecUHq34bm8x0qdegquW3jKgy6c3svbWFpjb22A1t8La3gR7ewsclna4nZ0I+L2wmVthaW2EKOBnjgx5tHReHuzpPtICIBFLWBhQpaKWmJST4VKZdE20/dHyGjS3teOKBbMjqvClN4KGpmZsPlgJTXouCqbNhUKlhlKpYqFVinXL5CcH8kiNQd+dsuJD2PDx22gs2Y+sOANi9NrjpAt6HosWNOoRUFrXiJT8Bbj21gdgOAVVyUjnera2G/Zgz8fWG8tL8clrr8Fevh/pBgNiklVIp5id1ACr24yKagv2HDwEazMnVkZgb3J7sCsI+ryBZ2hk7E3AF5MMSVwSkjJHM8An8Cf2iUEuYiEQPulJMVFKsPLAzzNnqNKVmC7UW5bCQUTJ9HgptshLF7sgDtIxebYOL5oWkERBGYp386DOuVLUxYq1JwwqcZJX3d7WynTnyyqrWPNuknXgq3hJkoFil1TZSoP0b6jRCD9Il774ENcNh0ZmamKogEslEzHtHidkzPNPiI8Oee4cjZVbdyjfwPXt7fb+iS3FvXV0M4yivAHEpsaFQkRn66E+2+c1t7Vi3buvIKq1BBfNKjhpdycCUavNjm/3HEHS5Iuw+IbbOObJIAclGeltz2a1sJ+kcHq4aDe2fPUR4GhjSUuKhxPTxMeSkt3kARYzhxgZYyYgNT3zuNAOLeYUbqmpLMPYBDUunjm53+bqtIhUVNXiYIMDuQuXYvrsBYO8qsh2o9BSeckRbPjkXdQf2YOMGA1TmgzXqul5JPLuqxuaEBWbiStX3I9xE/IiO9k5uNUwBntSTOSCIuVbv8Lrz7wIZ3sbY+FMTlbDoAvAGghALzNCJLdDLVfC3ubAvoON2FtVhiPF9ex2hIP9NdFcs3Man7VzLBgalOQlz1+sMUIv9TNNHWNCMvsbFTkR351nrahEfva62R0a0TP+OXHurY4uyCUiRm10IwoyAm6JmMXAKW5Of3MFmTn0O3nprA1gJzX3dsJs7WDKlNRYnFozkiaHzNvJxNh6gjvp7BCoU7GTUs4BM4koUWJVJBWFfidPnjxvS4cFB/YfQGNTC7ocdlZQxmvcEKtHTuwOACTWJparmIJlXJweBo0hrIUgv5BxyWbWmtHpY2qbnU4vTHUmlvSdNmvyiKia7ev7zjUhX4eSbesxY2wKUpMT+hQRo1BHR0cnvt11EDHjL8Di5XcyPfWhHHU1lfjsrX/BXlmE0alJjHHChLiCjBcu/h5g1MJacxcKFl6L+ZcsDsXuGXMlGPbZt2Mzagu/x4wxyey6TlZPQGBfUl6FI6YuTLlkGQpmzB3Ky+r1WPQWQnmNbz59D5VFW5FqUCIhmmRM2Np1wiCwJ2mQWksnpl++HJdee9N5E6PvebHDE+zD4vVehwPPPnQfbMeqINEoMcogRUqyDHHxiSGg5y/K7yA6lhW1tQG027pCoE8JXGLwXDV7JrrEVjjbA6goq+jV8w830PhpszF55hzW8JeBqYPLFdAgsORDJ6QASYPXuyGeOg1qAkKD/k2/8yJrxGunIrFwNU2q3g0XUwsXYCP+OyWbfSI5yBunQZRLSsCq1N0LGCVS2XmdXnQEKZ1EneQH8eUpL9DYYkJh0QHm8VOoh95uqGCN8fjjDZBpYiAOcJ256PhUw0AqpDyHnt48WO9d8vmDv1OvXCrs2rplN3ILcpGYmHjav9jD+QSV5SXBNoV2JnfcFygSkLrdbmzceQCqrGlYfNPKIS/EoZj2+vffwOEfPkV2Aj03XKVp+KCXCUpgltS3IHPKQlyz4m5Wzt9zVJQVY+Pa1az94swpk06agKaQ0ZGSMpS2+TH9ipsxKX/aGbtltVXl+PrT91CxfzNS9UrEGw0sV90T8FkoJxDAsapa6EdNxnW3P4S0jMG1/TtjFzfIEw1bsKdYPUHXzg0b8NtfPAqtDMiKjYdeJGYCaZmGKGRmGKCN0SBK0w14ZAdzZQmKDneiqt6G7XUVqOkKsETubZdzr5H0eVtLK46Yatm/e4Z6eFtOuvBKPHTfHWi22JjuDKljNjtc0Chk8LldrKsTyTlQ1SkP5LQv/Zsf/JtB+P2RBP/udXWyClk6Ng1qyEKATqAc5XeBcJ1yCDKJFEZjNOPS0xuESEwy0FxugkJDxPknnRoaxBygZieUWKWEc5dPhCgPt+jwxVD0JSTKWSO1JqwsYcldHvjprSY7J4dpEmVmpLLzEYWQBJvC9W96Pm9UOUtj65ZtmJg7YcSDPUl0fL32DfgaD2HelIksDNZn1WgggB92H4A/bhyuXHYXdGFhuEF+r0/Ybev3X2HTh68jRuxCXIyx14IvCinVNDXDo0nC5Tfdg9yCGScchxraf/buq3DXHcDFsyazStW+roues4NHS1BpF2PWVbciZ+KZDZHU11Zh4/q1KN2zCUlqKSMu9DZX8u4pb1JndSH/oiVYtPhGaHWcCOL5NIYn2Iea4AH/evIJbPrqC9S0cdWsKqUSKSoVjAoPspLGYFRqLDL1EiSO48IuNJyN9aiqtmBflRllVdXYa+tkYH/LDbMhcshQXmNi21W2WrG5iVOwHB+tZEleGjyHnzz7J39xP1o9csY5Jy46xUBpULtC4qSTfg3PUadQCC9iRmEakhaQU19YsYwVOnm8olCHK7kkwFQxZV4nEzizOf1QiAMMvOUKrhMUDQJ4UsCkJiwU66e4uIIYQnzj7mCDEP7aKbxCsE/a9iRlQMxISrDS4JKo3RISLLGq4MJljXV12LWzkKmOVtVx9pk8JhMZE/KQm5WJmNT4YPPw4JtCUH2Uq0CmQjY56urqsHd/Ia5dcnWoMfv59GUZyLVQaGTjFx+hZu8GzJ6QcdI2hZQo3bn/ENrFcbj4+juRnMpJcg/lqCgtxvq3XoTbVIqslN57utJbRkdXF6pabci98FpcsfQ2xoYJH0Qv3fLNehyjENWYJKSdJJRDYF945BhqOmSYu/hWjMmZNJSXFNGxTA21+OSdV9B4aDvGpsRDLqPewMfvylIkATDxsna/HDMuWYK5F13JFCjPpzFswZ6BtsOBJ25dBnsbifo7UdlkCgG+QSmHOkqM7KSYkLefFqOFVMWBUVuTEzZnM0rqbKgyt8Hc4cIV+QmYnBiDknovbA43ypoa0dhsQhJJi4qkaG/nQI5P7D7y8Cpccv1NTAEzyucKNhWRwSVVQB5s3s2An5KXEjE0xLSBBEpJgAE8yRMT64AAnGiMHH0zKBwWfIo8LBTiCQFpqJUfLQLBLlqsypcH9+BPos2w3rKSKEhY+TZV8h5f1MR05SVeSIjVFCz+Cn3G2EIncuMpCVtTVYmvNmxE4b79aGpsYGGe2dPyWJ8BaiQu16jZfPlBfWmPlR5D0cGjmJw7HlctvvJ8+o4M+lp2b9+MPV+/h7wULXLG9N11ikDxUHEpSi0BzLpiBSZOnjroc/a1o6mhDh+89nc0F+/ExOwMrtNSL3FsAr6ymnrIEsfimp/8FNljJ5xwSCry+v7jN5Ai68T0/Il95iM4sC9BnVOJuVffiuyxOUN+XZEccNsPG7Dxg9cQLXYiKTYWPj9f9R58hgNUhetBi8WGY/XNEGvjsXjZHZh38ZUnLHaRnG+4bjNMwZ4L2jfV1eHXd9wBf4cd0VotA/VKYqPYKaTiht0XYE0EEjQq5MbGIMuogVTN618Ang4/zFYLCtussPuAjBg9pmZkor3TDavTjvLGNnRJfMhRahEjlbHQDg0CfQL8R958BzPnzYbD4Uank6NhUmiEhMeIJUNgToOAXRLlCbFv+O14kI/yelgxFyfNxhWIhVMsQzr9jPHCybeFKnO9Hi5hxOMyVQAHG5CDfHjG1Oyu4iU2D30eJeGSqNxXOlgxzMfGen0aT9ALZQqk+/YdxvfbdjIOP+URqGKXVEhJ658S1aTfQzLQLU0mzJg9GytX3hLWYnG4PvZnZl7HDh/Axo9WI1PjxYyCSX22GKSEbE19I3aVmjBh3rWYt2joF8tjRw7g/ddfQGPFIaTHRUMjF0NJVOWg0Be/dBMts765DaYOPxbdcCcuu+ZGSKVcyJAfVEuw7p2XEdV6jLGNWG/WXrKfwwXsSaTu0//8E/UHtyE7LYVRsan2gfIoVMHrcHrQ4fGjwx+FgEzFtOlJ4+ba5XegYPrcc7JatrcnfJiCPTdVh8WMhxdfB5vFhvQkOUZJ9fBL1RB5OphnXmhvwzGThVXk0Q2ckJqE3GgD0MWBsE4jY2BfZfeitqsDYpkME3Raluhtt9vZohGlUuMCpYJtS8f0+TpZeAdxCfj7uk+gUGgZ8JIHTm1JQrhKTBTWBpADWmqwzeE4l2zghNC4QX47DV4KmKcZsVrdblnK4+9PmNPN++s8fz94IvaD5+b3FCA7tTaAJwK/yWTCwf0Hse/wsVB3Ln7CpPE/eUo+5i28YMSHb8JvYmN9Lb5a8woMHq77VF9VpxQrt9js2Lj7MJLyLsSVN/xkyDXO92zfjE/XvAGH3cIqbeGl5px+BLyeYPERR8EkhpgvSozG1jbk5M3ETXc+yNEww4bH48bn778BW9lOLJw+idOT7wPsi46WoprCOFevOCthHJo2vSEX7dqC7d9+BlNlMUQ+F6QkZSGSAGIpvCIpsSg4eQSVGl6PGw3VlRg9egKW3nI30rNG94ad59xnpw3sw+HiOOigxGB1JRxVpWivOBwyWIdMA0NMDGtcnTBmIsQ6jgnwxH3344evvkRucmLIu6cErU7EgWmVQ4TKlgbsqm5k/+a9fPLUabTRjSMlyU7ubSBDL4FOqke1vRM2VxcMGhnSFJxnT4PAflejCdfcuwp3/5/HgzVGXtjqStBUuJNt41eqIdHoEJeSDqnGgIBCxYqjGBgzuV/i3AN+AnxJgJHVefYKX6TEOjrxfndY9IUVYiGK8e2Z584WGB87Nvsy8sVaLIzCFV/1PM7p7wzF9aelQisSbjNo1GFCaCcuFOfct2KIJkw89y8/eB2ehoOYPzWXFaH1BooUK/f7fNi8uwguXRYuX34XY5sN5Th6qBAfv/saLJY2xCWlggDb43HB6/awRtf0Pw0m3a1SM0fL7/biyqW3YP6iq47zbt1uFz5fsxqOil1YOD0P8pOA/aFjZSi3RmHm5TdjQl7BUF7SgI5FjKe66nKse/9NHNizFVqiLGsNnOSCQs4KJ5lmjt/PePl2ixn21lYsWHQ1Ll+ygoVjz/Vx2sA+ZJhgRSa5ux2mRry3+l/wHjgGr92CaH1IbB3tVmfo33pjHGIWzMe0yxej6MARPHj7Sig9biQkxiNXqYLGaESsyocoCVc8ZFS5UGUJYFe9CXvLK9lnydEGpGqV8HdyXv2Cy67GoZ1boLRZITbqmVefZDSyt4YMrQoxOg17Iyi32CBSSfCrd9ciNTMNDXt/xO5t27H76y1ICrjYHEdlJCM6WYSARAN9ciJ00dHwK42wRkVzgKwg8TUl1NFJ6BIRO8YJrUgMj4irOiXw5kA9GDskwA6GZkjfPnwQVbI7Lh/F3hpoCQhQq79u8wV3GdlCZMPty0ie/Fcfv4PWI1swP38s6wPcl3QChXJKq2qwr7IN+RddjzkXXjqkl0MSC2vfegX7dm1BUkYWpPLw9pTcqQjsmJokvb76/Wiuq8WEvGm4/tZ7EBMbH5qP1WrGurdfAlqKcfHsqX2GcegZL62owmFTFwoWLcOUM8Cz789oxEpa/9E7EMkkMMbFs7cttgCzNxNu0e102CCSiNFhMUOlUOO6m+8+IzUC/c39VP9++sE+OEOKv//1kUfhrT2Isanp0CniGUj7xBrE6KRos3kg9jlg7uQewoDXAkNcBkZdeQFe/2gjU7uMizZifHIiRpMutVLGJAt40Le6nah1dKG5rQkNzi74PUyCg40EjRGP/euf+Mfv/oi6vduh1OthcbhZWEflc8MgU8OgpsIjJ6x+P1b++klMv2AePl39Iko3bWMhH5JkcImVkPu6kBifiNHpBhSkZyI9OgpOrQJKcXDeHcSFtLCCL48uFrlX3wJ16ijGb+cbm/QEdL46lX3hgtWq9IVjKplBtcy+e7gKAmSn+iU4nft/+/la1O77FvPyRjF99d749lRYRWBfb2rGJxu3Iz5nFpbfsQr6IS7d3/jlJ1j/8btQarm36BPDStQ31Yv25iamEUPhDLlcietuWompMy8ImSnS8BRdU12jCbsrmjFu7jWYt/Dy02nqiI59cP8ufPzOajg6bYhPTWPgfpxz5Q/AVFfNFr2Y+AS0NNYjf8ocXH/rvec8O+e0gn34C/2br7+F//z6l8hOiWfhGIlMhYQwBJMxwTFu6EmGMgj45OV7csZh9VfbUb1/D/PYySOPU0pZwhaybmoYJV29Do4aafNYAYka1W1WXP3Th/DQz1aB5rDmL8/CbLdCJ+eAW66KRsDbxdg6NLcljzyK/IJ8vPDwI3C2lyNGl4oYnQg6ow42sw2WKC62WVZjgdXVBb1cCXiD1bgSNVsEJsWmsYWLCrvS50zC3Ad/Cy60Ei6jzF9tJN54T5XMcIDvqcIZ0TN/ChsNhernKZz+HNv12/UfYt83H2D62GTkZGcyEA1XQyDdHCIZtJptOFbXjMKSasg0sbju5rswfc6CU5JO6GkqYtF8+PYrMJnqkJSeiUCgl3aHAaC2vATmlibEJaewwOGseYuYjINKxdWzUOJ56+dvIUvrw+QJY/tswchLQfxQVILE3Atx2bU3D3kuYqCPw5ED+/DhW6/AajcjMT3jBLCnrlQNVRVorqtB6qjRiBKJIRVJcM2Nt2PaEN+Pgc79VLcfFNjzkRlepIwmEVRSCc6HAyO+LWB7qwlP3nQrSkvKIddpkSwmETMO0ClZSgBNMXOrXAy9yxfy2unv5LmTh+8enYa3th5D/e4t4GmXFH4JPwYdiwZ54maHG+1WC3Ly8vDLV19CYmIsmupM+OqbTfho7UdQt3ByCjR0Oi3Sx+fj8uVLMOWCuXj1f57FjnfWQBJnxESNjs0hO1WGgDiWyTSQHg+Nmo4meJrFsJpbYPe62ULQXFuHWqcYfo+Y1QLMWDAXd/zhb5AEuz2d6g0T9j+3LPDDN5/j07dfglbqZ3rucXoNlMGqZo8/AEeXE01tVrTYu9DB2FUKWNtaMDF3GpbcfBdi4znNo6EYXZ0dWPv/XsauHZuQnDmKkQl65hBIFoHArqr4MCv4E0tlyJsyG8t+cj/Tcqexd8cWFG1ci0nJGozOTO8T7CksRASCb7ftgzQlD9esuJdJBp/NQWC/9q2XGdjTgtfTs6frNzc34ei+3VBptRg1IQ92czvmzL8E1y2/k0kgn6tjUGDPukgFHVKxpRZNuzehusoEvdyOhkASDNl5yJs2M5S02/rjTvxu5e2IMehZowZKjKbqoiFVyhjQajq7uJg5D75ihFg3MTFcoko7Pg7KmUsYDbDtwC7WFNzb0ghVl5MdR+XyolNOfVa7YA/2C48vmIF7Vt6BqfOmMX0Y4u23tppRXVmN6oZGeNwuVo2bnJaK7MxUGGIJxCUsKVy2eRNTyNRFSZARn4CceBfSs9JYxW6Hqwt+l5bNi0TYAnYRLGYzRH47/CItK+ZaV1rFir9mLZiBn/3t72FtEs/VR0WY92AscOTAXrz3+otoaKxBSkoKlFIRpHyHSz9Ycw6Xzw+xVM5USyUyGVoa6hDlA65bfgdmzV80mNP2ug8B+2fvv4mv172PeGrCYYwOJWb5HYhG2drQAIfVArVaC1NDDSZPm4Nb7n4YcQlJbLP9u7dh74Y1yE1SYfyYbLg8HKOHH3wrQapMpd837dgHizQBV9x0HxLZ28LZG/159gT21M2tuHAf7FYLUrOyQRLQCy5ZjCU3rRx5YM8r8JoO70XNpy8DFq4KlcZ3xV7sq6zCRYsvw9KfPoiE1FRs/f5H/O6+uxnYE7jX2jrgtZgZ6KsCIkTrDdAZdJDKpcigvqYyFTSiKPChHbeT69s6Y8V1iJlxGWrqalFf28CaFhRX1MHaWI1YWxtKfBLovJ2IGzcR4yfnY8GFFyAzMxGxsYnH96RyeuFwOpjXISfNbHC9VPmACoH97i+/ZmEdhw+YIAOy0xND3r1WY4FYpA/p8BDItzq4vSnRXGl24IjNztg/y+5Yhrue/N3Ze7qFM59VC9isZny65k3s2bUFsUlJjLNO8WB+iETUkEPM+qsSYFJrPtJJaqqtwdSZ87Dk5pW9atQM9qI4CubraGttgkavh1gqZXRLCl/QiAqAvVlQJ6hpcy5kxVcJSamYfeGlTFeeBunOfPHuy5B31GFWAUe9JK18xmYh/rqX+OvURtDN5J2LjpbADD0uv+leTMg9e4wcmjvF7CmM09HlYJ69zxesVA/2uKVtOmxW1JWXBbX9xYiNS2QUzPzpc4Y0rDbYezjY/QbsH0KDcwAAGHFJREFU2XMRWy8a9u5A7dq3WVhDoXbC1KhEm8+ComInth/ehzHZSRg3egIuvPN+uKUqPLLsBhYnj0mIgVihhtbdAYsfsNnsqGqzMLaNRME9TLQdgX+SXg+1SAyRUgq/1Qr5hCz89Hd/hl+iQKfFAntXF8qqGtBo5gTKxH4nkqKNnFRvrBEGjQZSvwflx0oRaCchNR2Sx+XBp+Ba9GkMnHceHoQiyH7n7Q/w/JOPIiuB2vwpEGVzIFMrgVFvYGwcCumYbWLmyRPIE8CTwJrHqgxRPW2eLng63PjdP/+BmZcOLbNisDdb2O/sWKBo7w58suYNBjDxSSk9EqPH1+6Tg0wecVN9LTQqLZbefBfyps4asonT4kONPgj02lqaQDRKt9fNwhkE1mIxlXkHoNUZsfCya5CTW8A823DqIWnoE8to65drkBCtQ3xCIhRSahVIYmqkvupBJ7UZ9BDJIAoWmwMun5g1B1lw6eIhu5bBHKjs2GG8/8YLqKksRWJ6FlvsSAKC3vJJrJAWWkpMU6esqTMXsCStTmdA7pSZTH//XB4DBnu62K7WBhz4y++RmNQFWWwGbA0uWNqsDOw3F7bgSHkpVsy9EFA6saPJjsWrHsX/PvUU8+ZTExKg0BtgRIABOXnwDn8AcHfCGuT61ljsLNxDg7anYfR54Y3X44//fg3qxCT4gnovLa0WFjOkoia+sIg11FAo2IL07RtrUF9aAl0wNKRPS8GOphb421ux+OJ8xMYmwJi/ANkFed2hFq8Xf/jtn7BlzVts4eHDRJRnMIi8EIu5XAFfiEW/E5+fBnH6adACNn/RQvzyt7+GPDHpxJa35/JTI8x9QBYgbXmiPRbt34Gk9Iw+KzKp8TWBjauzE14vSV934qJLr2WtCim8MlSDWDhWSztamhpBwmak9+T1eBjYk6AeVUqT4mV8YnKfgmBHD+7Hu6ufR5OpHslppH1PiwUx1EWs5R8BKDUGIaE0emuwtDRj3sIrsHjZ7aHv6VBdz0CO47DbsGPzBmz/YQNsNhvblebHrptCaSo1EpJSkJU9DmMnTkZcYjKoU9e50FC8PztEDPbhnUZLP3kd5m1fIHV0BsQJKbCUNjGwL2rowK7Cw6yD1I0L5rNzv793P8ZfvBRlFRX4at0XSElNQZpOjViFCloCzyA1gWfg6I2c2lyLP4BtR4+isqaOUSQNKiXyswxY9bd/Qp00JiiVFtZcIyxFTKBPGvjv//6vjDtPoEyDpBRcbiU+2befvUVcPYHT/YjTaZF19cWM1x/QGdmRSDzsrb/8Ax+8tpptQ1ILFL8/blhsgEHHPiLaJuUMPF1udAR8sOvi8LNHfo6rLrsQirOclOrvIRD+fnotQOC67oP/YNO3nyMmMQlyhaL34iqRiAF8bVkJ6yZFrfryJs/A0lvuQVzC0BZZneoVE/1yzZv/RlVVCdKyqNfu8eEQCuc4LFwjIY1BD1NNNXLG55/A2T/VeQxmf1IkJc++sa4aHhc1GZKw9ojUSJzorrFxCcyLP5UmMoOZ1+neZ0BgT1BHXv2P//Nbxi/XZXBet626CeV1XhSV12J7aTGumj4LBel+wBCNz/ZVo11kwO03XImf/98/su0zYwwwxieyju9GcPQvo0IBl9XBADNDrkR0ejRMVm8I8MnDX75gCi559BeIMhAroO9KTar++8N9D0BvNSMzmmP9EFtGK5Gxn2t2FLMCrQvHj2PnjE/m1O0U48fi6tvvDlXv0md7duzFNx++h7Idu1g4x+BxwxKmFUK8fMo98IP0eqjp+aJLLsYli+YjJyd34P3IT/ddF45/xi3w5cfv4ruvPoE+NhYKlarPSlqq9Cw7VMQqOGlRyB4zAcvvfPC0iKOdihGaGuux5s1/obzsCEtinlAZHBXFirKIAZSckQW72cyUW5fcdCfyps48lVML+w7SAgMGe/Lqq75Yy5gpiqQUuLocCFis2FRkxjdFRchIM+DehfmwmtsYVfGHigoUVlrwmxeex+aNm7D65dcYdZI0acjDZ/H7MNC3dzjhVaug73KhutPOYvqU1M1QaXHR4jmYfNsDUCg0fWA9twB8ufYDfPw/v8XCMdmI1XgZQ4YGH2N/9ccDLPlKomiGaM4z10mpsUcnYvLHYdqdDyFA8r9hRqW2iIX7C1G1by86bWaUN1tZKKhRrmOsIJtEhWijHtmjsjB5SgHy8vOROz6HYyQJCgKDfDzPn92++PBtbFi/Fsb4BKj1ehbi6Mlz56mKjTXVkESJ4fO4kJqZjWV3rELGMNNnIeG7NW++iNJjBxkfvSfYU2iEirMaqyoQm5QMjc4IW3srLr3qBlx27fLzzms+F57UAYE9nF34/pc/A6x10MWkIy1LDYdPjLJDbdi4/yj21zXgkZtmIduoh8UWhShfKz474sK+qio89JtfYv7cfPz96Zfw+RfrQh6+FSLo4WeefvgwN5tY3J5P1maMTsXNt96CtAUXMRrlyfDztad/hW3/eR+LpowLJVN7A/vchBSMzkiFWCuG3ueEIUaPaosLmdfejLHTZ4RAuue5vE7ShmmFvYva8gV5nqSr4+piX2StVgeDQc/3DD8XngNhjqfZAjs2f8u0aaw2M4wUJtDpGDOH0RSDoUxKzpJmjam6AmPH5WH85GmMZz8xb9qwo/y1tjRhzRsv4lhxEVKzKKx6fKKZwL6rowOlB/axkNSo8XmsUGvqjHm44bb7QgVap9nswuHDLBAx2NM+pBPzw1+eQ7ROCZFWz0I5Ne0B7DnWjE3FR5GVnopfLctnvWDJs6+wirC7shrHWjqx6qlf4ooblqCyshHvvvs+tn6yFuY2jrJJFYTUlMQYw2nLBDo7YOlyhaZJny+5fgkW37ICMampQQHgbqpkzzv6zGOPoWzdOlwyYyZGJXYy5gwNo86H8jo3yLOnMM7sZA7sdSlyxIrEUMSqYfJwYZ+pdz7GwLo7V8H9xheKCU+RYIGBWKC9tQX7d/2IQ4W70dzUALvdwnTVw5N/FNun/6UiMeYvuhqLrr4BGq1uWCYH21pbmGd/9PB+pI0isGff3JBJ2FuKz4eSor1orq9BDmtJKEJycjqTHsgM7TMQKwrbnooFBgT2O195DlvWfYjc5EwGnASi+xpcOGhqYI1FfnvbUkxKF8Nuk8DaXI79NSJ8e7iE0ShXPvMs5l5ATRkkMLWacHD3QezcthON+3fjQLsD9qrS0HXwksW0AMiyc3HphbOx9JpLMXr0+DB1xb4vm8B++0fv4+aZ+SHP3qeLQiy8DOyf31mMCRoNJmdlMLCPVnmYV+9OTYWsrg4VtZ0oeOwpJKYOXfXiqdwkYd/zwwLktZP+f3X5MdRUlYEWAKI+MhEuYsKIJVBpNEhJy8L43AIkpqQPKQtnKK1oNbfjvdefR9H+nUgfO57NnRg43W2guDeW6pKjqC45gtikVCa+ljUqh3n2Y3ImDuV0hGNFYIGIwd7p9eM//3U3PNX1iEk1wBgVhSKzmcXjj9Q14uJJyfivFVdB6rYyz566QB2taMLmw41IXLgYTzzxCEaNzuqektcLh8OJpsM/4vsfD6ChuAhNLQ5oU5LglqnhlqiQlpKACdmZGDMmA6mZWdBEyGp5+um/4Mc//x7zZszElEwjE1sjrRoa5kAAr39fhDSlGtPHj0Z+VjSsYgUyDN0qgPsPNGLKQ6u4UI4wBAucBgt43G50dnYwsCdZXQJ7qUQKhVLJWl4Od6ofNTHf9NUn2PD5WgREUdBHx0KmVIL0cEjOj2L4BP71leXwdHYxKWGSUV54+XVYdNXSIS0UOw2357w8ZMRgb2ltxUurfgqNw8oKi4jVsq/dgxpTMxMW++XyOSxWT4OYOXUt9dhT284UKK+852HctvJWaBVy+GxmVOzejuajW9Fh4ro/+ew+WIP9X916HVKnTcD4CxZBJFcyWpRKo2AeT6S0FiqKevaxR7AoUxtS2GQvmV6OCvbuzkJoYhJxTU4OiOpJnj0N8u6JQrrxsAkz7rkHFwvt9c7Lh164qKGxQGuzCTu2fIe92zahra0ZEEWBKoIpRs/A3u9Hp82GMeMmYUL+NEZtzJmUj8RkTmNHGGfWAhGDfW1pMV5Y9SCijWLoowyobG9DS5cHR2qqMGdcEpZNLWAJWYrTVza60dbajIOtbciYvwgPrLofueOzUbn1e1R+/w3M7Q5oowJM2pgHWP6y2zuloOpTTZoeF975CCugGugo3LMbD1x/AyYaYhGbYESaVAzS2CGwt/kVLLRE4/qCPAb2PcfHu3Yy9csrbrhxoKcWthcsMKIsQEVZ5ccOo7L0KKh4rKurC4GAj7WspFacSqUS6VljMGZCHgP78427fi7d7IjBngD0xYceRFZcMsTKTjTXOnDU64fTZMLyhfOQSm39vHYUVnKLQKPZzOiVDz7+C4w2qtG893vUFJawhiMxCQoE5N3SxOTZEyOGQimtfh8kZgcq6zuhnD4JVz3AJUoHMjodFty8fCUCxXsxNiGV7UqqmtFJXAOG0po6bGtqxfzsNOQnpkCn7ZZXLjpUjq22Nvzjg0+PDzsNZALCtoIFRpgFSO+Hqn+pexlJL5A6JNUJEONouIekRsqtihjsS4uL8d8rliErrGPN5vJaTIo3YNrYcWgjfRp3J8o6nGhymFnzkOtXXAet3QR/vQttbSYW/iGwJ3CNknSDPW9sCqeQZy9yNbPOU/T2sPKPT7PYeeRUdW5LXj+/IDWZHZ4qXLMNOiajTJLKBPY0FqcmIysjHS02O6qbm/BtVS2W37Ic//e550bKMyBcp2ABwQIjwAIRgz1p0Ty04g60lR1hgM9771MyM6H2utBmc8AW8LIYfVu7FQUzZ0NHXfR8FkwMquVRCIUGL43Afg+GUaigyWbnYuc0Ki02JqjG94KN/F5wYE+5gafueQBH9mxnDUr0QVW/Bp+HqVHS4BuQ07ypyUlFSzvGjsnG6o8+YGqdwhAsIFhAsMD5YoGIwZ4ueN+PW/Hf9z/AWvl1aY1M2KwgM5V5ygSY1DCkvrMTBeNz4HN2sOrX3MRkJnYW3j6QwJ4SsU6bFQGXC+2dbnT4ffC6O49TwiT+/ZwL5uAf/3l9UM0/yorL8ecH78OOIyVQSrnerlESRaj5CckcEOA3tHOJ27lTCvDwr586rqDqfLnRwnUIFhAsMLItMACw75YieP43v2dFT9ScgzxmXh+GdGHGzpmHcYlGbPnya9bwm1oQpqh0TJs+Si5n4R6SQSBNe4r387LGXqcr9DsBMMX7qbiKfv777deRNiZnQHeK19ynStcPX/wHXnttDVrazVArubcL4vDTv2lQb9tZV16Nn9x+EyZNm36cTMKATipsLFhAsIBggWFqgQGBPddHFdi5YQN+99+/RntTA5MzoCExGDFu5hxcceXl2P3F19i/6TumXW8IduXxwIFGS4BJ/4aDLO1LWjmkakndpog9Q4PCRHzs/+9r38eYnIGBPR0jPM5PgmZrX38FWw+WwtdUx85B5+1MHovLJmfhkutvQs6kcSEuf+Q5gmF6Z4VpCRYYgAWIRfPkk0/is88+w5/+9CfceOPAmGhmsxl33303CgsL8c4772DmzMjEzsrKyrBy5UrU13NtQqmb1+rVqzF69OiIZh9+Xn6HgZw/opOcJxsNAOyPv+Kmujqse/sddMnVGJ0aD11MEmLi9OwmvfH35/HuC/9iHai6JD7WxIMGef4UmiGZ48z4eKSruUImvqUg/e7v8rCQTquzk8kbK8ZMwHtv/hPKWC7RekrDCzSZ6lBfVQ2z2QqL2w+dSo60tEQkZmbBoCGvf4DUn1OakLCzYIGzb4FwoKfZDBTsewJupGC7c+dOrFixolcDRHKMU93/7Fv+zM5gkGDf3Uy8t+l+981GPLvqp2hydLJwCQ3yopOMRoxNTkBmjB4Bh5uxcqQqMdo7/LB2uGB2OkGql2ZEobm6BqVtbXjowTtw1+O/woD5lxHYkQTN3F4HZArNWW2oEMFUhU0EC5wWC/QGmAMB+w8++ABPPPHEcXOLBKjDF5j8/Hy8+uqr7Bj828E111yDp59+mvH0exvhC8x9992Hxx9/HOGf9bf/aTHmMD/oIMH+5FdFevIPL76Oce358Ax1eaLG3aQdH60OxnaoqlWuYkVWFXWtqPP74bRaYLPYGNBnFEzDc795AmMLpgwJ2POhGSFEM8yfSmF6Z8QCvQH1QDz7Z599Fi+99NIJc40E7MPDNzxY04H4Y/YH1vwiNdCwzxkx7DA9yZCDPQ+kL774Gj7923Mspk9JXAL7GJ0G0QYDMg1RTDWT9+hr2ixotFphcrlZUpbYMRTqoYKs+RdcAEWssbtl4DA1pDAtwQLnmgV4sCdgpbj5qlWrWOw8Us+eB2YC6wULFoRCMpGAfW+26msB6G1bfu70VnDXXXfhoYceYpvxbwlGI5f7E0a3BU4J7HvzkPnPyLt//N4HsH/ndqTqolkfV2reLfY6GUOHBlE2zWIJulxO1s6PaJs0UqbPw5LFl2HG1CnIGp3C9HGEWLrw2AoWGFoLEGDSoGRsONAOBOwJ5CkZGx4OGgzYh78lhHv6fV1xX28VDD8GmOQdWqsO36OdEtj3d1mtplb8+4V/Y/vX61FfV8/i91oxx3cneiWNcN16cUIq5iy8GPNn5WPsmFFIy8xkjcMHUD7b35SEvwsWECzQiwUGA/bhhzkVsO+ZII4ErMPBng/50FsJz+yJZMEYaQ/CaQR7L3iqZm2dCVt+2II9O3bAWriHhWv4Qe38EtOzkJCUhImTxmNcVgYy05ORnpoGCZFjvBLBqR9pT6VwvWfcAmcT7MMvlgfx/sIx4WAf/iYR6f5n3MDD4ISnEex7v7p2hwtuiwVdHjdr6ef3uaFUKODzumA0GKAxaDhvXqBADoPHQ5jCSLHAcAH7SOfBg3rPtwA+lh/J28FIubf8dZ5xsO/fwAJXpn8bCVsIFhhaC0QKsn2d9VTCOOHHjHQefYG6APZ9PxfDEOyH9iEWjiZYQLBA/xaIFGSHCuz7WhzC53GyRG/4/uEJ5XCWDnH3BVZO9x0TwL7/74GwhWCB894CJwP7SBaCk3n2vf0t/Jh8gpWMzEs2hMfse9s/vICqt6IsIUF74iMrgP15/zUWLlCwQP8WONNgTzPqq6iL/hbu1fe1kPQll9Bfcrd/a5yfWwhg38t9DS82OVnJ9skeid4EmvraPrxa8GT8Ydq/v8rC8/MxFa7qdFvgbIA9XVMkQmgne2voub/w/RBi9pwFPvoIWLr0pN+bcG8jogenj2OeLrCnyQuey+mGPuH4PS3AP8+kQROpomX4MQiUaV9yZiJVtBzK/YU7Cowcz37LFuDnPwdiYykwCMyff9z97w2cTwr2mzcDTz8NtLYCf/0rMG9ev8cbCs+eP0akVY7CQy5YYCgsQE7Qe++9xwTLBpP0JJBvbGw8qbjZyeZ5qvsPhQ3O9WOMHLDn79TLL3MgTeBMoD9+/AmvkvymvYL90aPc/rR40P733tvrMxC+ePQGzOFVg72FcXrz3sNfZyN66zjXn05h/sPCAuSVP/PMM/jzn/88KKCn55YWisGGRE91/2FhxGEwiZEH9rzR//hHDrTvvReVN9+M2x99lP3lhRdeYM0TqInDcYDa0sJtT4sFgfxTT5309p0OsO9rgRgGz5EwBcECggWGuQVGLtjTjQkCeOCll/DdrFmYu349u108/SsE9v/7v6GFgQF9XFy/t/V0gL3g2fdrdmEDwQKCBfqwwMgGe94oYaEZz6OP4vHycubZP5OVhRtLSxFF8f1gyCfSJ+lUwb6/8wgx+/4sJPxdsIBggXALCGAfbo3Nm+H7wx/g2L4dTqcT5pQUZL36KuSLFg34qTmdYC/E6wd8O4QdBAuMeAsIYH+Ogb3g0Y/476xgAMECg7KAAPZktmEYxhG49IN6noWdBAsIFhBi9r1YoBeGTa+Ml2GSoBWeYsECggUECwzWAiPXsw+jXoYzbPqkNw4D6uVgb7Kwn2ABwQKCBUYe2PdSVBX+GPTLZT+LRVXC4ypYQLCAYIHBWmDkgH0/cgm8AfsFe37DAcglDFUF7WBvsrCfYAHBAoIFRg7Y072OQAhtwI/E6TjmgCch7CBYQLCAYIGTW2Bkgb3wNAgWECwgWGCEWkAA+xF644XLFiwgWGBkWUAA+5F1v4WrFSwgWGCEWkAA+xF644XLFiwgWGBkWUAA+5F1v4WrFSwgWGCEWkAA+xF644XLFiwgWGBkWUAA+5F1v4WrFSwgWGCEWkAA+xF644XLFiwgWGBkWUAA+5F1v4WrFSwgWGCEWkAA+xF644XLFiwgWGBkWUAA+5F1v4WrFSwgWGCEWkAA+xF644XLFiwgWGBkWeD/AyXsMTkn1RF2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363" y="819610"/>
            <a:ext cx="10410092" cy="521877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08261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moon-energy.shop/uploads/product/100/105/professiya_2022-02-27_17-25-4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3210" y="1680729"/>
            <a:ext cx="9090211" cy="517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1942" y="-201706"/>
            <a:ext cx="9572749" cy="2215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3800" b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ПРОФЕССИЯ</a:t>
            </a:r>
            <a:endParaRPr lang="ru-RU" sz="138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3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cisa-help.ru/wp-content/uploads/2021/07/vibor_CISA.jpg"/>
          <p:cNvPicPr>
            <a:picLocks noChangeAspect="1" noChangeArrowheads="1"/>
          </p:cNvPicPr>
          <p:nvPr/>
        </p:nvPicPr>
        <p:blipFill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3342" y="469606"/>
            <a:ext cx="9856694" cy="5512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Моя будущая профессия прежде всего зависит от заработной платы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Моя будущая профессия зависит от финансовых возможностей моих родителей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Моя будущая профессия зависит от результатов ЕГЭ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Моя будущая профессия зависит только от моего желания и стремления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44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https://shareslide.ru/img/thumbs/9cd4a9bc5448a752d62fb1bd55d86b52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824" y="0"/>
            <a:ext cx="10394576" cy="67974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5877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isa-help.ru/wp-content/uploads/2021/07/vibor_CIS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98660" y="-229133"/>
            <a:ext cx="13367435" cy="751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61177" y="3139582"/>
            <a:ext cx="1690322" cy="1055608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человек-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23959" y="3139581"/>
            <a:ext cx="15976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человек-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53389" y="2662527"/>
            <a:ext cx="159761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человек-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433284" y="3139580"/>
            <a:ext cx="17451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человек- </a:t>
            </a:r>
          </a:p>
          <a:p>
            <a:pPr algn="ctr">
              <a:lnSpc>
                <a:spcPct val="5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знаковая </a:t>
            </a:r>
          </a:p>
          <a:p>
            <a:pPr algn="ctr">
              <a:lnSpc>
                <a:spcPct val="5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29949" y="3139580"/>
            <a:ext cx="1773242" cy="1126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человек- </a:t>
            </a:r>
          </a:p>
          <a:p>
            <a:pPr algn="ctr">
              <a:lnSpc>
                <a:spcPct val="70000"/>
              </a:lnSpc>
            </a:pPr>
            <a:r>
              <a:rPr lang="ru-RU" sz="1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ХУДОЖЕСТВЕННЫЙ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7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38525" y="2630149"/>
            <a:ext cx="168738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человек-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44144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cisa-help.ru/wp-content/uploads/2021/07/vibor_CISA.jpg"/>
          <p:cNvPicPr>
            <a:picLocks noChangeAspect="1" noChangeArrowheads="1"/>
          </p:cNvPicPr>
          <p:nvPr/>
        </p:nvPicPr>
        <p:blipFill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2234" y="0"/>
            <a:ext cx="8126505" cy="6719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Самая сладкая профессия</a:t>
            </a:r>
          </a:p>
          <a:p>
            <a:pPr marL="91440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Самая зеленая профессия</a:t>
            </a:r>
          </a:p>
          <a:p>
            <a:pPr marL="91440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Самая детская  профессия</a:t>
            </a:r>
          </a:p>
          <a:p>
            <a:pPr marL="91440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Самая смешная профессия</a:t>
            </a:r>
          </a:p>
          <a:p>
            <a:pPr marL="91440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Самая волосатая профессия</a:t>
            </a:r>
          </a:p>
          <a:p>
            <a:pPr marL="91440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Самая тяжелая профессия</a:t>
            </a:r>
          </a:p>
          <a:p>
            <a:pPr marL="91440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Самая подвижная профессия</a:t>
            </a:r>
          </a:p>
          <a:p>
            <a:pPr marL="914400" indent="-4572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Самая воздушная профессия</a:t>
            </a:r>
          </a:p>
        </p:txBody>
      </p:sp>
    </p:spTree>
    <p:extLst>
      <p:ext uri="{BB962C8B-B14F-4D97-AF65-F5344CB8AC3E}">
        <p14:creationId xmlns:p14="http://schemas.microsoft.com/office/powerpoint/2010/main" val="154170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76799" y="907222"/>
            <a:ext cx="6795247" cy="5130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– человек трудолюбивый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упорный, выносливый и терпеливый, цените порядок, склонны к анализу, эмоционально сдержанны.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Положительные свойства: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любовь к порядку, внимательность к деталям, аналитические способности, рациональность, упорство, настойчивость, бережливость.</a:t>
            </a:r>
            <a:endParaRPr lang="ru-RU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Депутат, юрист, судья, прокурор, следователь, адвокат, нотариус, таможенник, системный администратор, филолог, лингвист, переводчик, звукорежиссер, ди-джей.</a:t>
            </a:r>
            <a:endParaRPr lang="ru-RU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48" y="1679034"/>
            <a:ext cx="3334870" cy="333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1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17141" y="822878"/>
            <a:ext cx="6902824" cy="5031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- человек, рожденный </a:t>
            </a:r>
            <a:r>
              <a:rPr lang="ru-RU" sz="2400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 лидером. Вы энергичны, честолюбивы, ставите ясные цели и, как правило, их достигаете.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0066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Положительные свойства: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0099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лидерские качества, способность взять ответственность на себя, решительность, концентрация на проблеме, нацеленность на победу, склонность к соревнованию, уверенность в себе, честолюбие, энергичность.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Пожарный (спасатель), военный (кадровый), спортсмен, госслужащий, режиссёр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creazilla-store.fra1.digitaloceanspaces.com/cliparts/3166739/shapes-clipart-md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388" y="1178747"/>
            <a:ext cx="4494493" cy="401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525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1306" y="675224"/>
            <a:ext cx="7131424" cy="5624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– человек доброжелательный, искренний заинтересованный в хороших межличностных отношениях, высшая ценность для Вас – благополучие окружающих.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Положительные свойства: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доброжелательность, добродушие, заботливость, преданность, щедрость, доверчивость, великодушие, бесконфликтность.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Торговый представитель, стилист, бармен, горничная, няня, официант, продавец, воспитатель, дефектолог, логопед, психолог, учитель, дипломат, стюардесса, тамада, менеджер по рекламе, специалист по персоналу.</a:t>
            </a:r>
          </a:p>
        </p:txBody>
      </p:sp>
      <p:pic>
        <p:nvPicPr>
          <p:cNvPr id="10242" name="Picture 2" descr="https://fikiwiki.com/uploads/posts/2022-02/1644923285_3-fikiwiki-com-p-kartinki-krasnii-krug-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48869"/>
            <a:ext cx="4496921" cy="449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689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1575" y="569759"/>
            <a:ext cx="6096000" cy="55981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Прямоугольник – символ неопределенности, переходная форма, которую могут “носить” остальные фигуры. Характерные черты – непоследовательность и непредсказуемость, низкая самооценка.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solidFill>
                <a:srgbClr val="FF99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99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Положительные свойства:</a:t>
            </a:r>
            <a:r>
              <a:rPr lang="ru-RU" sz="2400" dirty="0">
                <a:solidFill>
                  <a:srgbClr val="FF99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возбудимость, любознательность, настрой на свое, чувствительность, </a:t>
            </a:r>
            <a:r>
              <a:rPr lang="ru-RU" sz="2400" dirty="0" err="1">
                <a:solidFill>
                  <a:srgbClr val="FF99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неамбициозность</a:t>
            </a:r>
            <a:r>
              <a:rPr lang="ru-RU" sz="2400" dirty="0">
                <a:solidFill>
                  <a:srgbClr val="FF99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смелость.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FF99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Аниматор, дизайнер, менеджер. Рекомендуется обратиться к профконсультанту.</a:t>
            </a:r>
          </a:p>
        </p:txBody>
      </p:sp>
      <p:pic>
        <p:nvPicPr>
          <p:cNvPr id="11266" name="Picture 2" descr="https://sun9-55.userapi.com/impf/c855332/v855332441/1448b0/EyxFNCcz8Ng.jpg?size=320x240&amp;quality=96&amp;sign=d78cc55faef6a5676d356d43489c93b0&amp;c_uniq_tag=187ELfox5eDqDAX9wzEq5nOC2XpQ2yGxJKeUP_S0Ihk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431475" cy="407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413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grizly.club/uploads/posts/2023-01/1674655582_grizly-club-p-zigzag-klipart-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3815">
            <a:off x="-610908" y="2935101"/>
            <a:ext cx="5715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59189" y="758977"/>
            <a:ext cx="6096000" cy="56247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 - человек с развитой интуицией, инакомыслящий, устремленный в будущее и больше интересующийся возможностями, чем действительностью.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2400" dirty="0">
              <a:solidFill>
                <a:srgbClr val="FF006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Положительные свойства: </a:t>
            </a:r>
            <a:r>
              <a:rPr lang="ru-RU" sz="2400" dirty="0">
                <a:solidFill>
                  <a:srgbClr val="FF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креативность, мечтательность, экспрессивность, остроумие, интуитивность, раскованность.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Ученый, научный работник, изобретатель, новатор, математик, оператор ПК, программист, журналист, телеведущий, </a:t>
            </a:r>
            <a:r>
              <a:rPr lang="ru-RU" sz="2400" dirty="0" err="1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блогер</a:t>
            </a:r>
            <a:r>
              <a:rPr lang="ru-RU" sz="2400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инженер, химик – аналитик, аналитик, банкир, экономист, астролог.</a:t>
            </a:r>
          </a:p>
        </p:txBody>
      </p:sp>
    </p:spTree>
    <p:extLst>
      <p:ext uri="{BB962C8B-B14F-4D97-AF65-F5344CB8AC3E}">
        <p14:creationId xmlns:p14="http://schemas.microsoft.com/office/powerpoint/2010/main" val="2544022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Рисунок 3" descr="https://mytyshi-school1.edusite.ru/images/logo2-2.pn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3075" y="896144"/>
            <a:ext cx="11346328" cy="52276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9129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DF02D-BB9F-8B26-F17F-8FEC096FF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334E06-C2D4-EE98-FA24-1B80FCF9F46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</p:spPr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Рисунок 3" descr="https://mytyshi-school1.edusite.ru/images/logo2-2.png">
            <a:extLst>
              <a:ext uri="{FF2B5EF4-FFF2-40B4-BE49-F238E27FC236}">
                <a16:creationId xmlns:a16="http://schemas.microsoft.com/office/drawing/2014/main" id="{75FEDE23-B9F8-4092-DF93-B344F224D365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3075" y="896144"/>
            <a:ext cx="11346328" cy="52276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88A4C4-B33C-3287-E067-5A18997C26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4573" y="627796"/>
            <a:ext cx="3971500" cy="39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441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451</Words>
  <Application>Microsoft Office PowerPoint</Application>
  <PresentationFormat>Широкоэкранный</PresentationFormat>
  <Paragraphs>63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Екатерина Чимутова</cp:lastModifiedBy>
  <cp:revision>14</cp:revision>
  <dcterms:created xsi:type="dcterms:W3CDTF">2024-02-25T12:38:54Z</dcterms:created>
  <dcterms:modified xsi:type="dcterms:W3CDTF">2026-08-12T20:37:37Z</dcterms:modified>
</cp:coreProperties>
</file>