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65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3E1F00"/>
    <a:srgbClr val="5C2E00"/>
    <a:srgbClr val="DBDAB4"/>
    <a:srgbClr val="D6009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addSld delSld modSld sldOrd">
      <pc:chgData name="Екатерина Чимутова" userId="4e1c11216741eefa" providerId="LiveId" clId="{E01BB03D-4D9F-4CF2-BCCB-B77BB2E13832}" dt="2026-08-12T11:25:39.485" v="31" actId="2696"/>
      <pc:docMkLst>
        <pc:docMk/>
      </pc:docMkLst>
      <pc:sldChg chg="addSp delSp modSp mod">
        <pc:chgData name="Екатерина Чимутова" userId="4e1c11216741eefa" providerId="LiveId" clId="{E01BB03D-4D9F-4CF2-BCCB-B77BB2E13832}" dt="2026-08-12T11:25:35.071" v="30"/>
        <pc:sldMkLst>
          <pc:docMk/>
          <pc:sldMk cId="216650590" sldId="256"/>
        </pc:sldMkLst>
        <pc:spChg chg="add del mod">
          <ac:chgData name="Екатерина Чимутова" userId="4e1c11216741eefa" providerId="LiveId" clId="{E01BB03D-4D9F-4CF2-BCCB-B77BB2E13832}" dt="2026-08-12T11:25:34.486" v="27"/>
          <ac:spMkLst>
            <pc:docMk/>
            <pc:sldMk cId="216650590" sldId="256"/>
            <ac:spMk id="3" creationId="{07A01420-5213-9512-3864-988332CC06EA}"/>
          </ac:spMkLst>
        </pc:spChg>
        <pc:spChg chg="add del mod">
          <ac:chgData name="Екатерина Чимутова" userId="4e1c11216741eefa" providerId="LiveId" clId="{E01BB03D-4D9F-4CF2-BCCB-B77BB2E13832}" dt="2026-08-12T11:25:35.071" v="30"/>
          <ac:spMkLst>
            <pc:docMk/>
            <pc:sldMk cId="216650590" sldId="256"/>
            <ac:spMk id="4" creationId="{D4D725E5-FF9C-6AE8-482C-EBB0A18F14DF}"/>
          </ac:spMkLst>
        </pc:spChg>
      </pc:sldChg>
      <pc:sldChg chg="del">
        <pc:chgData name="Екатерина Чимутова" userId="4e1c11216741eefa" providerId="LiveId" clId="{E01BB03D-4D9F-4CF2-BCCB-B77BB2E13832}" dt="2026-08-12T11:24:27.940" v="0" actId="2696"/>
        <pc:sldMkLst>
          <pc:docMk/>
          <pc:sldMk cId="2243599100" sldId="258"/>
        </pc:sldMkLst>
      </pc:sldChg>
      <pc:sldChg chg="del">
        <pc:chgData name="Екатерина Чимутова" userId="4e1c11216741eefa" providerId="LiveId" clId="{E01BB03D-4D9F-4CF2-BCCB-B77BB2E13832}" dt="2026-08-12T11:24:31.494" v="1" actId="2696"/>
        <pc:sldMkLst>
          <pc:docMk/>
          <pc:sldMk cId="1120713990" sldId="259"/>
        </pc:sldMkLst>
      </pc:sldChg>
      <pc:sldChg chg="del">
        <pc:chgData name="Екатерина Чимутова" userId="4e1c11216741eefa" providerId="LiveId" clId="{E01BB03D-4D9F-4CF2-BCCB-B77BB2E13832}" dt="2026-08-12T11:24:34.082" v="2" actId="2696"/>
        <pc:sldMkLst>
          <pc:docMk/>
          <pc:sldMk cId="1863799182" sldId="260"/>
        </pc:sldMkLst>
      </pc:sldChg>
      <pc:sldChg chg="del">
        <pc:chgData name="Екатерина Чимутова" userId="4e1c11216741eefa" providerId="LiveId" clId="{E01BB03D-4D9F-4CF2-BCCB-B77BB2E13832}" dt="2026-08-12T11:24:36.234" v="3" actId="2696"/>
        <pc:sldMkLst>
          <pc:docMk/>
          <pc:sldMk cId="848923588" sldId="261"/>
        </pc:sldMkLst>
      </pc:sldChg>
      <pc:sldChg chg="del">
        <pc:chgData name="Екатерина Чимутова" userId="4e1c11216741eefa" providerId="LiveId" clId="{E01BB03D-4D9F-4CF2-BCCB-B77BB2E13832}" dt="2026-08-12T11:24:38.443" v="4" actId="2696"/>
        <pc:sldMkLst>
          <pc:docMk/>
          <pc:sldMk cId="1456965431" sldId="262"/>
        </pc:sldMkLst>
      </pc:sldChg>
      <pc:sldChg chg="del">
        <pc:chgData name="Екатерина Чимутова" userId="4e1c11216741eefa" providerId="LiveId" clId="{E01BB03D-4D9F-4CF2-BCCB-B77BB2E13832}" dt="2026-08-12T11:24:44.012" v="6" actId="2696"/>
        <pc:sldMkLst>
          <pc:docMk/>
          <pc:sldMk cId="2780918961" sldId="263"/>
        </pc:sldMkLst>
      </pc:sldChg>
      <pc:sldChg chg="del">
        <pc:chgData name="Екатерина Чимутова" userId="4e1c11216741eefa" providerId="LiveId" clId="{E01BB03D-4D9F-4CF2-BCCB-B77BB2E13832}" dt="2026-08-12T11:24:40.998" v="5" actId="2696"/>
        <pc:sldMkLst>
          <pc:docMk/>
          <pc:sldMk cId="1236856988" sldId="264"/>
        </pc:sldMkLst>
      </pc:sldChg>
      <pc:sldChg chg="del">
        <pc:chgData name="Екатерина Чимутова" userId="4e1c11216741eefa" providerId="LiveId" clId="{E01BB03D-4D9F-4CF2-BCCB-B77BB2E13832}" dt="2026-08-12T11:25:39.485" v="31" actId="2696"/>
        <pc:sldMkLst>
          <pc:docMk/>
          <pc:sldMk cId="3736268081" sldId="273"/>
        </pc:sldMkLst>
      </pc:sldChg>
      <pc:sldChg chg="del">
        <pc:chgData name="Екатерина Чимутова" userId="4e1c11216741eefa" providerId="LiveId" clId="{E01BB03D-4D9F-4CF2-BCCB-B77BB2E13832}" dt="2026-08-12T11:24:46.184" v="7" actId="2696"/>
        <pc:sldMkLst>
          <pc:docMk/>
          <pc:sldMk cId="425951014" sldId="274"/>
        </pc:sldMkLst>
      </pc:sldChg>
      <pc:sldChg chg="del">
        <pc:chgData name="Екатерина Чимутова" userId="4e1c11216741eefa" providerId="LiveId" clId="{E01BB03D-4D9F-4CF2-BCCB-B77BB2E13832}" dt="2026-08-12T11:24:48.160" v="8" actId="2696"/>
        <pc:sldMkLst>
          <pc:docMk/>
          <pc:sldMk cId="1620325613" sldId="275"/>
        </pc:sldMkLst>
      </pc:sldChg>
      <pc:sldChg chg="del">
        <pc:chgData name="Екатерина Чимутова" userId="4e1c11216741eefa" providerId="LiveId" clId="{E01BB03D-4D9F-4CF2-BCCB-B77BB2E13832}" dt="2026-08-12T11:24:50.318" v="9" actId="2696"/>
        <pc:sldMkLst>
          <pc:docMk/>
          <pc:sldMk cId="3910474127" sldId="276"/>
        </pc:sldMkLst>
      </pc:sldChg>
      <pc:sldChg chg="del">
        <pc:chgData name="Екатерина Чимутова" userId="4e1c11216741eefa" providerId="LiveId" clId="{E01BB03D-4D9F-4CF2-BCCB-B77BB2E13832}" dt="2026-08-12T11:24:52.093" v="10" actId="2696"/>
        <pc:sldMkLst>
          <pc:docMk/>
          <pc:sldMk cId="743875567" sldId="277"/>
        </pc:sldMkLst>
      </pc:sldChg>
      <pc:sldChg chg="del">
        <pc:chgData name="Екатерина Чимутова" userId="4e1c11216741eefa" providerId="LiveId" clId="{E01BB03D-4D9F-4CF2-BCCB-B77BB2E13832}" dt="2026-08-12T11:24:54.414" v="11" actId="2696"/>
        <pc:sldMkLst>
          <pc:docMk/>
          <pc:sldMk cId="3937287662" sldId="278"/>
        </pc:sldMkLst>
      </pc:sldChg>
      <pc:sldChg chg="del">
        <pc:chgData name="Екатерина Чимутова" userId="4e1c11216741eefa" providerId="LiveId" clId="{E01BB03D-4D9F-4CF2-BCCB-B77BB2E13832}" dt="2026-08-12T11:24:56.897" v="12" actId="2696"/>
        <pc:sldMkLst>
          <pc:docMk/>
          <pc:sldMk cId="434732815" sldId="279"/>
        </pc:sldMkLst>
      </pc:sldChg>
      <pc:sldChg chg="del ord">
        <pc:chgData name="Екатерина Чимутова" userId="4e1c11216741eefa" providerId="LiveId" clId="{E01BB03D-4D9F-4CF2-BCCB-B77BB2E13832}" dt="2026-08-12T11:25:10.068" v="17" actId="2696"/>
        <pc:sldMkLst>
          <pc:docMk/>
          <pc:sldMk cId="1882556591" sldId="280"/>
        </pc:sldMkLst>
      </pc:sldChg>
      <pc:sldChg chg="del">
        <pc:chgData name="Екатерина Чимутова" userId="4e1c11216741eefa" providerId="LiveId" clId="{E01BB03D-4D9F-4CF2-BCCB-B77BB2E13832}" dt="2026-08-12T11:25:12.392" v="18" actId="2696"/>
        <pc:sldMkLst>
          <pc:docMk/>
          <pc:sldMk cId="3665348736" sldId="281"/>
        </pc:sldMkLst>
      </pc:sldChg>
      <pc:sldChg chg="del">
        <pc:chgData name="Екатерина Чимутова" userId="4e1c11216741eefa" providerId="LiveId" clId="{E01BB03D-4D9F-4CF2-BCCB-B77BB2E13832}" dt="2026-08-12T11:25:14.582" v="19" actId="2696"/>
        <pc:sldMkLst>
          <pc:docMk/>
          <pc:sldMk cId="3054266062" sldId="282"/>
        </pc:sldMkLst>
      </pc:sldChg>
      <pc:sldChg chg="del">
        <pc:chgData name="Екатерина Чимутова" userId="4e1c11216741eefa" providerId="LiveId" clId="{E01BB03D-4D9F-4CF2-BCCB-B77BB2E13832}" dt="2026-08-12T11:25:17.774" v="20" actId="2696"/>
        <pc:sldMkLst>
          <pc:docMk/>
          <pc:sldMk cId="3120677529" sldId="283"/>
        </pc:sldMkLst>
      </pc:sldChg>
      <pc:sldChg chg="del">
        <pc:chgData name="Екатерина Чимутова" userId="4e1c11216741eefa" providerId="LiveId" clId="{E01BB03D-4D9F-4CF2-BCCB-B77BB2E13832}" dt="2026-08-12T11:25:20.847" v="21" actId="2696"/>
        <pc:sldMkLst>
          <pc:docMk/>
          <pc:sldMk cId="4236021573" sldId="284"/>
        </pc:sldMkLst>
      </pc:sldChg>
      <pc:sldChg chg="del">
        <pc:chgData name="Екатерина Чимутова" userId="4e1c11216741eefa" providerId="LiveId" clId="{E01BB03D-4D9F-4CF2-BCCB-B77BB2E13832}" dt="2026-08-12T11:25:23.368" v="22" actId="2696"/>
        <pc:sldMkLst>
          <pc:docMk/>
          <pc:sldMk cId="2674760489" sldId="285"/>
        </pc:sldMkLst>
      </pc:sldChg>
      <pc:sldChg chg="del">
        <pc:chgData name="Екатерина Чимутова" userId="4e1c11216741eefa" providerId="LiveId" clId="{E01BB03D-4D9F-4CF2-BCCB-B77BB2E13832}" dt="2026-08-12T11:25:25.729" v="23" actId="2696"/>
        <pc:sldMkLst>
          <pc:docMk/>
          <pc:sldMk cId="578977617" sldId="286"/>
        </pc:sldMkLst>
      </pc:sldChg>
      <pc:sldChg chg="del">
        <pc:chgData name="Екатерина Чимутова" userId="4e1c11216741eefa" providerId="LiveId" clId="{E01BB03D-4D9F-4CF2-BCCB-B77BB2E13832}" dt="2026-08-12T11:25:29.191" v="24" actId="2696"/>
        <pc:sldMkLst>
          <pc:docMk/>
          <pc:sldMk cId="4138224765" sldId="287"/>
        </pc:sldMkLst>
      </pc:sldChg>
      <pc:sldChg chg="add del">
        <pc:chgData name="Екатерина Чимутова" userId="4e1c11216741eefa" providerId="LiveId" clId="{E01BB03D-4D9F-4CF2-BCCB-B77BB2E13832}" dt="2026-08-12T11:25:08.247" v="16" actId="2696"/>
        <pc:sldMkLst>
          <pc:docMk/>
          <pc:sldMk cId="601171624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7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56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8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318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70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13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61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0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64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233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51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BD0E-E6EE-449F-B4FD-FDD32014FF9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FD85D-5E0E-4503-846E-0C8FBC3EC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58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292672" y="723115"/>
            <a:ext cx="9144000" cy="4104080"/>
          </a:xfrm>
        </p:spPr>
        <p:txBody>
          <a:bodyPr>
            <a:noAutofit/>
          </a:bodyPr>
          <a:lstStyle/>
          <a:p>
            <a:r>
              <a:rPr lang="ru-RU" sz="9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</a:t>
            </a:r>
            <a:br>
              <a:rPr lang="ru-RU" sz="9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 </a:t>
            </a:r>
            <a:br>
              <a:rPr lang="ru-RU" sz="9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помеха</a:t>
            </a:r>
            <a:endParaRPr lang="ru-RU" sz="9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50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3163" y="494675"/>
            <a:ext cx="6745572" cy="56323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«Возраст жизни не помеха»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Подарить пожилым одиноким людям радость общения и внимания.</a:t>
            </a:r>
          </a:p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01.03.2023 по 01.11.2023</a:t>
            </a:r>
          </a:p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положительных эмоций сотрудникам и пациентам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Зеленогайского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отделения сестринского ухода.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навыки поиска людей готовых помочь в реализации проекта.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количество партнеров при реализации проекта.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навыки общения с людьми преклонного возраста.</a:t>
            </a:r>
          </a:p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команды: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Кривенцев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Илья - ответственный за культурно-массовое мероприятие.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 Петр - ответственный за выращивание рассады.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Шец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Артур – ответственный за работу с социальными партнерами проекта.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Закомолдина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– фоторедактор.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Булкин Николай - ответственный за инвентарь.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75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3123" y="434714"/>
            <a:ext cx="6745572" cy="59093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проекта: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1этап: Организационный момент.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этап: Поиск социального партнера для приобретения продуктов к сладкому столу, инвентаря для проведения уборки на территории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Зеленогайского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отделения сестринского ухода, материала для выращивания рассады.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этап: Уход за рассадой и высадка ее в открытый грунт.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4.этап: Подготовка развлекательной программы и выезды в дом престарелых.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5.этап: Осенняя уборка территории. Подведение итогов и создание фотоальбома по проекту.</a:t>
            </a:r>
          </a:p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 проекта: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партнеры: работники магазина «Трек», Центр патриотического воспитания имени генерала армии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Н.Е.Рогожкина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кафе «Парус».</a:t>
            </a:r>
          </a:p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людей вовлеченных в реализацию проекта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21 человек. </a:t>
            </a:r>
          </a:p>
          <a:p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Благополучатели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и пациенты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Зеленогайского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отделения сестринского ухода ЦРБ (47 человек);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Местные жители; </a:t>
            </a:r>
          </a:p>
          <a:p>
            <a:pPr lvl="0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Посетители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Зеленогайского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отделения сестринского ухода  ЦРБ;</a:t>
            </a:r>
          </a:p>
        </p:txBody>
      </p:sp>
    </p:spTree>
    <p:extLst>
      <p:ext uri="{BB962C8B-B14F-4D97-AF65-F5344CB8AC3E}">
        <p14:creationId xmlns:p14="http://schemas.microsoft.com/office/powerpoint/2010/main" val="1766513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8133" y="869430"/>
            <a:ext cx="6625652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проекта: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при  реализации проекта можно оценить свои силы (ступени - соучастия, участия, сотрудничеств в совместной деятельности).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старшим способствует повышению жизненного оптимизма у пожилых людей.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«Один в поле не воин».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опыт полезен для  собственного развития.</a:t>
            </a:r>
          </a:p>
          <a:p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185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155</TotalTime>
  <Words>303</Words>
  <Application>Microsoft Office PowerPoint</Application>
  <PresentationFormat>Широкоэкранный</PresentationFormat>
  <Paragraphs>32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Wingdings</vt:lpstr>
      <vt:lpstr>Тема Office</vt:lpstr>
      <vt:lpstr>Возраст  жизни  не помеха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«Возраст жизни не помеха»</dc:title>
  <dc:creator>Недобежкина</dc:creator>
  <cp:lastModifiedBy>Екатерина Чимутова</cp:lastModifiedBy>
  <cp:revision>20</cp:revision>
  <dcterms:created xsi:type="dcterms:W3CDTF">2023-10-05T13:24:01Z</dcterms:created>
  <dcterms:modified xsi:type="dcterms:W3CDTF">2026-08-12T11:25:42Z</dcterms:modified>
</cp:coreProperties>
</file>