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61" r:id="rId3"/>
    <p:sldId id="297" r:id="rId4"/>
    <p:sldId id="290" r:id="rId5"/>
    <p:sldId id="300" r:id="rId6"/>
    <p:sldId id="293" r:id="rId7"/>
    <p:sldId id="296" r:id="rId8"/>
    <p:sldId id="301" r:id="rId9"/>
    <p:sldId id="309" r:id="rId10"/>
    <p:sldId id="307" r:id="rId11"/>
    <p:sldId id="302" r:id="rId12"/>
    <p:sldId id="305" r:id="rId13"/>
    <p:sldId id="310" r:id="rId14"/>
    <p:sldId id="320" r:id="rId15"/>
    <p:sldId id="316" r:id="rId16"/>
    <p:sldId id="315" r:id="rId17"/>
    <p:sldId id="28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32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99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delSld modSld">
      <pc:chgData name="Екатерина Чимутова" userId="4e1c11216741eefa" providerId="LiveId" clId="{E01BB03D-4D9F-4CF2-BCCB-B77BB2E13832}" dt="2026-08-11T21:50:56.091" v="2" actId="2696"/>
      <pc:docMkLst>
        <pc:docMk/>
      </pc:docMkLst>
      <pc:sldChg chg="delSp mod delAnim">
        <pc:chgData name="Екатерина Чимутова" userId="4e1c11216741eefa" providerId="LiveId" clId="{E01BB03D-4D9F-4CF2-BCCB-B77BB2E13832}" dt="2026-08-11T21:50:42.434" v="1" actId="478"/>
        <pc:sldMkLst>
          <pc:docMk/>
          <pc:sldMk cId="634463166" sldId="261"/>
        </pc:sldMkLst>
        <pc:picChg chg="del">
          <ac:chgData name="Екатерина Чимутова" userId="4e1c11216741eefa" providerId="LiveId" clId="{E01BB03D-4D9F-4CF2-BCCB-B77BB2E13832}" dt="2026-08-11T21:50:42.434" v="1" actId="478"/>
          <ac:picMkLst>
            <pc:docMk/>
            <pc:sldMk cId="634463166" sldId="261"/>
            <ac:picMk id="3" creationId="{C6980765-7829-4A5A-9642-FD5FEFE8F298}"/>
          </ac:picMkLst>
        </pc:picChg>
      </pc:sldChg>
      <pc:sldChg chg="del">
        <pc:chgData name="Екатерина Чимутова" userId="4e1c11216741eefa" providerId="LiveId" clId="{E01BB03D-4D9F-4CF2-BCCB-B77BB2E13832}" dt="2026-08-11T21:50:56.091" v="2" actId="2696"/>
        <pc:sldMkLst>
          <pc:docMk/>
          <pc:sldMk cId="3002281269" sldId="269"/>
        </pc:sldMkLst>
      </pc:sldChg>
      <pc:sldChg chg="del">
        <pc:chgData name="Екатерина Чимутова" userId="4e1c11216741eefa" providerId="LiveId" clId="{E01BB03D-4D9F-4CF2-BCCB-B77BB2E13832}" dt="2026-08-11T21:50:02.051" v="0" actId="2696"/>
        <pc:sldMkLst>
          <pc:docMk/>
          <pc:sldMk cId="1689359148" sldId="29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10B378-B8E4-4766-8CAF-B87EF2B756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2AB5B8C-E6CA-4181-AE0D-4EA8675241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2CCDC8-D9DE-4435-B65A-F642504AF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D568E-3989-4FC1-B495-58DB5BFE9C80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A42936-BC8A-4B40-BE47-D4604CE41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00FC29-8877-484D-A3CB-AF605DE58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592F-697E-41D2-9141-2F80765A07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220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935EDE-1EDF-45F2-AEC2-67E4EA6DC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0CD221-437B-4DF9-B57A-A5C857E28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896EF7-0724-4DB3-B1BA-F5A8F6B6A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D568E-3989-4FC1-B495-58DB5BFE9C80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3A18A5-0B50-4C3D-8A24-4C9B7FDAE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A81E4E-4E80-49AF-AFDF-12A476910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592F-697E-41D2-9141-2F80765A07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482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39F115-77F9-4E34-838F-4C7929A77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696DED-9E5F-4C4C-AAA6-E1DD9CBCE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0F9E19-D8F5-4102-83EC-A710F5D98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D568E-3989-4FC1-B495-58DB5BFE9C80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E6A3BF-C5E0-4F00-A874-E67F1BB61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3B1DE1-397E-4CB4-A706-13A40434A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592F-697E-41D2-9141-2F80765A07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419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BEBB34-8632-4BC4-80A3-C3933F9C7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F0E45F-ED0C-4BC8-BBDB-E1A1053D8C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8493F7-6993-4C22-8EFF-314F8345A0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FB79B8-66D2-4C6F-91F5-BDB9E63AD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D568E-3989-4FC1-B495-58DB5BFE9C80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CE6A8C7-98B0-411B-9D07-AC58F7EA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D57B95-560F-41FE-9B89-CE868416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592F-697E-41D2-9141-2F80765A07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806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5E9E4E-DACE-47B9-93C9-801F7DA18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1046A2-71E1-449C-972D-B4F667A0AB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42EF5B7-7AF6-42EC-B5E6-52818066A1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EAC14A8-CEAF-4C58-9C33-2235EF1A8B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C84C030-C0C7-4C9F-A8F4-AE7C4B6757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F0688D0-0CF1-47E1-B002-FB8513A9F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D568E-3989-4FC1-B495-58DB5BFE9C80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70CC5DB-B0D5-4A9E-A542-52910EADC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F1C68D1-DD2C-45FE-9D59-14D774F55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592F-697E-41D2-9141-2F80765A07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910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54D688-04F1-464B-B48F-3E8732DF6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C085B0A-E512-4F21-88F3-7692D885B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D568E-3989-4FC1-B495-58DB5BFE9C80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FC69BC2-8B85-471A-8495-FC797AB59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B503D7C-184F-4A62-8189-500C06241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592F-697E-41D2-9141-2F80765A07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004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8DCCB97-E804-4666-9C03-B6508A0B6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D568E-3989-4FC1-B495-58DB5BFE9C80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1C468DF-C4C2-4B76-AAD0-72C1F5209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582D062-687E-4474-8FF5-CA050C21F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592F-697E-41D2-9141-2F80765A07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395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DF056E-6EC0-483F-9FD4-F7FB6833E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8D86DB-6961-44B4-9F0D-B90F7A56D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3F4B8E-D77F-462D-B665-D202E2F59E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FE60344-ED3E-45F4-A854-259599E9B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D568E-3989-4FC1-B495-58DB5BFE9C80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828021-19E3-4F23-89F2-54542B9C0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0A0929-80AC-406B-90BC-217A6D6CF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592F-697E-41D2-9141-2F80765A07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979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40FB8F-6324-4607-BFFB-A1DEAF297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50F784-B9A1-4236-A5F3-608C330C98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712836-F515-491D-89FB-31DE5274D9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36DC755-265D-4C9C-A81B-1A279E33E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D568E-3989-4FC1-B495-58DB5BFE9C80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BE26346-CE61-4A5A-8B4E-328BE2930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1211215-52F5-49C4-8E53-EEADFB9CA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592F-697E-41D2-9141-2F80765A07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349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F1AF37-9124-4CBF-B858-4C51665D4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C78351D-6B78-4C01-AE45-75402840F5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D2D959-E62C-4F8C-8934-B45D39A87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D568E-3989-4FC1-B495-58DB5BFE9C80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DBF737-5833-4522-AD4C-07CB6352B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8BDB9E-A73E-4B3D-AC8A-3100DC169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592F-697E-41D2-9141-2F80765A07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257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2585F12-300F-4C5F-A4D6-D585DFE626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4C6D2BD-EF8C-4564-AF1E-18420C91F7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59C395-07A8-4862-9046-E10855516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D568E-3989-4FC1-B495-58DB5BFE9C80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D957F7-C0BC-47F7-AB2B-606FBDFFF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B101B1-5B71-4656-AEA4-5405558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592F-697E-41D2-9141-2F80765A07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896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84D10D-3ABC-4F37-96F7-DE6B480F2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245944-4688-4B3E-9B9D-3022386999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D31C5F-2ACD-4EC2-B7F5-898EC14186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D568E-3989-4FC1-B495-58DB5BFE9C80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EF4D41-15EE-4BEB-8148-9D447F5E3D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FD9C05-ADEC-479D-A238-6FEA59C23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3592F-697E-41D2-9141-2F80765A07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36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8096A63-10FC-4F31-9EC1-21CD1028D0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6725" y="4340710"/>
            <a:ext cx="11258550" cy="2517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39088BF-A22E-4C56-BE13-E7B5E017737D}"/>
              </a:ext>
            </a:extLst>
          </p:cNvPr>
          <p:cNvSpPr/>
          <p:nvPr/>
        </p:nvSpPr>
        <p:spPr>
          <a:xfrm>
            <a:off x="1611086" y="2967335"/>
            <a:ext cx="85415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rgbClr val="6C32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4 КЛАСС</a:t>
            </a:r>
          </a:p>
        </p:txBody>
      </p:sp>
    </p:spTree>
    <p:extLst>
      <p:ext uri="{BB962C8B-B14F-4D97-AF65-F5344CB8AC3E}">
        <p14:creationId xmlns:p14="http://schemas.microsoft.com/office/powerpoint/2010/main" val="2067761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D6885A5D-845F-4A1F-A88B-FD9534C24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6974990" y="1698755"/>
            <a:ext cx="6377693" cy="3460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C7DFB6-5659-4A37-A0DD-953365223A8F}"/>
              </a:ext>
            </a:extLst>
          </p:cNvPr>
          <p:cNvSpPr/>
          <p:nvPr/>
        </p:nvSpPr>
        <p:spPr>
          <a:xfrm>
            <a:off x="1527586" y="1656253"/>
            <a:ext cx="753035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6C32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важна, </a:t>
            </a:r>
          </a:p>
          <a:p>
            <a:r>
              <a:rPr lang="ru-RU" sz="4800" dirty="0">
                <a:solidFill>
                  <a:srgbClr val="6C32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нужна, </a:t>
            </a:r>
          </a:p>
          <a:p>
            <a:r>
              <a:rPr lang="ru-RU" sz="4800" dirty="0">
                <a:solidFill>
                  <a:srgbClr val="6C32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– наука,</a:t>
            </a:r>
          </a:p>
          <a:p>
            <a:r>
              <a:rPr lang="ru-RU" sz="4800" dirty="0">
                <a:solidFill>
                  <a:srgbClr val="6C32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Мыслить учит нас она.</a:t>
            </a:r>
          </a:p>
        </p:txBody>
      </p:sp>
    </p:spTree>
    <p:extLst>
      <p:ext uri="{BB962C8B-B14F-4D97-AF65-F5344CB8AC3E}">
        <p14:creationId xmlns:p14="http://schemas.microsoft.com/office/powerpoint/2010/main" val="634463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6177A3-6C68-4CC9-A60E-903634EDDB93}"/>
              </a:ext>
            </a:extLst>
          </p:cNvPr>
          <p:cNvSpPr txBox="1"/>
          <p:nvPr/>
        </p:nvSpPr>
        <p:spPr>
          <a:xfrm>
            <a:off x="220148" y="1217844"/>
            <a:ext cx="115495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6C32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примеров и задач на сложение </a:t>
            </a:r>
          </a:p>
          <a:p>
            <a:pPr algn="ctr"/>
            <a:r>
              <a:rPr lang="ru-RU" sz="4000" dirty="0">
                <a:solidFill>
                  <a:srgbClr val="6C32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вычитание чисел в пределах 100 </a:t>
            </a:r>
          </a:p>
          <a:p>
            <a:pPr algn="ctr"/>
            <a:r>
              <a:rPr lang="ru-RU" sz="4000" dirty="0">
                <a:solidFill>
                  <a:srgbClr val="6C32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перехода через разряд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EB0C8B-25FD-49C7-9456-8844A5F519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5656" y="3701165"/>
            <a:ext cx="11258550" cy="2517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68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7" descr="10 копия.jpg">
            <a:extLst>
              <a:ext uri="{FF2B5EF4-FFF2-40B4-BE49-F238E27FC236}">
                <a16:creationId xmlns:a16="http://schemas.microsoft.com/office/drawing/2014/main" id="{DB086C7A-2C7F-4FB6-AAA2-7B0E2799530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250" y="476250"/>
            <a:ext cx="5905500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 descr="р.gif">
            <a:extLst>
              <a:ext uri="{FF2B5EF4-FFF2-40B4-BE49-F238E27FC236}">
                <a16:creationId xmlns:a16="http://schemas.microsoft.com/office/drawing/2014/main" id="{822FAEA8-F351-4BD1-B841-ED168ACCF15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60274">
            <a:off x="7036851" y="5164802"/>
            <a:ext cx="1589088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494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03 -0.00139 L -0.07188 -0.68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00" y="-34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87 -0.6834 C -0.08576 -0.69034 -0.09097 -0.68664 -0.10989 -0.68548 C -0.11545 -0.68271 -0.12118 -0.68039 -0.12673 -0.67785 C -0.12829 -0.67716 -0.12934 -0.67507 -0.1309 -0.67415 C -0.13229 -0.67322 -0.13385 -0.67299 -0.13524 -0.6723 C -0.13958 -0.6686 -0.14166 -0.6649 -0.14652 -0.66282 C -0.1526 -0.6575 -0.15746 -0.65125 -0.16336 -0.64593 C -0.17083 -0.63113 -0.16111 -0.64894 -0.17031 -0.63668 C -0.17291 -0.63321 -0.17482 -0.62882 -0.17743 -0.62535 C -0.17916 -0.61818 -0.18177 -0.60986 -0.18593 -0.60477 C -0.18854 -0.59367 -0.19392 -0.58881 -0.19861 -0.58025 C -0.20295 -0.57262 -0.20538 -0.56592 -0.2085 -0.55782 C -0.21076 -0.55204 -0.21475 -0.54857 -0.21684 -0.54279 C -0.22048 -0.53308 -0.21545 -0.54094 -0.22118 -0.53331 C -0.22465 -0.51943 -0.21961 -0.53608 -0.22673 -0.52406 C -0.2276 -0.52244 -0.22743 -0.52012 -0.22812 -0.51851 C -0.22882 -0.51689 -0.23003 -0.51596 -0.2309 -0.51457 C -0.23472 -0.49931 -0.23958 -0.48289 -0.24652 -0.46971 C -0.24913 -0.4593 -0.25173 -0.44866 -0.25625 -0.43964 C -0.25677 -0.43779 -0.25677 -0.43548 -0.25764 -0.43386 C -0.25833 -0.43224 -0.26024 -0.43201 -0.26059 -0.43016 C -0.2618 -0.42345 -0.26111 -0.41629 -0.26198 -0.40958 C -0.26336 -0.3994 -0.26684 -0.39038 -0.27031 -0.38136 C -0.27395 -0.37165 -0.27413 -0.36078 -0.27882 -0.35153 C -0.27934 -0.34899 -0.27968 -0.34644 -0.2802 -0.3439 C -0.28107 -0.3402 -0.28298 -0.33257 -0.28298 -0.33234 C -0.28402 -0.32054 -0.28454 -0.30852 -0.28732 -0.29695 C -0.28784 -0.27753 -0.28871 -0.25833 -0.28871 -0.2389 C -0.28871 -0.2167 -0.28767 -0.20051 -0.28298 -0.18062 C -0.28211 -0.17692 -0.28229 -0.1723 -0.2802 -0.16952 C -0.27656 -0.1642 -0.27517 -0.15819 -0.27187 -0.15264 C -0.25295 -0.12026 -0.27187 -0.1575 -0.26198 -0.13761 C -0.26145 -0.13576 -0.26163 -0.13321 -0.26059 -0.13183 C -0.25746 -0.12766 -0.24531 -0.12489 -0.24218 -0.12443 C -0.23194 -0.1198 -0.22204 -0.11818 -0.21128 -0.11679 C -0.20225 -0.11286 -0.19444 -0.11703 -0.18593 -0.12073 C -0.18489 -0.12188 -0.1842 -0.1235 -0.18298 -0.12443 C -0.18177 -0.12535 -0.18003 -0.12512 -0.17882 -0.12628 C -0.17014 -0.13506 -0.17378 -0.13784 -0.16336 -0.14131 C -0.15277 -0.15079 -0.14704 -0.16582 -0.13663 -0.17507 C -0.13281 -0.18271 -0.12691 -0.18872 -0.12118 -0.19381 C -0.11579 -0.20398 -0.11406 -0.21693 -0.10694 -0.22572 C -0.10538 -0.23197 -0.10139 -0.24075 -0.09861 -0.2463 C -0.09809 -0.24815 -0.09809 -0.25047 -0.09722 -0.25209 C -0.09652 -0.2537 -0.09496 -0.25417 -0.09427 -0.25579 C -0.09218 -0.26111 -0.09253 -0.26781 -0.0901 -0.27267 C -0.08923 -0.27452 -0.08802 -0.27614 -0.08732 -0.27822 C -0.08454 -0.28678 -0.08402 -0.29279 -0.0802 -0.30065 C -0.07691 -0.3143 -0.07239 -0.32679 -0.06892 -0.3402 C -0.06406 -0.35893 -0.06007 -0.37697 -0.05347 -0.39455 C -0.05121 -0.40981 -0.04878 -0.42854 -0.04218 -0.44149 C -0.03958 -0.45606 -0.03524 -0.47179 -0.03385 -0.48659 C -0.03229 -0.50301 -0.03194 -0.52151 -0.02812 -0.53724 C -0.02708 -0.55227 -0.02517 -0.56707 -0.02395 -0.5821 C -0.02482 -0.5902 -0.02517 -0.59852 -0.02673 -0.60662 C -0.0276 -0.61148 -0.03073 -0.61518 -0.03229 -0.6198 C -0.03402 -0.62535 -0.0342 -0.63183 -0.03663 -0.63668 C -0.04097 -0.64524 -0.04461 -0.65657 -0.0493 -0.66467 C -0.05225 -0.66975 -0.05885 -0.67716 -0.06336 -0.6797 C -0.06614 -0.68132 -0.07187 -0.6834 -0.07187 -0.68317 Z " pathEditMode="relative" rAng="0" ptsTypes="ffffffffffffffffffffffffffffffffffffffffffffffffffffffffffff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00" y="28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FC6C6630-1081-4807-9806-698F9D4FE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9038" y="926629"/>
            <a:ext cx="8038072" cy="5350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9A9BF1-2FC6-4F5F-9A99-DC49404316FE}"/>
              </a:ext>
            </a:extLst>
          </p:cNvPr>
          <p:cNvSpPr txBox="1"/>
          <p:nvPr/>
        </p:nvSpPr>
        <p:spPr>
          <a:xfrm>
            <a:off x="285498" y="2505670"/>
            <a:ext cx="3884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ТРИБУНА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8049D7-1D76-42F8-AE5D-EF929126855C}"/>
              </a:ext>
            </a:extLst>
          </p:cNvPr>
          <p:cNvSpPr txBox="1"/>
          <p:nvPr/>
        </p:nvSpPr>
        <p:spPr>
          <a:xfrm>
            <a:off x="142749" y="4690335"/>
            <a:ext cx="4169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СТАДИОН</a:t>
            </a:r>
          </a:p>
        </p:txBody>
      </p:sp>
    </p:spTree>
    <p:extLst>
      <p:ext uri="{BB962C8B-B14F-4D97-AF65-F5344CB8AC3E}">
        <p14:creationId xmlns:p14="http://schemas.microsoft.com/office/powerpoint/2010/main" val="4156341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CBAE8BA-5487-4B8C-B6CD-94936379314E}"/>
              </a:ext>
            </a:extLst>
          </p:cNvPr>
          <p:cNvSpPr/>
          <p:nvPr/>
        </p:nvSpPr>
        <p:spPr>
          <a:xfrm>
            <a:off x="419547" y="1194970"/>
            <a:ext cx="7659445" cy="1904102"/>
          </a:xfrm>
          <a:prstGeom prst="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 - … б.</a:t>
            </a:r>
          </a:p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т. - … б.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11AFAE-767D-4C6A-9978-E09BF803C90D}"/>
              </a:ext>
            </a:extLst>
          </p:cNvPr>
          <p:cNvSpPr txBox="1"/>
          <p:nvPr/>
        </p:nvSpPr>
        <p:spPr>
          <a:xfrm>
            <a:off x="957431" y="548640"/>
            <a:ext cx="5992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ВАРИАНТ</a:t>
            </a:r>
          </a:p>
        </p:txBody>
      </p:sp>
      <p:sp>
        <p:nvSpPr>
          <p:cNvPr id="6" name="Правая круглая скобка 5">
            <a:extLst>
              <a:ext uri="{FF2B5EF4-FFF2-40B4-BE49-F238E27FC236}">
                <a16:creationId xmlns:a16="http://schemas.microsoft.com/office/drawing/2014/main" id="{6B2E198E-0961-468C-BA60-2F2FB8937D35}"/>
              </a:ext>
            </a:extLst>
          </p:cNvPr>
          <p:cNvSpPr/>
          <p:nvPr/>
        </p:nvSpPr>
        <p:spPr>
          <a:xfrm>
            <a:off x="3334872" y="1376963"/>
            <a:ext cx="118334" cy="1613647"/>
          </a:xfrm>
          <a:prstGeom prst="rightBracket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8E29AD-D654-41A7-BDA0-A3E83A86366D}"/>
              </a:ext>
            </a:extLst>
          </p:cNvPr>
          <p:cNvSpPr txBox="1"/>
          <p:nvPr/>
        </p:nvSpPr>
        <p:spPr>
          <a:xfrm>
            <a:off x="3567235" y="1376963"/>
            <a:ext cx="17793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-?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68410B5-CB4D-43A3-978E-D9482BA68A7D}"/>
              </a:ext>
            </a:extLst>
          </p:cNvPr>
          <p:cNvSpPr/>
          <p:nvPr/>
        </p:nvSpPr>
        <p:spPr>
          <a:xfrm>
            <a:off x="419547" y="4241178"/>
            <a:ext cx="11338561" cy="1904102"/>
          </a:xfrm>
          <a:prstGeom prst="rect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т. - … б.</a:t>
            </a:r>
          </a:p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т. – на … б. меньше, чем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CDFCF2-D20C-4748-A8CA-F4CC1C1F3681}"/>
              </a:ext>
            </a:extLst>
          </p:cNvPr>
          <p:cNvSpPr txBox="1"/>
          <p:nvPr/>
        </p:nvSpPr>
        <p:spPr>
          <a:xfrm>
            <a:off x="957430" y="3465730"/>
            <a:ext cx="5992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ВАРИАНТ</a:t>
            </a:r>
          </a:p>
        </p:txBody>
      </p:sp>
      <p:cxnSp>
        <p:nvCxnSpPr>
          <p:cNvPr id="12" name="Соединитель: уступ 11">
            <a:extLst>
              <a:ext uri="{FF2B5EF4-FFF2-40B4-BE49-F238E27FC236}">
                <a16:creationId xmlns:a16="http://schemas.microsoft.com/office/drawing/2014/main" id="{82F0F8A6-A04F-47F0-8248-22BB08E9127D}"/>
              </a:ext>
            </a:extLst>
          </p:cNvPr>
          <p:cNvCxnSpPr>
            <a:cxnSpLocks/>
          </p:cNvCxnSpPr>
          <p:nvPr/>
        </p:nvCxnSpPr>
        <p:spPr>
          <a:xfrm rot="10800000">
            <a:off x="4227753" y="4796983"/>
            <a:ext cx="3593052" cy="886632"/>
          </a:xfrm>
          <a:prstGeom prst="bentConnector3">
            <a:avLst>
              <a:gd name="adj1" fmla="val -1497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8133142-2C0C-498B-AEDB-D3A14F216D9A}"/>
              </a:ext>
            </a:extLst>
          </p:cNvPr>
          <p:cNvSpPr txBox="1"/>
          <p:nvPr/>
        </p:nvSpPr>
        <p:spPr>
          <a:xfrm>
            <a:off x="7971417" y="5049828"/>
            <a:ext cx="9359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-?</a:t>
            </a:r>
          </a:p>
        </p:txBody>
      </p:sp>
    </p:spTree>
    <p:extLst>
      <p:ext uri="{BB962C8B-B14F-4D97-AF65-F5344CB8AC3E}">
        <p14:creationId xmlns:p14="http://schemas.microsoft.com/office/powerpoint/2010/main" val="1923587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41D3396-D460-4652-B705-240BBC541AFE}"/>
              </a:ext>
            </a:extLst>
          </p:cNvPr>
          <p:cNvSpPr txBox="1"/>
          <p:nvPr/>
        </p:nvSpPr>
        <p:spPr>
          <a:xfrm>
            <a:off x="0" y="57015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57584A-03D7-4536-AB0D-FD61EFE458D2}"/>
              </a:ext>
            </a:extLst>
          </p:cNvPr>
          <p:cNvSpPr/>
          <p:nvPr/>
        </p:nvSpPr>
        <p:spPr>
          <a:xfrm>
            <a:off x="664028" y="1613917"/>
            <a:ext cx="1029788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т. - … б.</a:t>
            </a:r>
          </a:p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т. – на … б. меньше, чем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3DA5E1-254F-4675-9BA0-9625E17783EC}"/>
              </a:ext>
            </a:extLst>
          </p:cNvPr>
          <p:cNvSpPr txBox="1"/>
          <p:nvPr/>
        </p:nvSpPr>
        <p:spPr>
          <a:xfrm>
            <a:off x="7504637" y="2280056"/>
            <a:ext cx="8926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cxnSp>
        <p:nvCxnSpPr>
          <p:cNvPr id="11" name="Соединитель: уступ 10">
            <a:extLst>
              <a:ext uri="{FF2B5EF4-FFF2-40B4-BE49-F238E27FC236}">
                <a16:creationId xmlns:a16="http://schemas.microsoft.com/office/drawing/2014/main" id="{F22EBF74-028C-4280-BD9C-C757F69D4B38}"/>
              </a:ext>
            </a:extLst>
          </p:cNvPr>
          <p:cNvCxnSpPr>
            <a:cxnSpLocks/>
          </p:cNvCxnSpPr>
          <p:nvPr/>
        </p:nvCxnSpPr>
        <p:spPr>
          <a:xfrm rot="10800000">
            <a:off x="3802051" y="2039701"/>
            <a:ext cx="3593052" cy="886632"/>
          </a:xfrm>
          <a:prstGeom prst="bentConnector3">
            <a:avLst>
              <a:gd name="adj1" fmla="val -1497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221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1AD6A13-D9E2-4EEA-8F9D-7DA98548FB59}"/>
              </a:ext>
            </a:extLst>
          </p:cNvPr>
          <p:cNvSpPr/>
          <p:nvPr/>
        </p:nvSpPr>
        <p:spPr>
          <a:xfrm>
            <a:off x="0" y="424934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A1265F4-4B4C-4419-A374-171DBD3DA402}"/>
              </a:ext>
            </a:extLst>
          </p:cNvPr>
          <p:cNvSpPr/>
          <p:nvPr/>
        </p:nvSpPr>
        <p:spPr>
          <a:xfrm>
            <a:off x="391886" y="1131017"/>
            <a:ext cx="98080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т. -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48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б.</a:t>
            </a:r>
          </a:p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т. – на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б. меньше, чем </a:t>
            </a:r>
          </a:p>
        </p:txBody>
      </p:sp>
      <p:cxnSp>
        <p:nvCxnSpPr>
          <p:cNvPr id="4" name="Соединитель: уступ 3">
            <a:extLst>
              <a:ext uri="{FF2B5EF4-FFF2-40B4-BE49-F238E27FC236}">
                <a16:creationId xmlns:a16="http://schemas.microsoft.com/office/drawing/2014/main" id="{D2A36DD1-375E-4066-B0DC-0DC1ACD1B368}"/>
              </a:ext>
            </a:extLst>
          </p:cNvPr>
          <p:cNvCxnSpPr>
            <a:cxnSpLocks/>
          </p:cNvCxnSpPr>
          <p:nvPr/>
        </p:nvCxnSpPr>
        <p:spPr>
          <a:xfrm rot="10800000">
            <a:off x="3278137" y="1557558"/>
            <a:ext cx="3548742" cy="685800"/>
          </a:xfrm>
          <a:prstGeom prst="bentConnector3">
            <a:avLst>
              <a:gd name="adj1" fmla="val -4601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22F8AAD-13F6-4AD9-A5F9-47D1AC57AD07}"/>
              </a:ext>
            </a:extLst>
          </p:cNvPr>
          <p:cNvSpPr txBox="1"/>
          <p:nvPr/>
        </p:nvSpPr>
        <p:spPr>
          <a:xfrm>
            <a:off x="7076976" y="1654237"/>
            <a:ext cx="8926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81363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24FBFD-96B9-42AF-81F6-81632E2D0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1" y="1197429"/>
            <a:ext cx="12066457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821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1AD6A13-D9E2-4EEA-8F9D-7DA98548FB59}"/>
              </a:ext>
            </a:extLst>
          </p:cNvPr>
          <p:cNvSpPr/>
          <p:nvPr/>
        </p:nvSpPr>
        <p:spPr>
          <a:xfrm>
            <a:off x="0" y="424934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A1265F4-4B4C-4419-A374-171DBD3DA402}"/>
              </a:ext>
            </a:extLst>
          </p:cNvPr>
          <p:cNvSpPr/>
          <p:nvPr/>
        </p:nvSpPr>
        <p:spPr>
          <a:xfrm>
            <a:off x="391886" y="1131017"/>
            <a:ext cx="98080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т. -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48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б.</a:t>
            </a:r>
          </a:p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т. – </a:t>
            </a:r>
            <a:r>
              <a:rPr 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б. </a:t>
            </a:r>
            <a:r>
              <a:rPr 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меньше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чем </a:t>
            </a:r>
          </a:p>
        </p:txBody>
      </p:sp>
      <p:cxnSp>
        <p:nvCxnSpPr>
          <p:cNvPr id="4" name="Соединитель: уступ 3">
            <a:extLst>
              <a:ext uri="{FF2B5EF4-FFF2-40B4-BE49-F238E27FC236}">
                <a16:creationId xmlns:a16="http://schemas.microsoft.com/office/drawing/2014/main" id="{D2A36DD1-375E-4066-B0DC-0DC1ACD1B368}"/>
              </a:ext>
            </a:extLst>
          </p:cNvPr>
          <p:cNvCxnSpPr>
            <a:cxnSpLocks/>
          </p:cNvCxnSpPr>
          <p:nvPr/>
        </p:nvCxnSpPr>
        <p:spPr>
          <a:xfrm rot="10800000">
            <a:off x="3263538" y="1557558"/>
            <a:ext cx="3548742" cy="685800"/>
          </a:xfrm>
          <a:prstGeom prst="bentConnector3">
            <a:avLst>
              <a:gd name="adj1" fmla="val -4601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22F8AAD-13F6-4AD9-A5F9-47D1AC57AD07}"/>
              </a:ext>
            </a:extLst>
          </p:cNvPr>
          <p:cNvSpPr txBox="1"/>
          <p:nvPr/>
        </p:nvSpPr>
        <p:spPr>
          <a:xfrm>
            <a:off x="7049840" y="1654237"/>
            <a:ext cx="8926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77198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2F64C2-F8C1-40ED-8967-8BE29330B0DC}"/>
              </a:ext>
            </a:extLst>
          </p:cNvPr>
          <p:cNvSpPr txBox="1"/>
          <p:nvPr/>
        </p:nvSpPr>
        <p:spPr>
          <a:xfrm>
            <a:off x="0" y="326904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B7B77BE-59D3-4EF5-9AAB-172826DC513F}"/>
              </a:ext>
            </a:extLst>
          </p:cNvPr>
          <p:cNvSpPr/>
          <p:nvPr/>
        </p:nvSpPr>
        <p:spPr>
          <a:xfrm>
            <a:off x="0" y="424934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620973B-2746-4563-B6E4-936AB9D3759B}"/>
              </a:ext>
            </a:extLst>
          </p:cNvPr>
          <p:cNvSpPr/>
          <p:nvPr/>
        </p:nvSpPr>
        <p:spPr>
          <a:xfrm>
            <a:off x="402772" y="1508435"/>
            <a:ext cx="112558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т. -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48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б.</a:t>
            </a:r>
          </a:p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т. – </a:t>
            </a:r>
            <a:r>
              <a:rPr 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б. </a:t>
            </a:r>
            <a:r>
              <a:rPr 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меньше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чем </a:t>
            </a:r>
          </a:p>
        </p:txBody>
      </p:sp>
      <p:cxnSp>
        <p:nvCxnSpPr>
          <p:cNvPr id="7" name="Соединитель: уступ 6">
            <a:extLst>
              <a:ext uri="{FF2B5EF4-FFF2-40B4-BE49-F238E27FC236}">
                <a16:creationId xmlns:a16="http://schemas.microsoft.com/office/drawing/2014/main" id="{BFF54010-1CDE-43B4-885D-EEAF3157BBCF}"/>
              </a:ext>
            </a:extLst>
          </p:cNvPr>
          <p:cNvCxnSpPr>
            <a:cxnSpLocks/>
          </p:cNvCxnSpPr>
          <p:nvPr/>
        </p:nvCxnSpPr>
        <p:spPr>
          <a:xfrm rot="10800000">
            <a:off x="3304384" y="1953784"/>
            <a:ext cx="3548742" cy="685800"/>
          </a:xfrm>
          <a:prstGeom prst="bentConnector3">
            <a:avLst>
              <a:gd name="adj1" fmla="val -4601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02452D1-937B-4939-982A-AC86E2824EDD}"/>
              </a:ext>
            </a:extLst>
          </p:cNvPr>
          <p:cNvSpPr txBox="1"/>
          <p:nvPr/>
        </p:nvSpPr>
        <p:spPr>
          <a:xfrm>
            <a:off x="7128191" y="2024207"/>
            <a:ext cx="8926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B3661-C490-4E0F-8CA1-65CE633284BC}"/>
              </a:ext>
            </a:extLst>
          </p:cNvPr>
          <p:cNvSpPr txBox="1"/>
          <p:nvPr/>
        </p:nvSpPr>
        <p:spPr>
          <a:xfrm>
            <a:off x="402772" y="426021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 б. – 4 б. = 44 б. на 2 т. </a:t>
            </a:r>
          </a:p>
        </p:txBody>
      </p:sp>
    </p:spTree>
    <p:extLst>
      <p:ext uri="{BB962C8B-B14F-4D97-AF65-F5344CB8AC3E}">
        <p14:creationId xmlns:p14="http://schemas.microsoft.com/office/powerpoint/2010/main" val="228285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2F64C2-F8C1-40ED-8967-8BE29330B0DC}"/>
              </a:ext>
            </a:extLst>
          </p:cNvPr>
          <p:cNvSpPr txBox="1"/>
          <p:nvPr/>
        </p:nvSpPr>
        <p:spPr>
          <a:xfrm>
            <a:off x="0" y="326904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B7B77BE-59D3-4EF5-9AAB-172826DC513F}"/>
              </a:ext>
            </a:extLst>
          </p:cNvPr>
          <p:cNvSpPr/>
          <p:nvPr/>
        </p:nvSpPr>
        <p:spPr>
          <a:xfrm>
            <a:off x="0" y="424934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620973B-2746-4563-B6E4-936AB9D3759B}"/>
              </a:ext>
            </a:extLst>
          </p:cNvPr>
          <p:cNvSpPr/>
          <p:nvPr/>
        </p:nvSpPr>
        <p:spPr>
          <a:xfrm>
            <a:off x="402772" y="1508435"/>
            <a:ext cx="112558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т. -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48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б.</a:t>
            </a:r>
          </a:p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т. – </a:t>
            </a:r>
            <a:r>
              <a:rPr 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б. </a:t>
            </a:r>
            <a:r>
              <a:rPr lang="ru-RU" sz="4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меньше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чем </a:t>
            </a:r>
          </a:p>
        </p:txBody>
      </p:sp>
      <p:cxnSp>
        <p:nvCxnSpPr>
          <p:cNvPr id="7" name="Соединитель: уступ 6">
            <a:extLst>
              <a:ext uri="{FF2B5EF4-FFF2-40B4-BE49-F238E27FC236}">
                <a16:creationId xmlns:a16="http://schemas.microsoft.com/office/drawing/2014/main" id="{BFF54010-1CDE-43B4-885D-EEAF3157BBCF}"/>
              </a:ext>
            </a:extLst>
          </p:cNvPr>
          <p:cNvCxnSpPr>
            <a:cxnSpLocks/>
          </p:cNvCxnSpPr>
          <p:nvPr/>
        </p:nvCxnSpPr>
        <p:spPr>
          <a:xfrm rot="10800000">
            <a:off x="3279038" y="2006371"/>
            <a:ext cx="3548742" cy="685800"/>
          </a:xfrm>
          <a:prstGeom prst="bentConnector3">
            <a:avLst>
              <a:gd name="adj1" fmla="val -4601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02452D1-937B-4939-982A-AC86E2824EDD}"/>
              </a:ext>
            </a:extLst>
          </p:cNvPr>
          <p:cNvSpPr txBox="1"/>
          <p:nvPr/>
        </p:nvSpPr>
        <p:spPr>
          <a:xfrm>
            <a:off x="7067589" y="2031655"/>
            <a:ext cx="8926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AB3661-C490-4E0F-8CA1-65CE633284BC}"/>
              </a:ext>
            </a:extLst>
          </p:cNvPr>
          <p:cNvSpPr txBox="1"/>
          <p:nvPr/>
        </p:nvSpPr>
        <p:spPr>
          <a:xfrm>
            <a:off x="304799" y="426021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 б. – 4 б. = 44 б. на 2 т.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0BD91B-DDB9-46C2-B3B4-E2AED44EBA82}"/>
              </a:ext>
            </a:extLst>
          </p:cNvPr>
          <p:cNvSpPr txBox="1"/>
          <p:nvPr/>
        </p:nvSpPr>
        <p:spPr>
          <a:xfrm>
            <a:off x="304800" y="5491549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Ответ. 44 б. на 2 т.</a:t>
            </a:r>
          </a:p>
        </p:txBody>
      </p:sp>
    </p:spTree>
    <p:extLst>
      <p:ext uri="{BB962C8B-B14F-4D97-AF65-F5344CB8AC3E}">
        <p14:creationId xmlns:p14="http://schemas.microsoft.com/office/powerpoint/2010/main" val="2641338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F887D5-9ED4-47FD-8F39-A2FBDD5B3CBB}"/>
              </a:ext>
            </a:extLst>
          </p:cNvPr>
          <p:cNvSpPr txBox="1"/>
          <p:nvPr/>
        </p:nvSpPr>
        <p:spPr>
          <a:xfrm>
            <a:off x="0" y="308840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8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8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8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E7872B-FA29-4EF1-A453-25907814CD5D}"/>
              </a:ext>
            </a:extLst>
          </p:cNvPr>
          <p:cNvSpPr txBox="1"/>
          <p:nvPr/>
        </p:nvSpPr>
        <p:spPr>
          <a:xfrm>
            <a:off x="0" y="162398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Единицы нужно складывать с единицами</a:t>
            </a:r>
          </a:p>
        </p:txBody>
      </p:sp>
      <p:sp>
        <p:nvSpPr>
          <p:cNvPr id="8" name="Дуга 7">
            <a:extLst>
              <a:ext uri="{FF2B5EF4-FFF2-40B4-BE49-F238E27FC236}">
                <a16:creationId xmlns:a16="http://schemas.microsoft.com/office/drawing/2014/main" id="{23633774-4A3A-406D-A709-33A98393B7F8}"/>
              </a:ext>
            </a:extLst>
          </p:cNvPr>
          <p:cNvSpPr/>
          <p:nvPr/>
        </p:nvSpPr>
        <p:spPr>
          <a:xfrm rot="8024955">
            <a:off x="4346714" y="2889815"/>
            <a:ext cx="1938715" cy="1720607"/>
          </a:xfrm>
          <a:prstGeom prst="arc">
            <a:avLst>
              <a:gd name="adj1" fmla="val 15528349"/>
              <a:gd name="adj2" fmla="val 1050387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0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F01A758-DFE7-499D-848B-80D473F7A691}"/>
              </a:ext>
            </a:extLst>
          </p:cNvPr>
          <p:cNvSpPr/>
          <p:nvPr/>
        </p:nvSpPr>
        <p:spPr>
          <a:xfrm>
            <a:off x="-86060" y="1661404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Единицы нужно вычитать из единиц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346E1F6-72E1-4433-B6A9-E9A6ED900564}"/>
              </a:ext>
            </a:extLst>
          </p:cNvPr>
          <p:cNvSpPr/>
          <p:nvPr/>
        </p:nvSpPr>
        <p:spPr>
          <a:xfrm>
            <a:off x="1516827" y="2992347"/>
            <a:ext cx="81650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9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9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9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9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" name="Дуга 4">
            <a:extLst>
              <a:ext uri="{FF2B5EF4-FFF2-40B4-BE49-F238E27FC236}">
                <a16:creationId xmlns:a16="http://schemas.microsoft.com/office/drawing/2014/main" id="{595FB030-62A1-4B50-A374-A4F6D0E47E30}"/>
              </a:ext>
            </a:extLst>
          </p:cNvPr>
          <p:cNvSpPr/>
          <p:nvPr/>
        </p:nvSpPr>
        <p:spPr>
          <a:xfrm rot="7914353">
            <a:off x="3673260" y="2983548"/>
            <a:ext cx="1872438" cy="1794455"/>
          </a:xfrm>
          <a:prstGeom prst="arc">
            <a:avLst>
              <a:gd name="adj1" fmla="val 15528349"/>
              <a:gd name="adj2" fmla="val 1050387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72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7EB30342-E826-4F7F-9E09-94AB8B03A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208" y="2359"/>
            <a:ext cx="4716780" cy="3426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56744B9-9332-4140-8A31-68CB54AC1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060" y="1633594"/>
            <a:ext cx="2659827" cy="265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35272E92-EB8E-407C-A49A-A4B274AE2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7412" y="4277958"/>
            <a:ext cx="2580042" cy="258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5E996F-4F93-47FB-9A36-D8CAE1CBD730}"/>
              </a:ext>
            </a:extLst>
          </p:cNvPr>
          <p:cNvSpPr txBox="1"/>
          <p:nvPr/>
        </p:nvSpPr>
        <p:spPr>
          <a:xfrm>
            <a:off x="288665" y="941118"/>
            <a:ext cx="48297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ПЯТИУГОЛЬНИК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CC31E2-D358-4B76-84DA-814AAE1997A8}"/>
              </a:ext>
            </a:extLst>
          </p:cNvPr>
          <p:cNvSpPr txBox="1"/>
          <p:nvPr/>
        </p:nvSpPr>
        <p:spPr>
          <a:xfrm>
            <a:off x="4197282" y="3569729"/>
            <a:ext cx="5540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ШЕСТИУГОЛЬНИК</a:t>
            </a:r>
          </a:p>
        </p:txBody>
      </p:sp>
    </p:spTree>
    <p:extLst>
      <p:ext uri="{BB962C8B-B14F-4D97-AF65-F5344CB8AC3E}">
        <p14:creationId xmlns:p14="http://schemas.microsoft.com/office/powerpoint/2010/main" val="1730839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icture background">
            <a:extLst>
              <a:ext uri="{FF2B5EF4-FFF2-40B4-BE49-F238E27FC236}">
                <a16:creationId xmlns:a16="http://schemas.microsoft.com/office/drawing/2014/main" id="{13DA36E2-3AA7-4479-8129-2E1CA88E55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87332" y="1357016"/>
            <a:ext cx="3973158" cy="414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Picture background">
            <a:extLst>
              <a:ext uri="{FF2B5EF4-FFF2-40B4-BE49-F238E27FC236}">
                <a16:creationId xmlns:a16="http://schemas.microsoft.com/office/drawing/2014/main" id="{CDF7D02F-BC53-4AB3-B5E5-5BE5969C04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21561" y="1279112"/>
            <a:ext cx="4163211" cy="394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678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EF38A2C-EEB4-49FC-AEC7-782D8419F7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6725" y="3221914"/>
            <a:ext cx="11258550" cy="2517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79DD4A-5A4B-4374-8E77-AC673C68BB93}"/>
              </a:ext>
            </a:extLst>
          </p:cNvPr>
          <p:cNvSpPr txBox="1"/>
          <p:nvPr/>
        </p:nvSpPr>
        <p:spPr>
          <a:xfrm>
            <a:off x="1667435" y="2033195"/>
            <a:ext cx="95420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rgbClr val="6C32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225800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1556</TotalTime>
  <Words>252</Words>
  <Application>Microsoft Office PowerPoint</Application>
  <PresentationFormat>Широкоэкранный</PresentationFormat>
  <Paragraphs>50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Owner</dc:creator>
  <cp:lastModifiedBy>Екатерина Чимутова</cp:lastModifiedBy>
  <cp:revision>76</cp:revision>
  <dcterms:created xsi:type="dcterms:W3CDTF">2023-10-24T20:05:54Z</dcterms:created>
  <dcterms:modified xsi:type="dcterms:W3CDTF">2026-08-11T21:50:57Z</dcterms:modified>
</cp:coreProperties>
</file>