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3" r:id="rId9"/>
    <p:sldId id="272" r:id="rId10"/>
    <p:sldId id="274" r:id="rId11"/>
    <p:sldId id="275" r:id="rId12"/>
    <p:sldId id="276" r:id="rId13"/>
    <p:sldId id="262" r:id="rId14"/>
    <p:sldId id="269" r:id="rId15"/>
    <p:sldId id="263" r:id="rId16"/>
    <p:sldId id="264" r:id="rId17"/>
    <p:sldId id="266" r:id="rId18"/>
    <p:sldId id="267" r:id="rId19"/>
    <p:sldId id="265" r:id="rId20"/>
    <p:sldId id="268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4840E-799B-B858-EF9E-E4CFAB215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F22EE7E-BB3D-2FDB-9821-4DE9EA0F3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130C77-0E10-E338-1A49-92C3A5AE2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65AE66-C28A-2C54-0D83-4124D771E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843ECF-39E9-2FE4-6AB8-8C1833ADF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625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39288-51C9-6672-ADF9-BA8A84820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43C05C-C242-239E-EA51-9DC676F10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2F91E4-E1AC-542F-A04A-D882AA676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587BB7-80DD-857D-B68A-B6444CD5D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4545DF-591C-A943-F6B8-D80F22FDE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2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7DED3-079E-C69F-5254-57337144A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7055DD-A430-722B-B88B-57EA2F4AB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9C2F5F-CC39-763C-6698-A384509A6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3DAE30-BAE0-EDB3-8B9B-8D99C8B2C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77F35A-78AE-62B9-9BEA-3BAACD704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08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F4FF0-0D44-ED3C-628C-59179C7B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5B0239-8AC8-C349-1C0A-7049FD799F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E8ACEE-9DCB-23EB-2027-7637B2A8A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8F7AD6-5C7B-99D0-42B5-B95281D1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4B0C33-97A8-5829-14C9-44C9D61C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8F987A-1554-3335-CBF3-246B6E467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94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F5256-3C2A-6BA5-C415-828E2BAA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2A4890-85F5-5AAE-FDA1-2F6A56397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1A23A0-55FF-3216-D5AE-951DCCF4E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CB169A-DAD2-3E21-8D84-18AEC60E5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8E0AEC-008E-E778-BA71-6CDF82CE0C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BFE919-5ECA-1DFA-5EDB-7C7CD17CB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C796A2-C71D-CC77-29BE-859986F34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CDB7961-43C6-EFCA-7341-2CCD967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185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9DA24-56A4-C52C-CE80-BCE625398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C0BD1C-B091-DD07-B020-46405477B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A5473A-9FC4-DFAB-77C3-5E2C68675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3564E5-010A-9506-79F9-34E778D4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519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78B9B1-08FD-4FC2-34E1-56C5CDAF8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47DB85-D680-7CF7-35EF-E53CD169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B23BD5-EE9E-73C8-478B-3146A2A1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59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033D0-ED2A-7945-E8C1-82A4BA481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4BFB82-CC6C-AE48-8729-A2F7A332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156659-3AD0-437B-8926-ECC940E68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CC8971-B62A-9E3D-0F94-6FE5093B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EDAD3F-D63A-E2E2-6564-C850EA8D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2B247F-5E02-ABCC-39C4-D534A5937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52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D4533-B651-28CB-0753-C447C45BF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4DFF87-2B88-E36A-DFE6-77181A075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6B5287-D4B3-3C25-085F-B6DF303ED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F65D3C-8E0E-84A0-2E24-5C757D578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6089B9-761C-B3EB-DF5B-867ABD57D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4F4E84-8D2B-CF80-94EA-0454CA3FB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97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0E2E6-12E1-32EF-6489-7F5FCE4CE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46DDEB-3949-0671-ABFD-D348EDA6E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F10ADD-8B14-8380-ADCC-4EE522DF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FE70C8-44C5-42CB-2677-8988715C7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9764A8-581E-0F30-75BF-A0E5C7D4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433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EF2A23-6B77-178F-A296-1CD80B9F1C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9F201E-20DE-17A8-49A7-ACDE20696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25DD19-5ADB-6A7B-5765-8193EC7B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9FB04E-0D8F-4959-C990-749A0537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3BDACF-F0F6-52F0-090B-2D586648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89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2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F8347-FF32-6FD8-A0FB-3045B3B0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0A3283-0770-F84E-54A5-7CA120D97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2F47B4-5192-81C1-70A7-FF530DD0EC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31CF-06D5-4BB9-B43B-1EB43BD579B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3F2ABD-8ADF-F21E-5D9B-62884AA79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859168-9795-82F0-05D8-F96102BC3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2E4D8-BEEB-4727-A2D4-D7258CB117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25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FFE4A-F491-49C0-BC1C-1E32A9710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70739"/>
          </a:xfrm>
        </p:spPr>
        <p:txBody>
          <a:bodyPr>
            <a:normAutofit/>
          </a:bodyPr>
          <a:lstStyle/>
          <a:p>
            <a:r>
              <a:rPr lang="ru-RU" sz="8800" dirty="0">
                <a:latin typeface="Times New Roman" pitchFamily="18" charset="0"/>
                <a:cs typeface="Times New Roman" pitchFamily="18" charset="0"/>
              </a:rPr>
              <a:t>Идем в гости </a:t>
            </a:r>
            <a:br>
              <a:rPr lang="ru-RU" sz="8800" dirty="0">
                <a:latin typeface="Times New Roman" pitchFamily="18" charset="0"/>
                <a:cs typeface="Times New Roman" pitchFamily="18" charset="0"/>
              </a:rPr>
            </a:br>
            <a:r>
              <a:rPr lang="ru-RU" sz="8800" dirty="0">
                <a:latin typeface="Times New Roman" pitchFamily="18" charset="0"/>
                <a:cs typeface="Times New Roman" pitchFamily="18" charset="0"/>
              </a:rPr>
              <a:t>в весенний лес </a:t>
            </a:r>
            <a:br>
              <a:rPr lang="ru-RU" sz="8800" dirty="0">
                <a:latin typeface="Times New Roman" pitchFamily="18" charset="0"/>
                <a:cs typeface="Times New Roman" pitchFamily="18" charset="0"/>
              </a:rPr>
            </a:br>
            <a:r>
              <a:rPr lang="ru-RU" sz="88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8800" dirty="0" err="1">
                <a:latin typeface="Times New Roman" pitchFamily="18" charset="0"/>
                <a:cs typeface="Times New Roman" pitchFamily="18" charset="0"/>
              </a:rPr>
              <a:t>Лесовичку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kapel-s-krysh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961" y="448424"/>
            <a:ext cx="609600" cy="609600"/>
          </a:xfrm>
          <a:prstGeom prst="rect">
            <a:avLst/>
          </a:prstGeom>
        </p:spPr>
      </p:pic>
      <p:pic>
        <p:nvPicPr>
          <p:cNvPr id="4" name="z_uki-zimy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04600" y="58753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6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3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занятие апрель\нелепицы весн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721" y="250166"/>
            <a:ext cx="9834113" cy="616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zvuk-vesennej-kapeli-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4225" y="6365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3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занятие апрель\b2e0da201b190335fc9e21115c9bdc1d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4055" y="127959"/>
            <a:ext cx="4479895" cy="60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13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855629-B5F5-30AC-C277-8D42C7A8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Артикуляционные уклады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6818" y="1737691"/>
            <a:ext cx="4259001" cy="4180029"/>
          </a:xfrm>
        </p:spPr>
      </p:pic>
      <p:pic>
        <p:nvPicPr>
          <p:cNvPr id="3074" name="Picture 2" descr="D:\Данные\Desktop\С-З-999x102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8603" y="1737691"/>
            <a:ext cx="4435953" cy="406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0188" y="3682587"/>
            <a:ext cx="2150704" cy="268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83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740" y="127997"/>
            <a:ext cx="3122762" cy="384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2566" y="333272"/>
            <a:ext cx="3082746" cy="393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0445" y="4270075"/>
            <a:ext cx="9428672" cy="258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49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3EEEE-EE88-954A-9357-77A460676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Посчитай-ка…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3164" y="1825625"/>
            <a:ext cx="7545672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466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 детенышей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9400" y="1644395"/>
            <a:ext cx="5962650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919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 детенышей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9780" y="1410493"/>
            <a:ext cx="5111526" cy="511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69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 детенышей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2327" y="1651615"/>
            <a:ext cx="5988977" cy="462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33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 детенышей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422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 детенышей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4284" y="1557143"/>
            <a:ext cx="4731963" cy="473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18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 детенышей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9230" y="1825625"/>
            <a:ext cx="6533540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308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63209-E301-7207-88D5-EDA984E1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805152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EA13D-07FA-F78A-0CA2-6C2D83BA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Назови признак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0124" y="1825625"/>
            <a:ext cx="7951751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753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EA13D-07FA-F78A-0CA2-6C2D83BA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Назови признак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949" y="3167407"/>
            <a:ext cx="20288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100" y="1542691"/>
            <a:ext cx="4572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7033" y="1542691"/>
            <a:ext cx="3848818" cy="384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514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637047E-BC56-3F43-3320-937AC8BA0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На сосне растет мышка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9119" y="3205822"/>
            <a:ext cx="214630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03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305DCA-8F49-7A19-4C2D-09386F578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На столе стоит вкусная каска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4063" y="3188570"/>
            <a:ext cx="214630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57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DE7F212-9F7C-9D28-35C4-A916CCE6D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На болоте квакает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лягуска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4614" y="3162690"/>
            <a:ext cx="214630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36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0D9F5B1-37D8-A33B-847E-6C3C55FBE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По полю скачет пышка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3240" y="3110931"/>
            <a:ext cx="214630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731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7580" y="229709"/>
            <a:ext cx="214630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6133" y="2786332"/>
            <a:ext cx="3459642" cy="3459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0966" y="2675176"/>
            <a:ext cx="3752940" cy="375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7070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48</Words>
  <Application>Microsoft Office PowerPoint</Application>
  <PresentationFormat>Широкоэкранный</PresentationFormat>
  <Paragraphs>16</Paragraphs>
  <Slides>20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Идем в гости  в весенний лес  к Лесовичку</vt:lpstr>
      <vt:lpstr>Презентация PowerPoint</vt:lpstr>
      <vt:lpstr>Презентация PowerPoint</vt:lpstr>
      <vt:lpstr>Артикуляционные уклады</vt:lpstr>
      <vt:lpstr>Презентация PowerPoint</vt:lpstr>
      <vt:lpstr>Посчитай-ка…</vt:lpstr>
      <vt:lpstr>Назови детенышей</vt:lpstr>
      <vt:lpstr>Назови детенышей</vt:lpstr>
      <vt:lpstr>Назови детенышей</vt:lpstr>
      <vt:lpstr>Назови детенышей</vt:lpstr>
      <vt:lpstr>Назови детенышей</vt:lpstr>
      <vt:lpstr>Назови детенышей</vt:lpstr>
      <vt:lpstr>Физминутка</vt:lpstr>
      <vt:lpstr>Назови признак</vt:lpstr>
      <vt:lpstr>Назови признак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Идем в гости  в весенний лес  к Лесовичку</dc:title>
  <dc:creator>User</dc:creator>
  <cp:lastModifiedBy>Екатерина Чимутова</cp:lastModifiedBy>
  <cp:revision>10</cp:revision>
  <dcterms:created xsi:type="dcterms:W3CDTF">2026-02-23T06:48:20Z</dcterms:created>
  <dcterms:modified xsi:type="dcterms:W3CDTF">2026-08-11T21:41:14Z</dcterms:modified>
</cp:coreProperties>
</file>