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№6 «Солнышко» общеразвивающего вида с приоритетным осуществлением деятельности по социально-личностному направлению развития детей»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8153400" cy="3962400"/>
          </a:xfrm>
        </p:spPr>
        <p:txBody>
          <a:bodyPr>
            <a:normAutofit lnSpcReduction="10000"/>
          </a:bodyPr>
          <a:lstStyle/>
          <a:p>
            <a:r>
              <a:rPr lang="ru-RU" sz="4000" b="1" dirty="0">
                <a:solidFill>
                  <a:schemeClr val="tx1"/>
                </a:solidFill>
              </a:rPr>
              <a:t>Творческая мастерская</a:t>
            </a:r>
          </a:p>
          <a:p>
            <a:r>
              <a:rPr lang="ru-RU" sz="4000" b="1" dirty="0">
                <a:solidFill>
                  <a:schemeClr val="tx1"/>
                </a:solidFill>
              </a:rPr>
              <a:t> 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«Вдохновение Победы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                                       творим  вместе»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Педагог-психолог: Рожкова А.М.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sz="1800" b="1" dirty="0">
                <a:solidFill>
                  <a:schemeClr val="tx1"/>
                </a:solidFill>
              </a:rPr>
              <a:t>Юрьев-Польский 2026г.</a:t>
            </a:r>
          </a:p>
        </p:txBody>
      </p:sp>
      <p:pic>
        <p:nvPicPr>
          <p:cNvPr id="9" name="Рисунок 8" descr="531208804690579214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4800600"/>
            <a:ext cx="1852534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6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000" y="609600"/>
            <a:ext cx="3733800" cy="2590800"/>
          </a:xfrm>
          <a:prstGeom prst="rect">
            <a:avLst/>
          </a:prstGeom>
        </p:spPr>
      </p:pic>
      <p:pic>
        <p:nvPicPr>
          <p:cNvPr id="3" name="Рисунок 2" descr="IMG_227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3352800"/>
            <a:ext cx="4292600" cy="3219450"/>
          </a:xfrm>
          <a:prstGeom prst="rect">
            <a:avLst/>
          </a:prstGeom>
        </p:spPr>
      </p:pic>
      <p:pic>
        <p:nvPicPr>
          <p:cNvPr id="4" name="Рисунок 3" descr="IMG_233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95800" y="609600"/>
            <a:ext cx="41249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7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685800"/>
            <a:ext cx="3505200" cy="4267200"/>
          </a:xfrm>
          <a:prstGeom prst="rect">
            <a:avLst/>
          </a:prstGeom>
        </p:spPr>
      </p:pic>
      <p:pic>
        <p:nvPicPr>
          <p:cNvPr id="5" name="Рисунок 4" descr="IMG_228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67200" y="2590800"/>
            <a:ext cx="44196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7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357808"/>
            <a:ext cx="3962400" cy="2842592"/>
          </a:xfrm>
          <a:prstGeom prst="rect">
            <a:avLst/>
          </a:prstGeom>
        </p:spPr>
      </p:pic>
      <p:pic>
        <p:nvPicPr>
          <p:cNvPr id="3" name="Рисунок 2" descr="IMG_227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381000"/>
            <a:ext cx="4267200" cy="2819400"/>
          </a:xfrm>
          <a:prstGeom prst="rect">
            <a:avLst/>
          </a:prstGeom>
        </p:spPr>
      </p:pic>
      <p:pic>
        <p:nvPicPr>
          <p:cNvPr id="5" name="Рисунок 4" descr="IMG_227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90800" y="3380792"/>
            <a:ext cx="3886200" cy="31724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73.jpg"/>
          <p:cNvPicPr>
            <a:picLocks noChangeAspect="1"/>
          </p:cNvPicPr>
          <p:nvPr/>
        </p:nvPicPr>
        <p:blipFill>
          <a:blip r:embed="rId2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15366" y="118034"/>
            <a:ext cx="2819400" cy="3040532"/>
          </a:xfrm>
          <a:prstGeom prst="rect">
            <a:avLst/>
          </a:prstGeom>
        </p:spPr>
      </p:pic>
      <p:pic>
        <p:nvPicPr>
          <p:cNvPr id="4" name="Рисунок 3" descr="IMG_2275.jpg"/>
          <p:cNvPicPr>
            <a:picLocks noChangeAspect="1"/>
          </p:cNvPicPr>
          <p:nvPr/>
        </p:nvPicPr>
        <p:blipFill>
          <a:blip r:embed="rId3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048000"/>
            <a:ext cx="2438400" cy="3280756"/>
          </a:xfrm>
          <a:prstGeom prst="rect">
            <a:avLst/>
          </a:prstGeom>
        </p:spPr>
      </p:pic>
      <p:pic>
        <p:nvPicPr>
          <p:cNvPr id="6" name="Рисунок 5" descr="IMG_2276.jpg"/>
          <p:cNvPicPr>
            <a:picLocks noChangeAspect="1"/>
          </p:cNvPicPr>
          <p:nvPr/>
        </p:nvPicPr>
        <p:blipFill>
          <a:blip r:embed="rId4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4400" y="685800"/>
            <a:ext cx="4062211" cy="53410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7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228600"/>
            <a:ext cx="4419600" cy="3733800"/>
          </a:xfrm>
          <a:prstGeom prst="rect">
            <a:avLst/>
          </a:prstGeom>
        </p:spPr>
      </p:pic>
      <p:pic>
        <p:nvPicPr>
          <p:cNvPr id="3" name="Рисунок 2" descr="IMG_227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4400" y="2590800"/>
            <a:ext cx="41910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8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4400" y="304800"/>
            <a:ext cx="3810000" cy="2438400"/>
          </a:xfrm>
          <a:prstGeom prst="rect">
            <a:avLst/>
          </a:prstGeom>
        </p:spPr>
      </p:pic>
      <p:pic>
        <p:nvPicPr>
          <p:cNvPr id="3" name="Рисунок 2" descr="IMG_228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000" y="228600"/>
            <a:ext cx="3581400" cy="2743200"/>
          </a:xfrm>
          <a:prstGeom prst="rect">
            <a:avLst/>
          </a:prstGeom>
        </p:spPr>
      </p:pic>
      <p:pic>
        <p:nvPicPr>
          <p:cNvPr id="4" name="Рисунок 3" descr="IMG_228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352800"/>
            <a:ext cx="3886199" cy="2895600"/>
          </a:xfrm>
          <a:prstGeom prst="rect">
            <a:avLst/>
          </a:prstGeom>
        </p:spPr>
      </p:pic>
      <p:pic>
        <p:nvPicPr>
          <p:cNvPr id="5" name="Рисунок 4" descr="IMG_2285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4400" y="2895600"/>
            <a:ext cx="3810000" cy="37513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8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7800" y="228600"/>
            <a:ext cx="59436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28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228600"/>
            <a:ext cx="2743200" cy="3318387"/>
          </a:xfrm>
          <a:prstGeom prst="rect">
            <a:avLst/>
          </a:prstGeom>
        </p:spPr>
      </p:pic>
      <p:pic>
        <p:nvPicPr>
          <p:cNvPr id="3" name="Рисунок 2" descr="IMG_228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3600" y="3200400"/>
            <a:ext cx="4800600" cy="3505200"/>
          </a:xfrm>
          <a:prstGeom prst="rect">
            <a:avLst/>
          </a:prstGeom>
        </p:spPr>
      </p:pic>
      <p:pic>
        <p:nvPicPr>
          <p:cNvPr id="4" name="Рисунок 3" descr="IMG_2288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52400"/>
            <a:ext cx="2662076" cy="33335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46</Words>
  <Application>Microsoft Office PowerPoint</Application>
  <PresentationFormat>Экран (4:3)</PresentationFormat>
  <Paragraphs>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Муниципальное бюджетное дошкольное образовательное учреждение «Детский сад №6 «Солнышко» общеразвивающего вида с приоритетным осуществлением деятельности по социально-личностному направлению развития детей»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№6 «Солнышко» общеразвивающего вида с приоритетным осуществлением деятельности по социально-личностному направлению развития детей» </dc:title>
  <dc:creator>User</dc:creator>
  <cp:lastModifiedBy>Екатерина Чимутова</cp:lastModifiedBy>
  <cp:revision>7</cp:revision>
  <dcterms:created xsi:type="dcterms:W3CDTF">2026-04-21T06:34:06Z</dcterms:created>
  <dcterms:modified xsi:type="dcterms:W3CDTF">2026-08-11T21:36:23Z</dcterms:modified>
</cp:coreProperties>
</file>