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3" r:id="rId2"/>
    <p:sldId id="290" r:id="rId3"/>
    <p:sldId id="297" r:id="rId4"/>
    <p:sldId id="296" r:id="rId5"/>
    <p:sldId id="295" r:id="rId6"/>
    <p:sldId id="294" r:id="rId7"/>
    <p:sldId id="298" r:id="rId8"/>
    <p:sldId id="287" r:id="rId9"/>
    <p:sldId id="299" r:id="rId10"/>
    <p:sldId id="293" r:id="rId11"/>
    <p:sldId id="312" r:id="rId12"/>
    <p:sldId id="314" r:id="rId13"/>
    <p:sldId id="301" r:id="rId14"/>
    <p:sldId id="313" r:id="rId15"/>
    <p:sldId id="302" r:id="rId16"/>
    <p:sldId id="300" r:id="rId17"/>
    <p:sldId id="292" r:id="rId18"/>
    <p:sldId id="303" r:id="rId19"/>
    <p:sldId id="31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544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704" autoAdjust="0"/>
  </p:normalViewPr>
  <p:slideViewPr>
    <p:cSldViewPr>
      <p:cViewPr varScale="1">
        <p:scale>
          <a:sx n="85" d="100"/>
          <a:sy n="85" d="100"/>
        </p:scale>
        <p:origin x="1378" y="4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11T21:15:49.252" v="6" actId="2696"/>
      <pc:docMkLst>
        <pc:docMk/>
      </pc:docMkLst>
      <pc:sldChg chg="del">
        <pc:chgData name="Екатерина Чимутова" userId="4e1c11216741eefa" providerId="LiveId" clId="{E01BB03D-4D9F-4CF2-BCCB-B77BB2E13832}" dt="2026-08-11T21:15:28.052" v="0" actId="2696"/>
        <pc:sldMkLst>
          <pc:docMk/>
          <pc:sldMk cId="3387792118" sldId="304"/>
        </pc:sldMkLst>
      </pc:sldChg>
      <pc:sldChg chg="del">
        <pc:chgData name="Екатерина Чимутова" userId="4e1c11216741eefa" providerId="LiveId" clId="{E01BB03D-4D9F-4CF2-BCCB-B77BB2E13832}" dt="2026-08-11T21:15:30.916" v="1" actId="2696"/>
        <pc:sldMkLst>
          <pc:docMk/>
          <pc:sldMk cId="3005944281" sldId="305"/>
        </pc:sldMkLst>
      </pc:sldChg>
      <pc:sldChg chg="del">
        <pc:chgData name="Екатерина Чимутова" userId="4e1c11216741eefa" providerId="LiveId" clId="{E01BB03D-4D9F-4CF2-BCCB-B77BB2E13832}" dt="2026-08-11T21:15:34.111" v="2" actId="2696"/>
        <pc:sldMkLst>
          <pc:docMk/>
          <pc:sldMk cId="471837002" sldId="306"/>
        </pc:sldMkLst>
      </pc:sldChg>
      <pc:sldChg chg="del">
        <pc:chgData name="Екатерина Чимутова" userId="4e1c11216741eefa" providerId="LiveId" clId="{E01BB03D-4D9F-4CF2-BCCB-B77BB2E13832}" dt="2026-08-11T21:15:45.951" v="5" actId="2696"/>
        <pc:sldMkLst>
          <pc:docMk/>
          <pc:sldMk cId="1636896332" sldId="307"/>
        </pc:sldMkLst>
      </pc:sldChg>
      <pc:sldChg chg="del">
        <pc:chgData name="Екатерина Чимутова" userId="4e1c11216741eefa" providerId="LiveId" clId="{E01BB03D-4D9F-4CF2-BCCB-B77BB2E13832}" dt="2026-08-11T21:15:49.252" v="6" actId="2696"/>
        <pc:sldMkLst>
          <pc:docMk/>
          <pc:sldMk cId="1672420616" sldId="308"/>
        </pc:sldMkLst>
      </pc:sldChg>
      <pc:sldChg chg="del">
        <pc:chgData name="Екатерина Чимутова" userId="4e1c11216741eefa" providerId="LiveId" clId="{E01BB03D-4D9F-4CF2-BCCB-B77BB2E13832}" dt="2026-08-11T21:15:37.116" v="3" actId="2696"/>
        <pc:sldMkLst>
          <pc:docMk/>
          <pc:sldMk cId="3698867814" sldId="309"/>
        </pc:sldMkLst>
      </pc:sldChg>
      <pc:sldChg chg="del">
        <pc:chgData name="Екатерина Чимутова" userId="4e1c11216741eefa" providerId="LiveId" clId="{E01BB03D-4D9F-4CF2-BCCB-B77BB2E13832}" dt="2026-08-11T21:15:40.807" v="4" actId="2696"/>
        <pc:sldMkLst>
          <pc:docMk/>
          <pc:sldMk cId="949797150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AC259-B8B3-44C4-B356-BBED82859132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58198-52D0-4046-B8F4-28F83881E1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32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8B0DD-D647-4C76-88AF-409574398BB8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D00B2-BDBC-4BC3-9B47-2923658649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827584" y="2276872"/>
            <a:ext cx="76328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</a:rPr>
              <a:t>«Космическое путешествие к звёздам»</a:t>
            </a:r>
          </a:p>
          <a:p>
            <a:pPr algn="ctr"/>
            <a:r>
              <a:rPr lang="ru-RU" dirty="0"/>
              <a:t>Интегрированное занятие в старшей и подготовительной группе</a:t>
            </a:r>
          </a:p>
          <a:p>
            <a:pPr algn="ctr"/>
            <a:r>
              <a:rPr lang="ru-RU" dirty="0"/>
              <a:t>(в рамках реализации проекта по духовно-нравственному и патриотическому воспитанию «Разговоры о важном»)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5575" y="160338"/>
            <a:ext cx="8952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 казенное  дошкольное образовательное учреждение «Центр развития ребенка - детский сад «Колокольчик» п. Витим» муниципального образования «Ленский район» Республики Саха (Якутия)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026" name="Picture 2" descr="ракета на прозрачном фоне 25 фото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732" y="1844824"/>
            <a:ext cx="482453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6" name="Объект 7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5" b="100000" l="1522" r="99457">
                        <a14:foregroundMark x1="39565" y1="12935" x2="39565" y2="1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295" y="1556792"/>
            <a:ext cx="5141410" cy="514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2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5" y="1412776"/>
            <a:ext cx="4032450" cy="51845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</p:spTree>
    <p:extLst>
      <p:ext uri="{BB962C8B-B14F-4D97-AF65-F5344CB8AC3E}">
        <p14:creationId xmlns:p14="http://schemas.microsoft.com/office/powerpoint/2010/main" val="251060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5" name="Объект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367050" y="586781"/>
            <a:ext cx="4684713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5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3503" y="1988840"/>
            <a:ext cx="5696994" cy="4328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208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35" y="1196752"/>
            <a:ext cx="2072231" cy="2664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39752" y="0"/>
            <a:ext cx="47393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</a:rPr>
              <a:t>Дидактическая игра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«Что нужно взять в космос?»</a:t>
            </a:r>
          </a:p>
        </p:txBody>
      </p:sp>
      <p:pic>
        <p:nvPicPr>
          <p:cNvPr id="1026" name="Picture 2" descr="ракета на прозрачном фоне 25 фото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2377951" cy="237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58245" y="4054523"/>
            <a:ext cx="1847730" cy="2612908"/>
          </a:xfrm>
          <a:prstGeom prst="rect">
            <a:avLst/>
          </a:prstGeom>
        </p:spPr>
      </p:pic>
      <p:pic>
        <p:nvPicPr>
          <p:cNvPr id="16" name="Объект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5" b="100000" l="1522" r="99457">
                        <a14:foregroundMark x1="39565" y1="12935" x2="39565" y2="1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0797" y="1311926"/>
            <a:ext cx="2282406" cy="2282406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221088"/>
            <a:ext cx="2664296" cy="2024343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563888" y="1484784"/>
            <a:ext cx="2016224" cy="18722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68044" y="4153571"/>
            <a:ext cx="2016224" cy="19442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430797" y="1513346"/>
            <a:ext cx="2149315" cy="1843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4709408" y="4125009"/>
            <a:ext cx="2022832" cy="19727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92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26841" y="188640"/>
            <a:ext cx="5653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Конструирование в парах «Ракета»</a:t>
            </a:r>
          </a:p>
        </p:txBody>
      </p:sp>
      <p:pic>
        <p:nvPicPr>
          <p:cNvPr id="1026" name="Picture 2" descr="Индивидуальное логопедическое занятие &quot;Автоматизация звука [р] в словах и  предложениях &quot;Космическое путешествие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242" y="1486693"/>
            <a:ext cx="284797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смос. Консультации для родителей. Воспитателям детских садов, школьным  учителям и педагогам - Маам.ру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259" y="1486694"/>
            <a:ext cx="4585704" cy="489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тсчё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485" y="116632"/>
            <a:ext cx="897103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860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9971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солнце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4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87727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Солнце – главный двигатель жизни на планете Земля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Оно даёт светло и тепло, необходимые для жизни</a:t>
            </a:r>
          </a:p>
        </p:txBody>
      </p:sp>
    </p:spTree>
    <p:extLst>
      <p:ext uri="{BB962C8B-B14F-4D97-AF65-F5344CB8AC3E}">
        <p14:creationId xmlns:p14="http://schemas.microsoft.com/office/powerpoint/2010/main" val="100573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30041"/>
            <a:ext cx="8774489" cy="485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73325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Управляет погодой, климатом и океанами</a:t>
            </a:r>
          </a:p>
        </p:txBody>
      </p:sp>
    </p:spTree>
    <p:extLst>
      <p:ext uri="{BB962C8B-B14F-4D97-AF65-F5344CB8AC3E}">
        <p14:creationId xmlns:p14="http://schemas.microsoft.com/office/powerpoint/2010/main" val="2250516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6487" y="0"/>
            <a:ext cx="12173965" cy="68580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512" y="5877272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Когда планета поворачивается к Солнцу – там день, и с другой стороны ночь. Таким образом происходит смена дня и ночи.</a:t>
            </a:r>
          </a:p>
        </p:txBody>
      </p:sp>
    </p:spTree>
    <p:extLst>
      <p:ext uri="{BB962C8B-B14F-4D97-AF65-F5344CB8AC3E}">
        <p14:creationId xmlns:p14="http://schemas.microsoft.com/office/powerpoint/2010/main" val="587407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17" y="382161"/>
            <a:ext cx="8744971" cy="491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733256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солнечные лучи прямо падают на землю, там наступает лето, а в другом полушарии в это время зима. Смена времён года происходит из-за того, что Земля наклонена и постоянно вращается вокруг своей невидимой они (центра).</a:t>
            </a:r>
          </a:p>
        </p:txBody>
      </p:sp>
    </p:spTree>
    <p:extLst>
      <p:ext uri="{BB962C8B-B14F-4D97-AF65-F5344CB8AC3E}">
        <p14:creationId xmlns:p14="http://schemas.microsoft.com/office/powerpoint/2010/main" val="27247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осток-1 - Работа из галереи 3D Моделей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-1"/>
            <a:ext cx="9234452" cy="691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то, как и за что ломал жизнь конструктору Сергею Королеву, который  отправил первого человека в космос - Родина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4681179"/>
            <a:ext cx="2832249" cy="22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собаки Белка и Стрелка побывали в космосе и вернулись живыми - Родина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77074" y="0"/>
            <a:ext cx="2420865" cy="204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8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4B5444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endParaRPr lang="ru-RU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-243408"/>
            <a:ext cx="5976664" cy="7968886"/>
          </a:xfrm>
        </p:spPr>
      </p:pic>
    </p:spTree>
    <p:extLst>
      <p:ext uri="{BB962C8B-B14F-4D97-AF65-F5344CB8AC3E}">
        <p14:creationId xmlns:p14="http://schemas.microsoft.com/office/powerpoint/2010/main" val="376176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5897"/>
            <a:ext cx="4968552" cy="3311095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23528" y="3861048"/>
            <a:ext cx="4499992" cy="21236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Космонавты одеты в скафандр. На слайде рассматривают скафандр – одежда космонавтов («Как называется одежда космонавтов? Для чего ему скафандр? На что похож шлем скафандра) Обобщаем: космонавтам нужна специальная одежда – скафандр. Она защищает тело, сохраняет определенную температуру, шлем защищает голову, позволяет дышать. Сейчас скафандры изготавливают из современных материалов, они более удобны и менее громоздки. </a:t>
            </a:r>
            <a:r>
              <a:rPr kumimoji="0" lang="ru-RU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(Фото на слайде).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Скафандр - это герметичный костюм, который защищает от перепадов давления, температуры, радиации и обеспечивает подачу кислорода.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Пятый российский космонавт прилетел на МКС в составе экипажа Crew Dragon -  Российская газета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90734" y="2060848"/>
            <a:ext cx="4017770" cy="475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90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4983" y="0"/>
            <a:ext cx="12350399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13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69" y="-341367"/>
            <a:ext cx="9170967" cy="9170967"/>
          </a:xfrm>
        </p:spPr>
      </p:pic>
    </p:spTree>
    <p:extLst>
      <p:ext uri="{BB962C8B-B14F-4D97-AF65-F5344CB8AC3E}">
        <p14:creationId xmlns:p14="http://schemas.microsoft.com/office/powerpoint/2010/main" val="2407794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297</Words>
  <Application>Microsoft Office PowerPoint</Application>
  <PresentationFormat>Экран (4:3)</PresentationFormat>
  <Paragraphs>24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Викторовна</dc:creator>
  <cp:lastModifiedBy>Екатерина Чимутова</cp:lastModifiedBy>
  <cp:revision>188</cp:revision>
  <dcterms:created xsi:type="dcterms:W3CDTF">2020-11-16T15:40:02Z</dcterms:created>
  <dcterms:modified xsi:type="dcterms:W3CDTF">2026-08-11T21:15:59Z</dcterms:modified>
</cp:coreProperties>
</file>