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8" r:id="rId3"/>
    <p:sldId id="257" r:id="rId4"/>
    <p:sldId id="276" r:id="rId5"/>
    <p:sldId id="260" r:id="rId6"/>
    <p:sldId id="261" r:id="rId7"/>
    <p:sldId id="263" r:id="rId8"/>
    <p:sldId id="262" r:id="rId9"/>
    <p:sldId id="277" r:id="rId10"/>
    <p:sldId id="280" r:id="rId11"/>
    <p:sldId id="281" r:id="rId12"/>
    <p:sldId id="268" r:id="rId13"/>
    <p:sldId id="282" r:id="rId14"/>
    <p:sldId id="283" r:id="rId15"/>
    <p:sldId id="279" r:id="rId16"/>
    <p:sldId id="284" r:id="rId17"/>
    <p:sldId id="285" r:id="rId18"/>
    <p:sldId id="28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A31D99"/>
    <a:srgbClr val="F23F0E"/>
    <a:srgbClr val="F44E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90DFC-DD25-479D-B284-B4F56D044594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EAF3E-BF4F-498B-87C8-A56A3D5FCC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53949"/>
            <a:ext cx="7322305" cy="4506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00101" y="357167"/>
          <a:ext cx="7143798" cy="6072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1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240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40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407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Рисунок 3" descr="Слайд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976" y="571480"/>
            <a:ext cx="2190766" cy="1643074"/>
          </a:xfrm>
          <a:prstGeom prst="rect">
            <a:avLst/>
          </a:prstGeom>
        </p:spPr>
      </p:pic>
      <p:pic>
        <p:nvPicPr>
          <p:cNvPr id="5" name="Рисунок 4" descr="Слайд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9388" y="4429132"/>
            <a:ext cx="1076554" cy="1928826"/>
          </a:xfrm>
          <a:prstGeom prst="rect">
            <a:avLst/>
          </a:prstGeom>
        </p:spPr>
      </p:pic>
      <p:pic>
        <p:nvPicPr>
          <p:cNvPr id="6" name="Рисунок 5" descr="Слайд2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00430" y="2500306"/>
            <a:ext cx="2101781" cy="1857388"/>
          </a:xfrm>
          <a:prstGeom prst="rect">
            <a:avLst/>
          </a:prstGeom>
        </p:spPr>
      </p:pic>
      <p:pic>
        <p:nvPicPr>
          <p:cNvPr id="8" name="Рисунок 7" descr="Слайд129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57290" y="4500570"/>
            <a:ext cx="1565753" cy="1928826"/>
          </a:xfrm>
          <a:prstGeom prst="rect">
            <a:avLst/>
          </a:prstGeom>
        </p:spPr>
      </p:pic>
      <p:pic>
        <p:nvPicPr>
          <p:cNvPr id="9" name="Рисунок 8" descr="Слайд173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57884" y="714356"/>
            <a:ext cx="2214578" cy="1357322"/>
          </a:xfrm>
          <a:prstGeom prst="rect">
            <a:avLst/>
          </a:prstGeom>
        </p:spPr>
      </p:pic>
      <p:pic>
        <p:nvPicPr>
          <p:cNvPr id="10" name="Рисунок 9" descr="Слайд54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00166" y="2428868"/>
            <a:ext cx="1402783" cy="1928826"/>
          </a:xfrm>
          <a:prstGeom prst="rect">
            <a:avLst/>
          </a:prstGeom>
        </p:spPr>
      </p:pic>
      <p:pic>
        <p:nvPicPr>
          <p:cNvPr id="11" name="Рисунок 10" descr="Слайд61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02927">
            <a:off x="3421724" y="931132"/>
            <a:ext cx="2263496" cy="786970"/>
          </a:xfrm>
          <a:prstGeom prst="rect">
            <a:avLst/>
          </a:prstGeom>
        </p:spPr>
      </p:pic>
      <p:pic>
        <p:nvPicPr>
          <p:cNvPr id="13" name="Рисунок 12" descr="Слайд153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72198" y="2428868"/>
            <a:ext cx="1806748" cy="1928826"/>
          </a:xfrm>
          <a:prstGeom prst="rect">
            <a:avLst/>
          </a:prstGeom>
        </p:spPr>
      </p:pic>
      <p:pic>
        <p:nvPicPr>
          <p:cNvPr id="14" name="Рисунок 13" descr="Слайд151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28992" y="4643446"/>
            <a:ext cx="2318487" cy="1428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авнобедренный треугольник 9"/>
          <p:cNvSpPr/>
          <p:nvPr/>
        </p:nvSpPr>
        <p:spPr>
          <a:xfrm rot="1572740">
            <a:off x="5143504" y="28572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643733" cy="40892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572740">
            <a:off x="5143504" y="28572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643733" cy="40892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Логопед. Картинки по звукам\Картинки обслед.звукопроизн\Слайд12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0"/>
            <a:ext cx="4572032" cy="3429024"/>
          </a:xfrm>
          <a:prstGeom prst="rect">
            <a:avLst/>
          </a:prstGeom>
          <a:noFill/>
        </p:spPr>
      </p:pic>
      <p:pic>
        <p:nvPicPr>
          <p:cNvPr id="3075" name="Picture 3" descr="D:\Логопед. Картинки по звукам\Картинки обслед.звукопроизн\Слайд12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3268240"/>
            <a:ext cx="4500594" cy="3375446"/>
          </a:xfrm>
          <a:prstGeom prst="rect">
            <a:avLst/>
          </a:prstGeom>
          <a:noFill/>
        </p:spPr>
      </p:pic>
      <p:pic>
        <p:nvPicPr>
          <p:cNvPr id="3076" name="Picture 4" descr="D:\Логопед. Картинки по звукам\Картинки обслед.звукопроизн\Слайд12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14290"/>
            <a:ext cx="4333873" cy="3429024"/>
          </a:xfrm>
          <a:prstGeom prst="rect">
            <a:avLst/>
          </a:prstGeom>
          <a:noFill/>
        </p:spPr>
      </p:pic>
      <p:pic>
        <p:nvPicPr>
          <p:cNvPr id="3077" name="Picture 5" descr="D:\Логопед. Картинки по звукам\Картинки обслед.звукопроизн.2\Слайд18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48" y="3411140"/>
            <a:ext cx="4572032" cy="3214711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8358214" y="6157890"/>
            <a:ext cx="628680" cy="70011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Логопед. Картинки по звукам\Картинки обслед.звукопроизн.2\Слайд14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214290"/>
            <a:ext cx="4381499" cy="3286124"/>
          </a:xfrm>
          <a:prstGeom prst="rect">
            <a:avLst/>
          </a:prstGeom>
          <a:noFill/>
        </p:spPr>
      </p:pic>
      <p:pic>
        <p:nvPicPr>
          <p:cNvPr id="4099" name="Picture 3" descr="D:\Логопед. Картинки по звукам\Картинки обслед.звукопроизн.2\Слайд12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3" y="214290"/>
            <a:ext cx="4476749" cy="3643338"/>
          </a:xfrm>
          <a:prstGeom prst="rect">
            <a:avLst/>
          </a:prstGeom>
          <a:noFill/>
        </p:spPr>
      </p:pic>
      <p:pic>
        <p:nvPicPr>
          <p:cNvPr id="4100" name="Picture 4" descr="D:\Логопед. Картинки по звукам\Картинки обслед.звукопроизн.2\Слайд12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3571875"/>
            <a:ext cx="4286280" cy="3214711"/>
          </a:xfrm>
          <a:prstGeom prst="rect">
            <a:avLst/>
          </a:prstGeom>
          <a:noFill/>
        </p:spPr>
      </p:pic>
      <p:pic>
        <p:nvPicPr>
          <p:cNvPr id="4101" name="Picture 5" descr="D:\Логопед. Картинки по звукам\Картинки обслед.звукопроизн.2\Слайд2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3214686"/>
            <a:ext cx="4572000" cy="364331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072462" y="6500834"/>
            <a:ext cx="914400" cy="3571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D:\Логопед. Картинки по звукам\Картинки обслед.звукопроизн.2\Слайд16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0"/>
            <a:ext cx="5143504" cy="3857628"/>
          </a:xfrm>
          <a:prstGeom prst="rect">
            <a:avLst/>
          </a:prstGeom>
          <a:noFill/>
        </p:spPr>
      </p:pic>
      <p:pic>
        <p:nvPicPr>
          <p:cNvPr id="6150" name="Picture 6" descr="D:\Логопед. Картинки по звукам\Картинки обслед.звукопроизн.2\Слайд18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3428999"/>
            <a:ext cx="4357718" cy="3268289"/>
          </a:xfrm>
          <a:prstGeom prst="rect">
            <a:avLst/>
          </a:prstGeom>
          <a:noFill/>
        </p:spPr>
      </p:pic>
      <p:pic>
        <p:nvPicPr>
          <p:cNvPr id="6151" name="Picture 7" descr="D:\Логопед. Картинки по звукам\Картинки обслед.звукопроизн.2\Слайд18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6314" cy="3589736"/>
          </a:xfrm>
          <a:prstGeom prst="rect">
            <a:avLst/>
          </a:prstGeom>
          <a:noFill/>
        </p:spPr>
      </p:pic>
      <p:pic>
        <p:nvPicPr>
          <p:cNvPr id="6152" name="Picture 8" descr="D:\Логопед. Картинки по звукам\Картинки обслед.звукопроизн.2\Слайд18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48" y="3357562"/>
            <a:ext cx="4857752" cy="350043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29632" y="6515104"/>
            <a:ext cx="914400" cy="342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:\Логопед. Картинки по звукам\Картинки обслед.звукопроизн.2\Слайд18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214289"/>
            <a:ext cx="4143404" cy="3107553"/>
          </a:xfrm>
          <a:prstGeom prst="rect">
            <a:avLst/>
          </a:prstGeom>
          <a:noFill/>
        </p:spPr>
      </p:pic>
      <p:pic>
        <p:nvPicPr>
          <p:cNvPr id="5122" name="Picture 2" descr="D:\Логопед. Картинки по звукам\Картинки обслед.звукопроизн.2\Слайд4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285728"/>
            <a:ext cx="4281917" cy="3286148"/>
          </a:xfrm>
          <a:prstGeom prst="rect">
            <a:avLst/>
          </a:prstGeom>
          <a:noFill/>
        </p:spPr>
      </p:pic>
      <p:pic>
        <p:nvPicPr>
          <p:cNvPr id="5125" name="Picture 5" descr="D:\Логопед. Картинки по звукам\Картинки обслед.звукопроизн\Слайд5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3143248"/>
            <a:ext cx="4286280" cy="3214710"/>
          </a:xfrm>
          <a:prstGeom prst="rect">
            <a:avLst/>
          </a:prstGeom>
          <a:noFill/>
        </p:spPr>
      </p:pic>
      <p:pic>
        <p:nvPicPr>
          <p:cNvPr id="5123" name="Picture 3" descr="D:\Логопед. Картинки по звукам\Картинки обслед.звукопроизн.2\Слайд16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0030" y="3214686"/>
            <a:ext cx="4691126" cy="33575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229600" y="6357958"/>
            <a:ext cx="914400" cy="500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6031221">
            <a:off x="6509510" y="3156199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572740">
            <a:off x="5143504" y="28572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643733" cy="40892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внобедренный треугольник 7"/>
          <p:cNvSpPr/>
          <p:nvPr/>
        </p:nvSpPr>
        <p:spPr>
          <a:xfrm rot="8142831">
            <a:off x="5722842" y="45106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6031221">
            <a:off x="6509510" y="3156199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572740">
            <a:off x="5143504" y="28572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643733" cy="40892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внобедренный треугольник 7"/>
          <p:cNvSpPr/>
          <p:nvPr/>
        </p:nvSpPr>
        <p:spPr>
          <a:xfrm rot="8307195">
            <a:off x="5706431" y="43092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6031221">
            <a:off x="6509511" y="3013323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572740">
            <a:off x="5143504" y="28572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6643733" cy="4089238"/>
          </a:xfrm>
          <a:prstGeom prst="rect">
            <a:avLst/>
          </a:prstGeom>
          <a:noFill/>
        </p:spPr>
      </p:pic>
      <p:sp>
        <p:nvSpPr>
          <p:cNvPr id="9" name="Равнобедренный треугольник 8"/>
          <p:cNvSpPr/>
          <p:nvPr/>
        </p:nvSpPr>
        <p:spPr>
          <a:xfrm rot="10800000">
            <a:off x="4071934" y="5143512"/>
            <a:ext cx="989266" cy="171448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60" y="285728"/>
          <a:ext cx="8501119" cy="5929354"/>
        </p:xfrm>
        <a:graphic>
          <a:graphicData uri="http://schemas.openxmlformats.org/drawingml/2006/table">
            <a:tbl>
              <a:tblPr/>
              <a:tblGrid>
                <a:gridCol w="1416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67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6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75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88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ru-RU" sz="1100">
                          <a:latin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0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600" b="1" dirty="0"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9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600" b="1" dirty="0"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9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600" b="1" dirty="0"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9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600" b="1" dirty="0"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9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600" b="1" dirty="0"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9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600" b="1" dirty="0"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9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500034" y="1571612"/>
            <a:ext cx="1071570" cy="1214446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1928794" y="1643050"/>
            <a:ext cx="1081093" cy="114300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357554" y="1643050"/>
            <a:ext cx="1071570" cy="107157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786314" y="1857364"/>
            <a:ext cx="1143008" cy="571504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6143636" y="1785926"/>
            <a:ext cx="1143008" cy="714380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1" name="AutoShape 1"/>
          <p:cNvSpPr>
            <a:spLocks noChangeArrowheads="1"/>
          </p:cNvSpPr>
          <p:nvPr/>
        </p:nvSpPr>
        <p:spPr bwMode="auto">
          <a:xfrm>
            <a:off x="7643834" y="1285860"/>
            <a:ext cx="1000132" cy="1500198"/>
          </a:xfrm>
          <a:prstGeom prst="diamond">
            <a:avLst/>
          </a:prstGeom>
          <a:solidFill>
            <a:srgbClr val="FF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авнобедренный треугольник 10"/>
          <p:cNvSpPr/>
          <p:nvPr/>
        </p:nvSpPr>
        <p:spPr>
          <a:xfrm rot="13181433">
            <a:off x="2407878" y="44595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8307195">
            <a:off x="5706431" y="43092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6031221">
            <a:off x="6509511" y="3013323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572740">
            <a:off x="5143504" y="28572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6643733" cy="4089238"/>
          </a:xfrm>
          <a:prstGeom prst="rect">
            <a:avLst/>
          </a:prstGeom>
          <a:noFill/>
        </p:spPr>
      </p:pic>
      <p:sp>
        <p:nvSpPr>
          <p:cNvPr id="9" name="Равнобедренный треугольник 8"/>
          <p:cNvSpPr/>
          <p:nvPr/>
        </p:nvSpPr>
        <p:spPr>
          <a:xfrm rot="10800000">
            <a:off x="4071934" y="5143512"/>
            <a:ext cx="989266" cy="171448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авнобедренный треугольник 11"/>
          <p:cNvSpPr/>
          <p:nvPr/>
        </p:nvSpPr>
        <p:spPr>
          <a:xfrm rot="15386622">
            <a:off x="1524218" y="305597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3181433">
            <a:off x="2407878" y="44595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8307195">
            <a:off x="5706431" y="43092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6031221">
            <a:off x="6509511" y="3013323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572740">
            <a:off x="5143504" y="28572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6643733" cy="4089238"/>
          </a:xfrm>
          <a:prstGeom prst="rect">
            <a:avLst/>
          </a:prstGeom>
          <a:noFill/>
        </p:spPr>
      </p:pic>
      <p:sp>
        <p:nvSpPr>
          <p:cNvPr id="9" name="Равнобедренный треугольник 8"/>
          <p:cNvSpPr/>
          <p:nvPr/>
        </p:nvSpPr>
        <p:spPr>
          <a:xfrm rot="10800000">
            <a:off x="4071934" y="5143512"/>
            <a:ext cx="989266" cy="171448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_Z-tui1rm9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120" y="857232"/>
            <a:ext cx="8051806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5786" y="2786058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5000636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2857496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5072074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2857496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5072074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572264" y="2786058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72264" y="5072074"/>
            <a:ext cx="142876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авнобедренный треугольник 12"/>
          <p:cNvSpPr/>
          <p:nvPr/>
        </p:nvSpPr>
        <p:spPr>
          <a:xfrm rot="1641313">
            <a:off x="5229174" y="123437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15386622">
            <a:off x="1524218" y="305597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3181433">
            <a:off x="2407878" y="44595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8307195">
            <a:off x="5706431" y="43092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6031221">
            <a:off x="6509511" y="3013323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8096602">
            <a:off x="1841371" y="1122304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4071934" y="5143512"/>
            <a:ext cx="989266" cy="171448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57298"/>
            <a:ext cx="6643733" cy="40892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авнобедренный треугольник 13"/>
          <p:cNvSpPr/>
          <p:nvPr/>
        </p:nvSpPr>
        <p:spPr>
          <a:xfrm rot="20631012">
            <a:off x="3310596" y="29473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641313">
            <a:off x="5229174" y="123437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15386622">
            <a:off x="1524218" y="305597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3181433">
            <a:off x="2407878" y="44595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8307195">
            <a:off x="5706431" y="4309231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6031221">
            <a:off x="6509511" y="3013323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486880">
            <a:off x="6198763" y="1410600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8096602">
            <a:off x="1841371" y="1122304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4071934" y="5143512"/>
            <a:ext cx="989266" cy="171448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4" name="Picture 6" descr="C:\Users\Tatyana\Desktop\grustnyj_smajli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57298"/>
            <a:ext cx="6643733" cy="40892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74067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1214422"/>
            <a:ext cx="4357718" cy="4357718"/>
          </a:xfrm>
          <a:prstGeom prst="rect">
            <a:avLst/>
          </a:prstGeom>
        </p:spPr>
      </p:pic>
      <p:sp>
        <p:nvSpPr>
          <p:cNvPr id="14" name="Равнобедренный треугольник 13"/>
          <p:cNvSpPr/>
          <p:nvPr/>
        </p:nvSpPr>
        <p:spPr>
          <a:xfrm rot="20631012">
            <a:off x="3210031" y="50806"/>
            <a:ext cx="942651" cy="1641336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641313">
            <a:off x="5229174" y="-19463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 rot="15386622">
            <a:off x="1168071" y="2876581"/>
            <a:ext cx="1018419" cy="217640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3181433">
            <a:off x="2336440" y="4530968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8307195">
            <a:off x="5849305" y="4452107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6031221">
            <a:off x="6817638" y="2847109"/>
            <a:ext cx="1009450" cy="206498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3716462">
            <a:off x="6486882" y="1159069"/>
            <a:ext cx="989266" cy="1857364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8096602">
            <a:off x="1482120" y="851044"/>
            <a:ext cx="1110708" cy="2106022"/>
          </a:xfrm>
          <a:prstGeom prst="triangle">
            <a:avLst>
              <a:gd name="adj" fmla="val 28522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4071934" y="5143512"/>
            <a:ext cx="989266" cy="1714488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7</Words>
  <Application>Microsoft Office PowerPoint</Application>
  <PresentationFormat>Экран (4:3)</PresentationFormat>
  <Paragraphs>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Страна красивой и правильной речи</dc:title>
  <dc:creator>Tatyana</dc:creator>
  <cp:lastModifiedBy>Екатерина Чимутова</cp:lastModifiedBy>
  <cp:revision>20</cp:revision>
  <dcterms:created xsi:type="dcterms:W3CDTF">2016-03-08T19:42:43Z</dcterms:created>
  <dcterms:modified xsi:type="dcterms:W3CDTF">2026-08-11T12:17:56Z</dcterms:modified>
</cp:coreProperties>
</file>