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18"/>
  </p:notesMasterIdLst>
  <p:sldIdLst>
    <p:sldId id="256" r:id="rId2"/>
    <p:sldId id="321" r:id="rId3"/>
    <p:sldId id="285" r:id="rId4"/>
    <p:sldId id="286" r:id="rId5"/>
    <p:sldId id="303" r:id="rId6"/>
    <p:sldId id="317" r:id="rId7"/>
    <p:sldId id="290" r:id="rId8"/>
    <p:sldId id="325" r:id="rId9"/>
    <p:sldId id="326" r:id="rId10"/>
    <p:sldId id="332" r:id="rId11"/>
    <p:sldId id="333" r:id="rId12"/>
    <p:sldId id="340" r:id="rId13"/>
    <p:sldId id="341" r:id="rId14"/>
    <p:sldId id="342" r:id="rId15"/>
    <p:sldId id="346" r:id="rId16"/>
    <p:sldId id="31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89" autoAdjust="0"/>
    <p:restoredTop sz="94705" autoAdjust="0"/>
  </p:normalViewPr>
  <p:slideViewPr>
    <p:cSldViewPr>
      <p:cViewPr varScale="1">
        <p:scale>
          <a:sx n="81" d="100"/>
          <a:sy n="81" d="100"/>
        </p:scale>
        <p:origin x="178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008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F11B5F-CEDB-4257-B3AD-DF6FE6686363}" type="datetimeFigureOut">
              <a:rPr lang="ru-RU"/>
              <a:pPr>
                <a:defRPr/>
              </a:pPr>
              <a:t>10.08.2026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18E30A7-3C5A-4FB3-B295-8C653CA137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4774F8-9A29-4964-AC79-BBF9B4242D3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BFEAFD5-ED7C-45DD-B598-1807C13AD9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E0FAB-C488-42DD-9D20-269FA7EEE8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38F2EC-AA35-428F-AE76-C7582A238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CE125A-F4B7-450C-92CE-024EFEFEAE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01A3A51-EBE2-4AB4-A077-1B748D504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6E0DF-2B5A-4A2B-AAE2-5BB302E196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08B90-0BD2-4C0F-99E9-86B940EE6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88C8D9-F1CC-45C8-BF55-6CEBDF6468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A283088-A4DF-4261-81A1-4BEAB0FF01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4753-CB97-47DD-BF8B-2ADBF2B60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6B044-F66D-40FA-BD20-2099F90FE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F821EE9-A919-4841-BFD9-98317CAC5A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2" r:id="rId2"/>
    <p:sldLayoutId id="2147484047" r:id="rId3"/>
    <p:sldLayoutId id="2147484048" r:id="rId4"/>
    <p:sldLayoutId id="2147484049" r:id="rId5"/>
    <p:sldLayoutId id="2147484050" r:id="rId6"/>
    <p:sldLayoutId id="2147484043" r:id="rId7"/>
    <p:sldLayoutId id="2147484051" r:id="rId8"/>
    <p:sldLayoutId id="2147484052" r:id="rId9"/>
    <p:sldLayoutId id="2147484044" r:id="rId10"/>
    <p:sldLayoutId id="2147484045" r:id="rId11"/>
  </p:sldLayoutIdLst>
  <p:transition spd="med">
    <p:push dir="u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19800" y="5657850"/>
            <a:ext cx="3124200" cy="1200150"/>
          </a:xfrm>
        </p:spPr>
        <p:txBody>
          <a:bodyPr/>
          <a:lstStyle/>
          <a:p>
            <a:pPr marR="0"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Составила воспитатель </a:t>
            </a:r>
          </a:p>
          <a:p>
            <a:pPr marR="0" eaLnBrk="1" hangingPunct="1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Прошкина Д.А.</a:t>
            </a:r>
          </a:p>
        </p:txBody>
      </p:sp>
      <p:sp>
        <p:nvSpPr>
          <p:cNvPr id="9219" name="Прямоугольник 3"/>
          <p:cNvSpPr>
            <a:spLocks noChangeArrowheads="1"/>
          </p:cNvSpPr>
          <p:nvPr/>
        </p:nvSpPr>
        <p:spPr bwMode="auto">
          <a:xfrm>
            <a:off x="381000" y="228600"/>
            <a:ext cx="8229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«Детский сад № 24 «Журавлик»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2773135"/>
            <a:ext cx="645240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Организация работы с </a:t>
            </a:r>
            <a:r>
              <a:rPr lang="ru-RU" sz="2400" b="1" cap="all" dirty="0" err="1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дпо</a:t>
            </a:r>
            <a:r>
              <a:rPr lang="ru-RU" sz="24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«ДОЗОР»</a:t>
            </a:r>
          </a:p>
        </p:txBody>
      </p:sp>
      <p:pic>
        <p:nvPicPr>
          <p:cNvPr id="9221" name="Picture 2" descr="http://st.depositphotos.com/1912393/1822/v/950/depositphotos_18226623-stock-illustration-cartoon-fire-truck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056553"/>
            <a:ext cx="1295400" cy="80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1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5943600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Вид проекта: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Познавательно- творческий. 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Участники проекта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дети подготовительной группы, воспитатели, сотрудники Пожарной части, родители. 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Срок реализации проекта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долгосрочный   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Проблема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 Дети дошкольного возраста не знают назначение огня, у них отсутствует защитная психологическая реакция на безопасную обстановку, дети не знают, как действовать при пожаре и это вызывает беспокойство за безопасность детей. И задача взрослых –познакомить с основами безопасности  жизнедеятельности  детей дошкольного возраста.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Формирование у детей основ пожарной безопасности,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навыков осознанного, безопасного поведения, создание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условий для усвоения и закрепления знаний детей о</a:t>
            </a:r>
          </a:p>
          <a:p>
            <a:pPr eaLnBrk="1" hangingPunct="1">
              <a:buFont typeface="Wingdings 3" pitchFamily="18" charset="2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правилах пожарной безопасности.</a:t>
            </a:r>
            <a:endParaRPr lang="ru-RU" altLang="ru-RU" sz="240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74949" y="381000"/>
            <a:ext cx="2136995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3316" name="Picture 4" descr="http://sad9.pruzhany.by/wp-content/uploads/2016/06/sm_full.aspx_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3124200"/>
            <a:ext cx="3054350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3400" y="1447800"/>
            <a:ext cx="8382000" cy="4525963"/>
          </a:xfrm>
        </p:spPr>
        <p:txBody>
          <a:bodyPr>
            <a:normAutofit/>
          </a:bodyPr>
          <a:lstStyle/>
          <a:p>
            <a:pPr>
              <a:buFont typeface="Wingdings 3" pitchFamily="18" charset="2"/>
              <a:buNone/>
              <a:defRPr/>
            </a:pPr>
            <a:r>
              <a:rPr lang="ru-RU" sz="2400" b="1" dirty="0">
                <a:solidFill>
                  <a:schemeClr val="accent1"/>
                </a:solidFill>
              </a:rPr>
              <a:t>1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Обучающие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Дать понятие детям, что огонь бывает другом, а бывает и врагом; 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Закреплять правила поведения на природе, в быту; 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Помочь детям хорошо запомнить основную группу пожароопасных предметов, которыми нельзя самостоятельно пользоваться; </a:t>
            </a:r>
          </a:p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Закрепить с детьми номер телефона «01», по которому надо звонить в случае пожара; </a:t>
            </a:r>
          </a:p>
          <a:p>
            <a:pPr marL="624078" indent="-51435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15290" y="381000"/>
            <a:ext cx="2864374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med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1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6172200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Развивающие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 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Формировать умение реально оценивать возможную опасность;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Помочь детям запомнить правила пожарной безопасности; 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Развивать творческие способности дошкольников; </a:t>
            </a:r>
          </a:p>
          <a:p>
            <a:pPr>
              <a:buFont typeface="Wingdings 3" pitchFamily="18" charset="2"/>
              <a:buNone/>
            </a:pPr>
            <a:r>
              <a:rPr lang="ru-RU" sz="24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Воспитательные 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Воспитывать чувство осторожности и самосохранения; 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Воспитывать в детях уверенность в своих силах, проводить профилактику страха перед огнем и сигналом оповещения о пожаре; 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 Воспитывать чувства благодарности пожарным, которые  помогают нам в трудных ситуациях; 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Воспитывать любовь к природе, культуру поведения. </a:t>
            </a: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endParaRPr lang="ru-RU"/>
          </a:p>
        </p:txBody>
      </p:sp>
    </p:spTree>
  </p:cSld>
  <p:clrMapOvr>
    <a:masterClrMapping/>
  </p:clrMapOvr>
  <p:transition spd="med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4267200" y="381000"/>
            <a:ext cx="4114800" cy="11430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flipH="1">
            <a:off x="152400" y="381000"/>
            <a:ext cx="4114800" cy="11430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28800" y="914400"/>
            <a:ext cx="543456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работы с детьми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2057400"/>
            <a:ext cx="1828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086600" y="2133600"/>
            <a:ext cx="1828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4800" y="4191000"/>
            <a:ext cx="1828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429000" y="4267200"/>
            <a:ext cx="1828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590800" y="2057400"/>
            <a:ext cx="1828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172200" y="4267200"/>
            <a:ext cx="1828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876800" y="2057400"/>
            <a:ext cx="1828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04800" y="2438400"/>
            <a:ext cx="1576072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Занятия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514600" y="2362200"/>
            <a:ext cx="1996509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Экскурсии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81400" y="4724400"/>
            <a:ext cx="1572867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086600" y="2590800"/>
            <a:ext cx="1923925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Сказки и</a:t>
            </a:r>
          </a:p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инсценировки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019800" y="4572000"/>
            <a:ext cx="2122696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</a:t>
            </a:r>
          </a:p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РОДИТЕЛЯМИ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04800" y="4495800"/>
            <a:ext cx="1905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Праздничные </a:t>
            </a:r>
          </a:p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мероприятия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876800" y="2514600"/>
            <a:ext cx="1884940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Конкурсы</a:t>
            </a:r>
          </a:p>
        </p:txBody>
      </p:sp>
    </p:spTree>
  </p:cSld>
  <p:clrMapOvr>
    <a:masterClrMapping/>
  </p:clrMapOvr>
  <p:transition spd="med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>
          <a:xfrm>
            <a:off x="381000" y="152400"/>
            <a:ext cx="8610600" cy="761999"/>
          </a:xfrm>
        </p:spPr>
        <p:txBody>
          <a:bodyPr/>
          <a:lstStyle/>
          <a:p>
            <a:pPr eaLnBrk="1" hangingPunct="1">
              <a:buNone/>
            </a:pP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Дети</a:t>
            </a:r>
            <a:r>
              <a:rPr lang="ru-RU" altLang="ru-RU" sz="28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рисовали мини-плакаты к акции «Пожарные знаки»</a:t>
            </a:r>
          </a:p>
        </p:txBody>
      </p:sp>
      <p:pic>
        <p:nvPicPr>
          <p:cNvPr id="24582" name="Picture 6" descr="C:\Users\Садик1\Desktop\Пожарный дозор\Занятие по пожарным знакам\20240311_10575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4767385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1"/>
          <p:cNvSpPr>
            <a:spLocks noGrp="1"/>
          </p:cNvSpPr>
          <p:nvPr>
            <p:ph idx="1"/>
          </p:nvPr>
        </p:nvSpPr>
        <p:spPr>
          <a:xfrm>
            <a:off x="914400" y="228600"/>
            <a:ext cx="6934200" cy="609599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alt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Рисование красками «Пожарный тушит огонь»</a:t>
            </a:r>
          </a:p>
        </p:txBody>
      </p:sp>
      <p:pic>
        <p:nvPicPr>
          <p:cNvPr id="4" name="Picture 3" descr="D:\Документы\Scanned Documents\Рабочий стол\ДЛЯ ПРОЕКТА ПОЖАР\SAM_89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990600"/>
            <a:ext cx="6858000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med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Просмотр видеоматериалов по пожарной безопасности</a:t>
            </a:r>
          </a:p>
        </p:txBody>
      </p:sp>
      <p:pic>
        <p:nvPicPr>
          <p:cNvPr id="1026" name="Picture 2" descr="C:\Users\Садик1\Desktop\Пожарный дозор\Спички колокольчик\20240301_1441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201994" y="312608"/>
            <a:ext cx="4892412" cy="7467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Онлайн</a:t>
            </a:r>
            <a:r>
              <a:rPr lang="ru-RU" dirty="0"/>
              <a:t> тренажер</a:t>
            </a:r>
          </a:p>
        </p:txBody>
      </p:sp>
      <p:pic>
        <p:nvPicPr>
          <p:cNvPr id="1027" name="Picture 3" descr="C:\Users\Садик1\Desktop\Пожарный дозор\скрин онлайн тренажеры\20241113_14094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5945065" y="2133600"/>
            <a:ext cx="3198935" cy="2819400"/>
          </a:xfrm>
          <a:prstGeom prst="rect">
            <a:avLst/>
          </a:prstGeom>
          <a:noFill/>
        </p:spPr>
      </p:pic>
      <p:pic>
        <p:nvPicPr>
          <p:cNvPr id="3074" name="Picture 2" descr="C:\Users\Садик1\Desktop\Пожарный дозор\скрин онлайн тренажеры\Gallery_17315523425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6172200" cy="4191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1"/>
          <p:cNvSpPr>
            <a:spLocks noGrp="1"/>
          </p:cNvSpPr>
          <p:nvPr>
            <p:ph idx="1"/>
          </p:nvPr>
        </p:nvSpPr>
        <p:spPr>
          <a:xfrm>
            <a:off x="-152400" y="228600"/>
            <a:ext cx="8001000" cy="4525963"/>
          </a:xfrm>
        </p:spPr>
        <p:txBody>
          <a:bodyPr/>
          <a:lstStyle/>
          <a:p>
            <a:r>
              <a:rPr lang="ru-RU">
                <a:solidFill>
                  <a:srgbClr val="FF0000"/>
                </a:solidFill>
              </a:rPr>
              <a:t>Картотека художественных произведений по пожарной безопасности</a:t>
            </a:r>
          </a:p>
          <a:p>
            <a:r>
              <a:rPr lang="ru-RU" sz="2000"/>
              <a:t>К.И. Чуковского «Путаница»,</a:t>
            </a:r>
            <a:br>
              <a:rPr lang="ru-RU" sz="2000"/>
            </a:br>
            <a:r>
              <a:rPr lang="ru-RU" sz="2000"/>
              <a:t>С.Я. Маршака «Пожар», «Кошкин дом», «Сказка про спички»,</a:t>
            </a:r>
            <a:br>
              <a:rPr lang="ru-RU" sz="2000"/>
            </a:br>
            <a:r>
              <a:rPr lang="ru-RU" sz="2000"/>
              <a:t>Б. Жидкова «Дым», «Пожар»,</a:t>
            </a:r>
            <a:br>
              <a:rPr lang="ru-RU" sz="2000"/>
            </a:br>
            <a:r>
              <a:rPr lang="ru-RU" sz="2000"/>
              <a:t>А. Гайдар «Дым в лесу»</a:t>
            </a:r>
            <a:br>
              <a:rPr lang="ru-RU" sz="2000"/>
            </a:br>
            <a:r>
              <a:rPr lang="ru-RU" sz="2000"/>
              <a:t>Л.Н. Толстого «Пожарные собаки»,</a:t>
            </a:r>
            <a:br>
              <a:rPr lang="ru-RU" sz="2000"/>
            </a:br>
            <a:r>
              <a:rPr lang="ru-RU" sz="2000"/>
              <a:t>С. Маршака «Рассказ о неизвестном герое»,</a:t>
            </a:r>
            <a:br>
              <a:rPr lang="ru-RU" sz="2000"/>
            </a:br>
            <a:r>
              <a:rPr lang="ru-RU" sz="2000"/>
              <a:t>Д. Орловой «Как Стобед хотел напугать волка, а сам чуть не сгорел»</a:t>
            </a:r>
            <a:br>
              <a:rPr lang="ru-RU" sz="2000"/>
            </a:br>
            <a:r>
              <a:rPr lang="ru-RU" sz="2000"/>
              <a:t>Сказка «Как человек подружился с огнём».</a:t>
            </a:r>
            <a:br>
              <a:rPr lang="ru-RU" sz="2000"/>
            </a:br>
            <a:r>
              <a:rPr lang="ru-RU" sz="2000"/>
              <a:t>Т. Фетисов «Куда спешат красные машины»</a:t>
            </a:r>
            <a:br>
              <a:rPr lang="ru-RU" sz="2000"/>
            </a:br>
            <a:r>
              <a:rPr lang="ru-RU" sz="2000"/>
              <a:t>С. Михалков «Дядя Степа»</a:t>
            </a:r>
            <a:br>
              <a:rPr lang="ru-RU" sz="2000"/>
            </a:br>
            <a:r>
              <a:rPr lang="ru-RU" sz="2000"/>
              <a:t>Г. Лебедева «Пожарная машина»</a:t>
            </a:r>
            <a:br>
              <a:rPr lang="ru-RU" sz="2000"/>
            </a:br>
            <a:r>
              <a:rPr lang="ru-RU" sz="2000"/>
              <a:t>Шорыгина Т.А. пособие «Беседы о правилах пожарной безопасности»</a:t>
            </a:r>
            <a:br>
              <a:rPr lang="ru-RU" sz="2000"/>
            </a:br>
            <a:r>
              <a:rPr lang="ru-RU" sz="2000"/>
              <a:t>Г.-Х. Андерсен «Сказка про спички», «Огниво»</a:t>
            </a:r>
            <a:br>
              <a:rPr lang="ru-RU" sz="2000"/>
            </a:br>
            <a:r>
              <a:rPr lang="ru-RU" sz="2000"/>
              <a:t>Е. Хоринская «Спичка-невеличка».</a:t>
            </a:r>
          </a:p>
        </p:txBody>
      </p:sp>
      <p:pic>
        <p:nvPicPr>
          <p:cNvPr id="23555" name="Picture 2" descr="https://www.kitoni.ru/pics/20151101142616_b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762000"/>
            <a:ext cx="2133600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://knigamir.com/upload/iblock/446/4469597a32d11fa9a7eb9608a8de695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4725" y="3962400"/>
            <a:ext cx="18192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3976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Конкурс «Неопалимая купина» </a:t>
            </a:r>
          </a:p>
        </p:txBody>
      </p:sp>
      <p:pic>
        <p:nvPicPr>
          <p:cNvPr id="8194" name="Picture 2" descr="C:\Users\Садик1\Desktop\Пожарный дозор\МЧС вручение\IMG-20240119-WA0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4419600" cy="4419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Неопалимая купина 1 место Левша Вадим </a:t>
            </a:r>
          </a:p>
        </p:txBody>
      </p:sp>
      <p:pic>
        <p:nvPicPr>
          <p:cNvPr id="9218" name="Picture 2" descr="C:\Users\Садик1\Desktop\Пожарный дозор\награждение пож.часть\20240520_1838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057399" y="1092326"/>
            <a:ext cx="5029202" cy="482575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53340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Сохраним лес от пожаров</a:t>
            </a:r>
          </a:p>
        </p:txBody>
      </p:sp>
      <p:pic>
        <p:nvPicPr>
          <p:cNvPr id="1026" name="Picture 2" descr="C:\Users\Садик1\Downloads\Gallery_17316349445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949" y="762000"/>
            <a:ext cx="8361461" cy="5181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15200" cy="56356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effectLst/>
                <a:latin typeface="Times New Roman" pitchFamily="18" charset="0"/>
                <a:cs typeface="Times New Roman" pitchFamily="18" charset="0"/>
              </a:rPr>
              <a:t>Публикация в СМИ</a:t>
            </a:r>
          </a:p>
        </p:txBody>
      </p:sp>
      <p:pic>
        <p:nvPicPr>
          <p:cNvPr id="3074" name="Picture 2" descr="E:\Про Дозор\Елизовские жители\Скрин с сайта МЧ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838200"/>
            <a:ext cx="5783943" cy="55210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Про Дозор\Изображение WhatsApp 2024-11-10 в 14.13.47_04eacf8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553075" cy="4038600"/>
          </a:xfrm>
          <a:prstGeom prst="rect">
            <a:avLst/>
          </a:prstGeom>
          <a:noFill/>
        </p:spPr>
      </p:pic>
      <p:pic>
        <p:nvPicPr>
          <p:cNvPr id="4099" name="Picture 3" descr="E:\Про Дозор\Изображение WhatsApp 2024-11-10 в 14.13.48_b523ed5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3200400"/>
            <a:ext cx="4876800" cy="3657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3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Аспект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2954</TotalTime>
  <Words>477</Words>
  <Application>Microsoft Office PowerPoint</Application>
  <PresentationFormat>Экран (4:3)</PresentationFormat>
  <Paragraphs>52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Просмотр видеоматериалов по пожарной безопасности</vt:lpstr>
      <vt:lpstr>Онлайн тренажер</vt:lpstr>
      <vt:lpstr>Презентация PowerPoint</vt:lpstr>
      <vt:lpstr>Конкурс «Неопалимая купина» </vt:lpstr>
      <vt:lpstr>Неопалимая купина 1 место Левша Вадим </vt:lpstr>
      <vt:lpstr>Сохраним лес от пожаров</vt:lpstr>
      <vt:lpstr>Публикация в СМИ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Екатерина Чимутова</cp:lastModifiedBy>
  <cp:revision>87</cp:revision>
  <cp:lastPrinted>1601-01-01T00:00:00Z</cp:lastPrinted>
  <dcterms:created xsi:type="dcterms:W3CDTF">1601-01-01T00:00:00Z</dcterms:created>
  <dcterms:modified xsi:type="dcterms:W3CDTF">2026-08-10T14:40:10Z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