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8" r:id="rId7"/>
    <p:sldId id="269" r:id="rId8"/>
    <p:sldId id="270" r:id="rId9"/>
    <p:sldId id="271" r:id="rId10"/>
    <p:sldId id="272" r:id="rId11"/>
    <p:sldId id="273" r:id="rId12"/>
    <p:sldId id="262" r:id="rId13"/>
    <p:sldId id="261" r:id="rId14"/>
    <p:sldId id="258" r:id="rId15"/>
    <p:sldId id="259" r:id="rId16"/>
    <p:sldId id="274" r:id="rId17"/>
    <p:sldId id="26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6A70-773D-42D7-A3BE-9A78FAA164F3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55DD-0ED8-4CF6-9F29-E279C70C4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1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6A70-773D-42D7-A3BE-9A78FAA164F3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55DD-0ED8-4CF6-9F29-E279C70C4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803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6A70-773D-42D7-A3BE-9A78FAA164F3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55DD-0ED8-4CF6-9F29-E279C70C4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56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6A70-773D-42D7-A3BE-9A78FAA164F3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55DD-0ED8-4CF6-9F29-E279C70C4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762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6A70-773D-42D7-A3BE-9A78FAA164F3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55DD-0ED8-4CF6-9F29-E279C70C4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781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6A70-773D-42D7-A3BE-9A78FAA164F3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55DD-0ED8-4CF6-9F29-E279C70C4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003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6A70-773D-42D7-A3BE-9A78FAA164F3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55DD-0ED8-4CF6-9F29-E279C70C4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740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6A70-773D-42D7-A3BE-9A78FAA164F3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55DD-0ED8-4CF6-9F29-E279C70C4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273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6A70-773D-42D7-A3BE-9A78FAA164F3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55DD-0ED8-4CF6-9F29-E279C70C4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913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6A70-773D-42D7-A3BE-9A78FAA164F3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55DD-0ED8-4CF6-9F29-E279C70C4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381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D6A70-773D-42D7-A3BE-9A78FAA164F3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E55DD-0ED8-4CF6-9F29-E279C70C4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601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D6A70-773D-42D7-A3BE-9A78FAA164F3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E55DD-0ED8-4CF6-9F29-E279C70C4F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636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(Авторский проект).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95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05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42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2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77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68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468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22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128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218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457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409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833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320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539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9FBBB6F3-E262-4DAF-8B0E-5FC2DD9135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4210" y="292963"/>
            <a:ext cx="7403976" cy="658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843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6426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0</Words>
  <Application>Microsoft Office PowerPoint</Application>
  <PresentationFormat>Широкоэкранный</PresentationFormat>
  <Paragraphs>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Екатерина Чимутова</cp:lastModifiedBy>
  <cp:revision>7</cp:revision>
  <dcterms:created xsi:type="dcterms:W3CDTF">2025-03-14T05:39:33Z</dcterms:created>
  <dcterms:modified xsi:type="dcterms:W3CDTF">2026-08-10T14:30:40Z</dcterms:modified>
</cp:coreProperties>
</file>