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3"/>
  </p:notesMasterIdLst>
  <p:sldIdLst>
    <p:sldId id="296" r:id="rId2"/>
    <p:sldId id="300" r:id="rId3"/>
    <p:sldId id="256" r:id="rId4"/>
    <p:sldId id="273" r:id="rId5"/>
    <p:sldId id="271" r:id="rId6"/>
    <p:sldId id="278" r:id="rId7"/>
    <p:sldId id="274" r:id="rId8"/>
    <p:sldId id="275" r:id="rId9"/>
    <p:sldId id="263" r:id="rId10"/>
    <p:sldId id="280" r:id="rId11"/>
    <p:sldId id="279" r:id="rId12"/>
    <p:sldId id="262" r:id="rId13"/>
    <p:sldId id="264" r:id="rId14"/>
    <p:sldId id="283" r:id="rId15"/>
    <p:sldId id="284" r:id="rId16"/>
    <p:sldId id="276" r:id="rId17"/>
    <p:sldId id="309" r:id="rId18"/>
    <p:sldId id="311" r:id="rId19"/>
    <p:sldId id="301" r:id="rId20"/>
    <p:sldId id="304" r:id="rId21"/>
    <p:sldId id="292" r:id="rId22"/>
    <p:sldId id="291" r:id="rId23"/>
    <p:sldId id="286" r:id="rId24"/>
    <p:sldId id="287" r:id="rId25"/>
    <p:sldId id="307" r:id="rId26"/>
    <p:sldId id="305" r:id="rId27"/>
    <p:sldId id="308" r:id="rId28"/>
    <p:sldId id="306" r:id="rId29"/>
    <p:sldId id="312" r:id="rId30"/>
    <p:sldId id="268" r:id="rId31"/>
    <p:sldId id="303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20000"/>
      </a:spcBef>
      <a:spcAft>
        <a:spcPct val="0"/>
      </a:spcAft>
      <a:buClr>
        <a:srgbClr val="0BD0D9"/>
      </a:buClr>
      <a:buSzPct val="95000"/>
      <a:buFont typeface="Wingdings 2" pitchFamily="18" charset="2"/>
      <a:buChar char=""/>
      <a:defRPr sz="2600" b="1" kern="1200">
        <a:solidFill>
          <a:srgbClr val="CC3300"/>
        </a:solidFill>
        <a:latin typeface="Constantia" pitchFamily="18" charset="0"/>
        <a:ea typeface="+mn-ea"/>
        <a:cs typeface="+mn-cs"/>
      </a:defRPr>
    </a:lvl1pPr>
    <a:lvl2pPr marL="455613" indent="1588" algn="l" rtl="0" fontAlgn="base">
      <a:spcBef>
        <a:spcPct val="20000"/>
      </a:spcBef>
      <a:spcAft>
        <a:spcPct val="0"/>
      </a:spcAft>
      <a:buClr>
        <a:srgbClr val="0BD0D9"/>
      </a:buClr>
      <a:buSzPct val="95000"/>
      <a:buFont typeface="Wingdings 2" pitchFamily="18" charset="2"/>
      <a:buChar char=""/>
      <a:defRPr sz="2600" b="1" kern="1200">
        <a:solidFill>
          <a:srgbClr val="CC3300"/>
        </a:solidFill>
        <a:latin typeface="Constantia" pitchFamily="18" charset="0"/>
        <a:ea typeface="+mn-ea"/>
        <a:cs typeface="+mn-cs"/>
      </a:defRPr>
    </a:lvl2pPr>
    <a:lvl3pPr marL="912813" indent="1588" algn="l" rtl="0" fontAlgn="base">
      <a:spcBef>
        <a:spcPct val="20000"/>
      </a:spcBef>
      <a:spcAft>
        <a:spcPct val="0"/>
      </a:spcAft>
      <a:buClr>
        <a:srgbClr val="0BD0D9"/>
      </a:buClr>
      <a:buSzPct val="95000"/>
      <a:buFont typeface="Wingdings 2" pitchFamily="18" charset="2"/>
      <a:buChar char=""/>
      <a:defRPr sz="2600" b="1" kern="1200">
        <a:solidFill>
          <a:srgbClr val="CC3300"/>
        </a:solidFill>
        <a:latin typeface="Constantia" pitchFamily="18" charset="0"/>
        <a:ea typeface="+mn-ea"/>
        <a:cs typeface="+mn-cs"/>
      </a:defRPr>
    </a:lvl3pPr>
    <a:lvl4pPr marL="1370013" indent="1588" algn="l" rtl="0" fontAlgn="base">
      <a:spcBef>
        <a:spcPct val="20000"/>
      </a:spcBef>
      <a:spcAft>
        <a:spcPct val="0"/>
      </a:spcAft>
      <a:buClr>
        <a:srgbClr val="0BD0D9"/>
      </a:buClr>
      <a:buSzPct val="95000"/>
      <a:buFont typeface="Wingdings 2" pitchFamily="18" charset="2"/>
      <a:buChar char=""/>
      <a:defRPr sz="2600" b="1" kern="1200">
        <a:solidFill>
          <a:srgbClr val="CC3300"/>
        </a:solidFill>
        <a:latin typeface="Constantia" pitchFamily="18" charset="0"/>
        <a:ea typeface="+mn-ea"/>
        <a:cs typeface="+mn-cs"/>
      </a:defRPr>
    </a:lvl4pPr>
    <a:lvl5pPr marL="1827213" indent="1588" algn="l" rtl="0" fontAlgn="base">
      <a:spcBef>
        <a:spcPct val="20000"/>
      </a:spcBef>
      <a:spcAft>
        <a:spcPct val="0"/>
      </a:spcAft>
      <a:buClr>
        <a:srgbClr val="0BD0D9"/>
      </a:buClr>
      <a:buSzPct val="95000"/>
      <a:buFont typeface="Wingdings 2" pitchFamily="18" charset="2"/>
      <a:buChar char=""/>
      <a:defRPr sz="2600" b="1" kern="1200">
        <a:solidFill>
          <a:srgbClr val="CC3300"/>
        </a:solidFill>
        <a:latin typeface="Constantia" pitchFamily="18" charset="0"/>
        <a:ea typeface="+mn-ea"/>
        <a:cs typeface="+mn-cs"/>
      </a:defRPr>
    </a:lvl5pPr>
    <a:lvl6pPr marL="2286000" algn="l" defTabSz="914400" rtl="0" eaLnBrk="1" latinLnBrk="0" hangingPunct="1">
      <a:defRPr sz="2600" b="1" kern="1200">
        <a:solidFill>
          <a:srgbClr val="CC3300"/>
        </a:solidFill>
        <a:latin typeface="Constantia" pitchFamily="18" charset="0"/>
        <a:ea typeface="+mn-ea"/>
        <a:cs typeface="+mn-cs"/>
      </a:defRPr>
    </a:lvl6pPr>
    <a:lvl7pPr marL="2743200" algn="l" defTabSz="914400" rtl="0" eaLnBrk="1" latinLnBrk="0" hangingPunct="1">
      <a:defRPr sz="2600" b="1" kern="1200">
        <a:solidFill>
          <a:srgbClr val="CC3300"/>
        </a:solidFill>
        <a:latin typeface="Constantia" pitchFamily="18" charset="0"/>
        <a:ea typeface="+mn-ea"/>
        <a:cs typeface="+mn-cs"/>
      </a:defRPr>
    </a:lvl7pPr>
    <a:lvl8pPr marL="3200400" algn="l" defTabSz="914400" rtl="0" eaLnBrk="1" latinLnBrk="0" hangingPunct="1">
      <a:defRPr sz="2600" b="1" kern="1200">
        <a:solidFill>
          <a:srgbClr val="CC3300"/>
        </a:solidFill>
        <a:latin typeface="Constantia" pitchFamily="18" charset="0"/>
        <a:ea typeface="+mn-ea"/>
        <a:cs typeface="+mn-cs"/>
      </a:defRPr>
    </a:lvl8pPr>
    <a:lvl9pPr marL="3657600" algn="l" defTabSz="914400" rtl="0" eaLnBrk="1" latinLnBrk="0" hangingPunct="1">
      <a:defRPr sz="2600" b="1" kern="1200">
        <a:solidFill>
          <a:srgbClr val="CC3300"/>
        </a:solidFill>
        <a:latin typeface="Constantia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800000"/>
    <a:srgbClr val="1D9AAF"/>
    <a:srgbClr val="FF0066"/>
    <a:srgbClr val="000099"/>
    <a:srgbClr val="660033"/>
    <a:srgbClr val="CC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5" autoAdjust="0"/>
    <p:restoredTop sz="94660"/>
  </p:normalViewPr>
  <p:slideViewPr>
    <p:cSldViewPr>
      <p:cViewPr varScale="1">
        <p:scale>
          <a:sx n="81" d="100"/>
          <a:sy n="81" d="100"/>
        </p:scale>
        <p:origin x="150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4CDBE1-7C56-45DD-8490-1A233C8AFF6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3C4C72A9-7749-4669-80C3-90AEFFF1573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Ребенок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с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ОВЗ</a:t>
          </a:r>
        </a:p>
      </dgm:t>
    </dgm:pt>
    <dgm:pt modelId="{8416ED5A-20AF-4D3F-A476-AC6E371742EB}" type="parTrans" cxnId="{26564DE1-4196-49C8-A7EF-BEC6EEB06AF5}">
      <dgm:prSet/>
      <dgm:spPr/>
    </dgm:pt>
    <dgm:pt modelId="{FA409718-751E-4C4C-97AD-D19035518915}" type="sibTrans" cxnId="{26564DE1-4196-49C8-A7EF-BEC6EEB06AF5}">
      <dgm:prSet/>
      <dgm:spPr/>
    </dgm:pt>
    <dgm:pt modelId="{0F88C75B-0921-4DB1-B315-2CF01C075DD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воспитатели</a:t>
          </a:r>
        </a:p>
      </dgm:t>
    </dgm:pt>
    <dgm:pt modelId="{6653AB84-25E4-4367-B095-0D6CB2C6EF92}" type="parTrans" cxnId="{71C7DA28-A1BF-4DAB-96D9-F1050632C6CD}">
      <dgm:prSet/>
      <dgm:spPr/>
      <dgm:t>
        <a:bodyPr/>
        <a:lstStyle/>
        <a:p>
          <a:endParaRPr lang="ru-RU"/>
        </a:p>
      </dgm:t>
    </dgm:pt>
    <dgm:pt modelId="{DFC2F9AD-444D-4B6C-8FAB-838C5662A0BA}" type="sibTrans" cxnId="{71C7DA28-A1BF-4DAB-96D9-F1050632C6CD}">
      <dgm:prSet/>
      <dgm:spPr/>
    </dgm:pt>
    <dgm:pt modelId="{C257D877-F905-430C-90BA-5814ACBD4C4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помощник</a:t>
          </a:r>
          <a:r>
            <a:rPr kumimoji="0" lang="uk-UA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воспитателя</a:t>
          </a:r>
        </a:p>
      </dgm:t>
    </dgm:pt>
    <dgm:pt modelId="{17342D38-96DA-4FC1-9745-19A2A7DCF1D5}" type="parTrans" cxnId="{62737B3F-7F83-49AF-9CD9-8615197BE8E7}">
      <dgm:prSet/>
      <dgm:spPr/>
      <dgm:t>
        <a:bodyPr/>
        <a:lstStyle/>
        <a:p>
          <a:endParaRPr lang="ru-RU"/>
        </a:p>
      </dgm:t>
    </dgm:pt>
    <dgm:pt modelId="{B415A4C6-972D-4B36-9AB1-3F237525CD11}" type="sibTrans" cxnId="{62737B3F-7F83-49AF-9CD9-8615197BE8E7}">
      <dgm:prSet/>
      <dgm:spPr/>
    </dgm:pt>
    <dgm:pt modelId="{4DB8C841-9770-48F9-8C95-20281630896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админист-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рация</a:t>
          </a:r>
        </a:p>
      </dgm:t>
    </dgm:pt>
    <dgm:pt modelId="{5CFE3CBD-DEA1-412C-B4F9-E812A24C5A79}" type="parTrans" cxnId="{30E62B70-BF5A-4CC1-AE00-E9B483B0EC49}">
      <dgm:prSet/>
      <dgm:spPr/>
      <dgm:t>
        <a:bodyPr/>
        <a:lstStyle/>
        <a:p>
          <a:endParaRPr lang="ru-RU"/>
        </a:p>
      </dgm:t>
    </dgm:pt>
    <dgm:pt modelId="{F967EC20-A46E-4A31-AD4D-FCB8A5A5F9F4}" type="sibTrans" cxnId="{30E62B70-BF5A-4CC1-AE00-E9B483B0EC49}">
      <dgm:prSet/>
      <dgm:spPr/>
    </dgm:pt>
    <dgm:pt modelId="{8C444712-FEAC-42F7-B7D0-A893FA768CF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специалисты</a:t>
          </a:r>
        </a:p>
      </dgm:t>
    </dgm:pt>
    <dgm:pt modelId="{F50F7C48-6E92-4ED2-BEDC-96CBE6F46228}" type="parTrans" cxnId="{B3EE7AF4-C88B-432E-B077-54A60F4AC255}">
      <dgm:prSet/>
      <dgm:spPr/>
      <dgm:t>
        <a:bodyPr/>
        <a:lstStyle/>
        <a:p>
          <a:endParaRPr lang="ru-RU"/>
        </a:p>
      </dgm:t>
    </dgm:pt>
    <dgm:pt modelId="{4E90CC4C-0F8F-4B9F-A3B8-E67596003AFF}" type="sibTrans" cxnId="{B3EE7AF4-C88B-432E-B077-54A60F4AC255}">
      <dgm:prSet/>
      <dgm:spPr/>
    </dgm:pt>
    <dgm:pt modelId="{4116E825-7C1A-4FC9-8DE5-61D697D8DA0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психолог</a:t>
          </a:r>
          <a:endParaRPr kumimoji="0" lang="ru-RU" altLang="ru-RU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Arial" panose="020B0604020202020204" pitchFamily="34" charset="0"/>
          </a:endParaRPr>
        </a:p>
      </dgm:t>
    </dgm:pt>
    <dgm:pt modelId="{257B8AEA-0853-4086-88DA-BC5E87B6503C}" type="parTrans" cxnId="{3952FAAB-2DAD-4974-BA48-8CF179FB8C1D}">
      <dgm:prSet/>
      <dgm:spPr/>
      <dgm:t>
        <a:bodyPr/>
        <a:lstStyle/>
        <a:p>
          <a:endParaRPr lang="ru-RU"/>
        </a:p>
      </dgm:t>
    </dgm:pt>
    <dgm:pt modelId="{8B9AF3F8-FEB8-4A47-B75B-3DE788CFA067}" type="sibTrans" cxnId="{3952FAAB-2DAD-4974-BA48-8CF179FB8C1D}">
      <dgm:prSet/>
      <dgm:spPr/>
    </dgm:pt>
    <dgm:pt modelId="{32D914BF-3CCE-429A-88C8-B9FD7D34E38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логопеды</a:t>
          </a:r>
        </a:p>
      </dgm:t>
    </dgm:pt>
    <dgm:pt modelId="{40A82339-1DBB-423E-A4BC-F86D2EA8A84C}" type="parTrans" cxnId="{5836BE1F-7C39-4BCB-BE1B-61B42C1F5D5B}">
      <dgm:prSet/>
      <dgm:spPr/>
      <dgm:t>
        <a:bodyPr/>
        <a:lstStyle/>
        <a:p>
          <a:endParaRPr lang="ru-RU"/>
        </a:p>
      </dgm:t>
    </dgm:pt>
    <dgm:pt modelId="{453C31CC-57FF-4E65-9B4F-2E3588E0E80F}" type="sibTrans" cxnId="{5836BE1F-7C39-4BCB-BE1B-61B42C1F5D5B}">
      <dgm:prSet/>
      <dgm:spPr/>
    </dgm:pt>
    <dgm:pt modelId="{5B2A7489-59B1-4001-B092-509602FC7C1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мед-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работники</a:t>
          </a:r>
        </a:p>
      </dgm:t>
    </dgm:pt>
    <dgm:pt modelId="{1D36CDE3-FABF-453F-A767-124C99E84D5D}" type="parTrans" cxnId="{17622FC3-8B58-468A-8ABF-970EE5A55D27}">
      <dgm:prSet/>
      <dgm:spPr/>
      <dgm:t>
        <a:bodyPr/>
        <a:lstStyle/>
        <a:p>
          <a:endParaRPr lang="ru-RU"/>
        </a:p>
      </dgm:t>
    </dgm:pt>
    <dgm:pt modelId="{174219BE-54BB-4AD8-9253-E0D0F71F857F}" type="sibTrans" cxnId="{17622FC3-8B58-468A-8ABF-970EE5A55D27}">
      <dgm:prSet/>
      <dgm:spPr/>
    </dgm:pt>
    <dgm:pt modelId="{E7268AD1-774E-40EF-AEC9-B2E58976516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родители</a:t>
          </a:r>
        </a:p>
      </dgm:t>
    </dgm:pt>
    <dgm:pt modelId="{41C35CCC-9AD1-4269-9057-083B4F562519}" type="parTrans" cxnId="{418F72B6-8B87-43E2-93CC-783C9FBCAEAE}">
      <dgm:prSet/>
      <dgm:spPr/>
      <dgm:t>
        <a:bodyPr/>
        <a:lstStyle/>
        <a:p>
          <a:endParaRPr lang="ru-RU"/>
        </a:p>
      </dgm:t>
    </dgm:pt>
    <dgm:pt modelId="{D4F1F496-22D1-4CBA-BBEE-93F5D09F396D}" type="sibTrans" cxnId="{418F72B6-8B87-43E2-93CC-783C9FBCAEAE}">
      <dgm:prSet/>
      <dgm:spPr/>
    </dgm:pt>
    <dgm:pt modelId="{3F87CC3F-8AFD-4834-AE84-BD5072533646}" type="pres">
      <dgm:prSet presAssocID="{BF4CDBE1-7C56-45DD-8490-1A233C8AFF6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05ED811-5439-49FF-B7D3-5F34D15E9B78}" type="pres">
      <dgm:prSet presAssocID="{3C4C72A9-7749-4669-80C3-90AEFFF15732}" presName="centerShape" presStyleLbl="node0" presStyleIdx="0" presStyleCnt="1"/>
      <dgm:spPr/>
    </dgm:pt>
    <dgm:pt modelId="{4C2B883E-50C1-451B-A065-F40DFD5C6DB4}" type="pres">
      <dgm:prSet presAssocID="{6653AB84-25E4-4367-B095-0D6CB2C6EF92}" presName="Name9" presStyleLbl="parChTrans1D2" presStyleIdx="0" presStyleCnt="8"/>
      <dgm:spPr/>
    </dgm:pt>
    <dgm:pt modelId="{89C95C0F-DB8B-4E5B-9302-AD00AAC148F6}" type="pres">
      <dgm:prSet presAssocID="{6653AB84-25E4-4367-B095-0D6CB2C6EF92}" presName="connTx" presStyleLbl="parChTrans1D2" presStyleIdx="0" presStyleCnt="8"/>
      <dgm:spPr/>
    </dgm:pt>
    <dgm:pt modelId="{C45B67C8-E68B-43E6-BAA2-05F1B7CD5A28}" type="pres">
      <dgm:prSet presAssocID="{0F88C75B-0921-4DB1-B315-2CF01C075DD3}" presName="node" presStyleLbl="node1" presStyleIdx="0" presStyleCnt="8">
        <dgm:presLayoutVars>
          <dgm:bulletEnabled val="1"/>
        </dgm:presLayoutVars>
      </dgm:prSet>
      <dgm:spPr/>
    </dgm:pt>
    <dgm:pt modelId="{77C11075-4C7B-4B49-84D8-73C2331C2561}" type="pres">
      <dgm:prSet presAssocID="{17342D38-96DA-4FC1-9745-19A2A7DCF1D5}" presName="Name9" presStyleLbl="parChTrans1D2" presStyleIdx="1" presStyleCnt="8"/>
      <dgm:spPr/>
    </dgm:pt>
    <dgm:pt modelId="{DBE178C5-E67E-4EA2-B923-173FBB8D30BB}" type="pres">
      <dgm:prSet presAssocID="{17342D38-96DA-4FC1-9745-19A2A7DCF1D5}" presName="connTx" presStyleLbl="parChTrans1D2" presStyleIdx="1" presStyleCnt="8"/>
      <dgm:spPr/>
    </dgm:pt>
    <dgm:pt modelId="{687B068C-E5BD-473C-9B8C-56BF59670F6F}" type="pres">
      <dgm:prSet presAssocID="{C257D877-F905-430C-90BA-5814ACBD4C4F}" presName="node" presStyleLbl="node1" presStyleIdx="1" presStyleCnt="8">
        <dgm:presLayoutVars>
          <dgm:bulletEnabled val="1"/>
        </dgm:presLayoutVars>
      </dgm:prSet>
      <dgm:spPr/>
    </dgm:pt>
    <dgm:pt modelId="{C09142B1-67E7-40CC-A924-A2C4D1E94AE0}" type="pres">
      <dgm:prSet presAssocID="{5CFE3CBD-DEA1-412C-B4F9-E812A24C5A79}" presName="Name9" presStyleLbl="parChTrans1D2" presStyleIdx="2" presStyleCnt="8"/>
      <dgm:spPr/>
    </dgm:pt>
    <dgm:pt modelId="{D6A36A03-7EBA-4C14-A27D-F5C6F6805D56}" type="pres">
      <dgm:prSet presAssocID="{5CFE3CBD-DEA1-412C-B4F9-E812A24C5A79}" presName="connTx" presStyleLbl="parChTrans1D2" presStyleIdx="2" presStyleCnt="8"/>
      <dgm:spPr/>
    </dgm:pt>
    <dgm:pt modelId="{C99779EF-0BCD-49DE-9650-1F02211396A1}" type="pres">
      <dgm:prSet presAssocID="{4DB8C841-9770-48F9-8C95-20281630896D}" presName="node" presStyleLbl="node1" presStyleIdx="2" presStyleCnt="8">
        <dgm:presLayoutVars>
          <dgm:bulletEnabled val="1"/>
        </dgm:presLayoutVars>
      </dgm:prSet>
      <dgm:spPr/>
    </dgm:pt>
    <dgm:pt modelId="{5048EADC-AEF1-4FED-ACE4-BFC0B4873B0C}" type="pres">
      <dgm:prSet presAssocID="{F50F7C48-6E92-4ED2-BEDC-96CBE6F46228}" presName="Name9" presStyleLbl="parChTrans1D2" presStyleIdx="3" presStyleCnt="8"/>
      <dgm:spPr/>
    </dgm:pt>
    <dgm:pt modelId="{AEBACA2D-065C-4302-B9AB-022B5A86D285}" type="pres">
      <dgm:prSet presAssocID="{F50F7C48-6E92-4ED2-BEDC-96CBE6F46228}" presName="connTx" presStyleLbl="parChTrans1D2" presStyleIdx="3" presStyleCnt="8"/>
      <dgm:spPr/>
    </dgm:pt>
    <dgm:pt modelId="{D15025E2-C6F7-496C-A455-EE7B2572C205}" type="pres">
      <dgm:prSet presAssocID="{8C444712-FEAC-42F7-B7D0-A893FA768CFA}" presName="node" presStyleLbl="node1" presStyleIdx="3" presStyleCnt="8">
        <dgm:presLayoutVars>
          <dgm:bulletEnabled val="1"/>
        </dgm:presLayoutVars>
      </dgm:prSet>
      <dgm:spPr/>
    </dgm:pt>
    <dgm:pt modelId="{7A22983D-900F-405F-99D1-683ABAE199B9}" type="pres">
      <dgm:prSet presAssocID="{257B8AEA-0853-4086-88DA-BC5E87B6503C}" presName="Name9" presStyleLbl="parChTrans1D2" presStyleIdx="4" presStyleCnt="8"/>
      <dgm:spPr/>
    </dgm:pt>
    <dgm:pt modelId="{DAB9B28F-25BA-46D6-9901-D7F39B435A91}" type="pres">
      <dgm:prSet presAssocID="{257B8AEA-0853-4086-88DA-BC5E87B6503C}" presName="connTx" presStyleLbl="parChTrans1D2" presStyleIdx="4" presStyleCnt="8"/>
      <dgm:spPr/>
    </dgm:pt>
    <dgm:pt modelId="{1F9E7210-ADAD-462F-8424-06A0FEB10596}" type="pres">
      <dgm:prSet presAssocID="{4116E825-7C1A-4FC9-8DE5-61D697D8DA03}" presName="node" presStyleLbl="node1" presStyleIdx="4" presStyleCnt="8">
        <dgm:presLayoutVars>
          <dgm:bulletEnabled val="1"/>
        </dgm:presLayoutVars>
      </dgm:prSet>
      <dgm:spPr/>
    </dgm:pt>
    <dgm:pt modelId="{3FB380AA-4EE6-4797-A65B-E6B3D943B54B}" type="pres">
      <dgm:prSet presAssocID="{40A82339-1DBB-423E-A4BC-F86D2EA8A84C}" presName="Name9" presStyleLbl="parChTrans1D2" presStyleIdx="5" presStyleCnt="8"/>
      <dgm:spPr/>
    </dgm:pt>
    <dgm:pt modelId="{DDFB07CD-E033-4F4B-93BB-392C447B3413}" type="pres">
      <dgm:prSet presAssocID="{40A82339-1DBB-423E-A4BC-F86D2EA8A84C}" presName="connTx" presStyleLbl="parChTrans1D2" presStyleIdx="5" presStyleCnt="8"/>
      <dgm:spPr/>
    </dgm:pt>
    <dgm:pt modelId="{B50A9097-625A-492D-BA68-835C9E0A5599}" type="pres">
      <dgm:prSet presAssocID="{32D914BF-3CCE-429A-88C8-B9FD7D34E383}" presName="node" presStyleLbl="node1" presStyleIdx="5" presStyleCnt="8">
        <dgm:presLayoutVars>
          <dgm:bulletEnabled val="1"/>
        </dgm:presLayoutVars>
      </dgm:prSet>
      <dgm:spPr/>
    </dgm:pt>
    <dgm:pt modelId="{8B5A2DF7-434B-4F9B-BEC9-EBAAEA3A6556}" type="pres">
      <dgm:prSet presAssocID="{1D36CDE3-FABF-453F-A767-124C99E84D5D}" presName="Name9" presStyleLbl="parChTrans1D2" presStyleIdx="6" presStyleCnt="8"/>
      <dgm:spPr/>
    </dgm:pt>
    <dgm:pt modelId="{143803F5-0D90-4076-8468-5CCDB984469A}" type="pres">
      <dgm:prSet presAssocID="{1D36CDE3-FABF-453F-A767-124C99E84D5D}" presName="connTx" presStyleLbl="parChTrans1D2" presStyleIdx="6" presStyleCnt="8"/>
      <dgm:spPr/>
    </dgm:pt>
    <dgm:pt modelId="{F208B3E1-9009-46E5-AF9C-1BC772D90AEF}" type="pres">
      <dgm:prSet presAssocID="{5B2A7489-59B1-4001-B092-509602FC7C1D}" presName="node" presStyleLbl="node1" presStyleIdx="6" presStyleCnt="8">
        <dgm:presLayoutVars>
          <dgm:bulletEnabled val="1"/>
        </dgm:presLayoutVars>
      </dgm:prSet>
      <dgm:spPr/>
    </dgm:pt>
    <dgm:pt modelId="{1B15E8D2-7F3B-437F-9C00-EDCE08AD1B15}" type="pres">
      <dgm:prSet presAssocID="{41C35CCC-9AD1-4269-9057-083B4F562519}" presName="Name9" presStyleLbl="parChTrans1D2" presStyleIdx="7" presStyleCnt="8"/>
      <dgm:spPr/>
    </dgm:pt>
    <dgm:pt modelId="{AA3B2080-0EB4-4182-A5D4-B31B4DD8B97A}" type="pres">
      <dgm:prSet presAssocID="{41C35CCC-9AD1-4269-9057-083B4F562519}" presName="connTx" presStyleLbl="parChTrans1D2" presStyleIdx="7" presStyleCnt="8"/>
      <dgm:spPr/>
    </dgm:pt>
    <dgm:pt modelId="{F7AE0DAE-49FF-45E0-A1A1-5CA59BBE0B89}" type="pres">
      <dgm:prSet presAssocID="{E7268AD1-774E-40EF-AEC9-B2E58976516A}" presName="node" presStyleLbl="node1" presStyleIdx="7" presStyleCnt="8">
        <dgm:presLayoutVars>
          <dgm:bulletEnabled val="1"/>
        </dgm:presLayoutVars>
      </dgm:prSet>
      <dgm:spPr/>
    </dgm:pt>
  </dgm:ptLst>
  <dgm:cxnLst>
    <dgm:cxn modelId="{99288602-57E2-4274-BD73-9EB866DCE085}" type="presOf" srcId="{F50F7C48-6E92-4ED2-BEDC-96CBE6F46228}" destId="{AEBACA2D-065C-4302-B9AB-022B5A86D285}" srcOrd="1" destOrd="0" presId="urn:microsoft.com/office/officeart/2005/8/layout/radial1"/>
    <dgm:cxn modelId="{5836BE1F-7C39-4BCB-BE1B-61B42C1F5D5B}" srcId="{3C4C72A9-7749-4669-80C3-90AEFFF15732}" destId="{32D914BF-3CCE-429A-88C8-B9FD7D34E383}" srcOrd="5" destOrd="0" parTransId="{40A82339-1DBB-423E-A4BC-F86D2EA8A84C}" sibTransId="{453C31CC-57FF-4E65-9B4F-2E3588E0E80F}"/>
    <dgm:cxn modelId="{E17F7921-D310-4D66-822D-66C4FF89515A}" type="presOf" srcId="{257B8AEA-0853-4086-88DA-BC5E87B6503C}" destId="{DAB9B28F-25BA-46D6-9901-D7F39B435A91}" srcOrd="1" destOrd="0" presId="urn:microsoft.com/office/officeart/2005/8/layout/radial1"/>
    <dgm:cxn modelId="{C15B6522-C436-4A00-A4A3-B0D8E374E5BE}" type="presOf" srcId="{0F88C75B-0921-4DB1-B315-2CF01C075DD3}" destId="{C45B67C8-E68B-43E6-BAA2-05F1B7CD5A28}" srcOrd="0" destOrd="0" presId="urn:microsoft.com/office/officeart/2005/8/layout/radial1"/>
    <dgm:cxn modelId="{71C7DA28-A1BF-4DAB-96D9-F1050632C6CD}" srcId="{3C4C72A9-7749-4669-80C3-90AEFFF15732}" destId="{0F88C75B-0921-4DB1-B315-2CF01C075DD3}" srcOrd="0" destOrd="0" parTransId="{6653AB84-25E4-4367-B095-0D6CB2C6EF92}" sibTransId="{DFC2F9AD-444D-4B6C-8FAB-838C5662A0BA}"/>
    <dgm:cxn modelId="{03A4F328-5CF8-4670-9009-961E919B889D}" type="presOf" srcId="{40A82339-1DBB-423E-A4BC-F86D2EA8A84C}" destId="{DDFB07CD-E033-4F4B-93BB-392C447B3413}" srcOrd="1" destOrd="0" presId="urn:microsoft.com/office/officeart/2005/8/layout/radial1"/>
    <dgm:cxn modelId="{F8313538-53D2-454E-9B81-82851C8F8EBB}" type="presOf" srcId="{5CFE3CBD-DEA1-412C-B4F9-E812A24C5A79}" destId="{D6A36A03-7EBA-4C14-A27D-F5C6F6805D56}" srcOrd="1" destOrd="0" presId="urn:microsoft.com/office/officeart/2005/8/layout/radial1"/>
    <dgm:cxn modelId="{2A6FD939-1EF4-4553-BBD6-5C6F9CEF9DD7}" type="presOf" srcId="{5CFE3CBD-DEA1-412C-B4F9-E812A24C5A79}" destId="{C09142B1-67E7-40CC-A924-A2C4D1E94AE0}" srcOrd="0" destOrd="0" presId="urn:microsoft.com/office/officeart/2005/8/layout/radial1"/>
    <dgm:cxn modelId="{62737B3F-7F83-49AF-9CD9-8615197BE8E7}" srcId="{3C4C72A9-7749-4669-80C3-90AEFFF15732}" destId="{C257D877-F905-430C-90BA-5814ACBD4C4F}" srcOrd="1" destOrd="0" parTransId="{17342D38-96DA-4FC1-9745-19A2A7DCF1D5}" sibTransId="{B415A4C6-972D-4B36-9AB1-3F237525CD11}"/>
    <dgm:cxn modelId="{FA923361-B184-46CD-96EB-6F7AF76C8598}" type="presOf" srcId="{C257D877-F905-430C-90BA-5814ACBD4C4F}" destId="{687B068C-E5BD-473C-9B8C-56BF59670F6F}" srcOrd="0" destOrd="0" presId="urn:microsoft.com/office/officeart/2005/8/layout/radial1"/>
    <dgm:cxn modelId="{6207354D-552F-4AE1-9598-1BA9A80565DD}" type="presOf" srcId="{17342D38-96DA-4FC1-9745-19A2A7DCF1D5}" destId="{77C11075-4C7B-4B49-84D8-73C2331C2561}" srcOrd="0" destOrd="0" presId="urn:microsoft.com/office/officeart/2005/8/layout/radial1"/>
    <dgm:cxn modelId="{0617716E-884D-4F1B-9A46-8A3083E72884}" type="presOf" srcId="{5B2A7489-59B1-4001-B092-509602FC7C1D}" destId="{F208B3E1-9009-46E5-AF9C-1BC772D90AEF}" srcOrd="0" destOrd="0" presId="urn:microsoft.com/office/officeart/2005/8/layout/radial1"/>
    <dgm:cxn modelId="{815BE74F-8220-4230-9B06-FFE956CAE6C9}" type="presOf" srcId="{E7268AD1-774E-40EF-AEC9-B2E58976516A}" destId="{F7AE0DAE-49FF-45E0-A1A1-5CA59BBE0B89}" srcOrd="0" destOrd="0" presId="urn:microsoft.com/office/officeart/2005/8/layout/radial1"/>
    <dgm:cxn modelId="{30E62B70-BF5A-4CC1-AE00-E9B483B0EC49}" srcId="{3C4C72A9-7749-4669-80C3-90AEFFF15732}" destId="{4DB8C841-9770-48F9-8C95-20281630896D}" srcOrd="2" destOrd="0" parTransId="{5CFE3CBD-DEA1-412C-B4F9-E812A24C5A79}" sibTransId="{F967EC20-A46E-4A31-AD4D-FCB8A5A5F9F4}"/>
    <dgm:cxn modelId="{2FCE0C75-F4A3-49D3-8A63-1E1475B5B773}" type="presOf" srcId="{F50F7C48-6E92-4ED2-BEDC-96CBE6F46228}" destId="{5048EADC-AEF1-4FED-ACE4-BFC0B4873B0C}" srcOrd="0" destOrd="0" presId="urn:microsoft.com/office/officeart/2005/8/layout/radial1"/>
    <dgm:cxn modelId="{77BC3F55-27A4-4A77-BB9B-F0133FE23B5D}" type="presOf" srcId="{41C35CCC-9AD1-4269-9057-083B4F562519}" destId="{1B15E8D2-7F3B-437F-9C00-EDCE08AD1B15}" srcOrd="0" destOrd="0" presId="urn:microsoft.com/office/officeart/2005/8/layout/radial1"/>
    <dgm:cxn modelId="{5C098E75-2F04-49FB-87CC-053660AFA5ED}" type="presOf" srcId="{1D36CDE3-FABF-453F-A767-124C99E84D5D}" destId="{143803F5-0D90-4076-8468-5CCDB984469A}" srcOrd="1" destOrd="0" presId="urn:microsoft.com/office/officeart/2005/8/layout/radial1"/>
    <dgm:cxn modelId="{4456CA82-BE0F-4194-AE40-01BC435FE55C}" type="presOf" srcId="{40A82339-1DBB-423E-A4BC-F86D2EA8A84C}" destId="{3FB380AA-4EE6-4797-A65B-E6B3D943B54B}" srcOrd="0" destOrd="0" presId="urn:microsoft.com/office/officeart/2005/8/layout/radial1"/>
    <dgm:cxn modelId="{4AFE6195-3B5D-448B-967D-6AB85A4910F6}" type="presOf" srcId="{BF4CDBE1-7C56-45DD-8490-1A233C8AFF6F}" destId="{3F87CC3F-8AFD-4834-AE84-BD5072533646}" srcOrd="0" destOrd="0" presId="urn:microsoft.com/office/officeart/2005/8/layout/radial1"/>
    <dgm:cxn modelId="{DF5C189D-5244-4558-A053-3D8238A4E8B2}" type="presOf" srcId="{6653AB84-25E4-4367-B095-0D6CB2C6EF92}" destId="{89C95C0F-DB8B-4E5B-9302-AD00AAC148F6}" srcOrd="1" destOrd="0" presId="urn:microsoft.com/office/officeart/2005/8/layout/radial1"/>
    <dgm:cxn modelId="{4EA030A2-2AA2-4E47-8713-4A0F40085F68}" type="presOf" srcId="{8C444712-FEAC-42F7-B7D0-A893FA768CFA}" destId="{D15025E2-C6F7-496C-A455-EE7B2572C205}" srcOrd="0" destOrd="0" presId="urn:microsoft.com/office/officeart/2005/8/layout/radial1"/>
    <dgm:cxn modelId="{3952FAAB-2DAD-4974-BA48-8CF179FB8C1D}" srcId="{3C4C72A9-7749-4669-80C3-90AEFFF15732}" destId="{4116E825-7C1A-4FC9-8DE5-61D697D8DA03}" srcOrd="4" destOrd="0" parTransId="{257B8AEA-0853-4086-88DA-BC5E87B6503C}" sibTransId="{8B9AF3F8-FEB8-4A47-B75B-3DE788CFA067}"/>
    <dgm:cxn modelId="{999DFFAC-83B0-439C-B2E0-BDE4B784CA08}" type="presOf" srcId="{41C35CCC-9AD1-4269-9057-083B4F562519}" destId="{AA3B2080-0EB4-4182-A5D4-B31B4DD8B97A}" srcOrd="1" destOrd="0" presId="urn:microsoft.com/office/officeart/2005/8/layout/radial1"/>
    <dgm:cxn modelId="{418F72B6-8B87-43E2-93CC-783C9FBCAEAE}" srcId="{3C4C72A9-7749-4669-80C3-90AEFFF15732}" destId="{E7268AD1-774E-40EF-AEC9-B2E58976516A}" srcOrd="7" destOrd="0" parTransId="{41C35CCC-9AD1-4269-9057-083B4F562519}" sibTransId="{D4F1F496-22D1-4CBA-BBEE-93F5D09F396D}"/>
    <dgm:cxn modelId="{314175B6-C85F-4A40-924C-4B2CB964BA75}" type="presOf" srcId="{6653AB84-25E4-4367-B095-0D6CB2C6EF92}" destId="{4C2B883E-50C1-451B-A065-F40DFD5C6DB4}" srcOrd="0" destOrd="0" presId="urn:microsoft.com/office/officeart/2005/8/layout/radial1"/>
    <dgm:cxn modelId="{17622FC3-8B58-468A-8ABF-970EE5A55D27}" srcId="{3C4C72A9-7749-4669-80C3-90AEFFF15732}" destId="{5B2A7489-59B1-4001-B092-509602FC7C1D}" srcOrd="6" destOrd="0" parTransId="{1D36CDE3-FABF-453F-A767-124C99E84D5D}" sibTransId="{174219BE-54BB-4AD8-9253-E0D0F71F857F}"/>
    <dgm:cxn modelId="{9603A8CB-A57A-4610-A1B7-0496AD0CFF59}" type="presOf" srcId="{4116E825-7C1A-4FC9-8DE5-61D697D8DA03}" destId="{1F9E7210-ADAD-462F-8424-06A0FEB10596}" srcOrd="0" destOrd="0" presId="urn:microsoft.com/office/officeart/2005/8/layout/radial1"/>
    <dgm:cxn modelId="{D1C198D2-7915-4122-A406-3B82482C28AC}" type="presOf" srcId="{1D36CDE3-FABF-453F-A767-124C99E84D5D}" destId="{8B5A2DF7-434B-4F9B-BEC9-EBAAEA3A6556}" srcOrd="0" destOrd="0" presId="urn:microsoft.com/office/officeart/2005/8/layout/radial1"/>
    <dgm:cxn modelId="{F217E3E0-4867-458A-AFDB-F2FE397C5182}" type="presOf" srcId="{32D914BF-3CCE-429A-88C8-B9FD7D34E383}" destId="{B50A9097-625A-492D-BA68-835C9E0A5599}" srcOrd="0" destOrd="0" presId="urn:microsoft.com/office/officeart/2005/8/layout/radial1"/>
    <dgm:cxn modelId="{26564DE1-4196-49C8-A7EF-BEC6EEB06AF5}" srcId="{BF4CDBE1-7C56-45DD-8490-1A233C8AFF6F}" destId="{3C4C72A9-7749-4669-80C3-90AEFFF15732}" srcOrd="0" destOrd="0" parTransId="{8416ED5A-20AF-4D3F-A476-AC6E371742EB}" sibTransId="{FA409718-751E-4C4C-97AD-D19035518915}"/>
    <dgm:cxn modelId="{061638E9-744F-4AD8-B3D2-4166A8813051}" type="presOf" srcId="{257B8AEA-0853-4086-88DA-BC5E87B6503C}" destId="{7A22983D-900F-405F-99D1-683ABAE199B9}" srcOrd="0" destOrd="0" presId="urn:microsoft.com/office/officeart/2005/8/layout/radial1"/>
    <dgm:cxn modelId="{323593E9-411A-4919-AE67-84859DA2A496}" type="presOf" srcId="{3C4C72A9-7749-4669-80C3-90AEFFF15732}" destId="{705ED811-5439-49FF-B7D3-5F34D15E9B78}" srcOrd="0" destOrd="0" presId="urn:microsoft.com/office/officeart/2005/8/layout/radial1"/>
    <dgm:cxn modelId="{CE1F06F0-0616-4DB2-B87B-3358D568B25C}" type="presOf" srcId="{17342D38-96DA-4FC1-9745-19A2A7DCF1D5}" destId="{DBE178C5-E67E-4EA2-B923-173FBB8D30BB}" srcOrd="1" destOrd="0" presId="urn:microsoft.com/office/officeart/2005/8/layout/radial1"/>
    <dgm:cxn modelId="{B3EE7AF4-C88B-432E-B077-54A60F4AC255}" srcId="{3C4C72A9-7749-4669-80C3-90AEFFF15732}" destId="{8C444712-FEAC-42F7-B7D0-A893FA768CFA}" srcOrd="3" destOrd="0" parTransId="{F50F7C48-6E92-4ED2-BEDC-96CBE6F46228}" sibTransId="{4E90CC4C-0F8F-4B9F-A3B8-E67596003AFF}"/>
    <dgm:cxn modelId="{8D1B86FB-6E94-415B-87F6-7DC7669DC238}" type="presOf" srcId="{4DB8C841-9770-48F9-8C95-20281630896D}" destId="{C99779EF-0BCD-49DE-9650-1F02211396A1}" srcOrd="0" destOrd="0" presId="urn:microsoft.com/office/officeart/2005/8/layout/radial1"/>
    <dgm:cxn modelId="{6F894EDB-BF8E-485C-8D42-BCB1BBE28855}" type="presParOf" srcId="{3F87CC3F-8AFD-4834-AE84-BD5072533646}" destId="{705ED811-5439-49FF-B7D3-5F34D15E9B78}" srcOrd="0" destOrd="0" presId="urn:microsoft.com/office/officeart/2005/8/layout/radial1"/>
    <dgm:cxn modelId="{10D59906-0CE0-4659-8311-69914ED02E47}" type="presParOf" srcId="{3F87CC3F-8AFD-4834-AE84-BD5072533646}" destId="{4C2B883E-50C1-451B-A065-F40DFD5C6DB4}" srcOrd="1" destOrd="0" presId="urn:microsoft.com/office/officeart/2005/8/layout/radial1"/>
    <dgm:cxn modelId="{B1FC8E77-689B-4EA4-A504-B78B0C3951BA}" type="presParOf" srcId="{4C2B883E-50C1-451B-A065-F40DFD5C6DB4}" destId="{89C95C0F-DB8B-4E5B-9302-AD00AAC148F6}" srcOrd="0" destOrd="0" presId="urn:microsoft.com/office/officeart/2005/8/layout/radial1"/>
    <dgm:cxn modelId="{A89EC585-AECC-4A8C-8CBF-14EFEEBCFC45}" type="presParOf" srcId="{3F87CC3F-8AFD-4834-AE84-BD5072533646}" destId="{C45B67C8-E68B-43E6-BAA2-05F1B7CD5A28}" srcOrd="2" destOrd="0" presId="urn:microsoft.com/office/officeart/2005/8/layout/radial1"/>
    <dgm:cxn modelId="{69DB21D4-E36F-4609-A305-D5FA5C0CCAE8}" type="presParOf" srcId="{3F87CC3F-8AFD-4834-AE84-BD5072533646}" destId="{77C11075-4C7B-4B49-84D8-73C2331C2561}" srcOrd="3" destOrd="0" presId="urn:microsoft.com/office/officeart/2005/8/layout/radial1"/>
    <dgm:cxn modelId="{CFC25203-59D0-4F86-8C4C-FC2FE2211AAD}" type="presParOf" srcId="{77C11075-4C7B-4B49-84D8-73C2331C2561}" destId="{DBE178C5-E67E-4EA2-B923-173FBB8D30BB}" srcOrd="0" destOrd="0" presId="urn:microsoft.com/office/officeart/2005/8/layout/radial1"/>
    <dgm:cxn modelId="{9B8D507F-FA70-40BA-8C58-AEE494B7F6D1}" type="presParOf" srcId="{3F87CC3F-8AFD-4834-AE84-BD5072533646}" destId="{687B068C-E5BD-473C-9B8C-56BF59670F6F}" srcOrd="4" destOrd="0" presId="urn:microsoft.com/office/officeart/2005/8/layout/radial1"/>
    <dgm:cxn modelId="{8244756C-8481-4EDC-B495-5A92486D3519}" type="presParOf" srcId="{3F87CC3F-8AFD-4834-AE84-BD5072533646}" destId="{C09142B1-67E7-40CC-A924-A2C4D1E94AE0}" srcOrd="5" destOrd="0" presId="urn:microsoft.com/office/officeart/2005/8/layout/radial1"/>
    <dgm:cxn modelId="{D37B3D79-0DCD-4043-8747-39BAD8860759}" type="presParOf" srcId="{C09142B1-67E7-40CC-A924-A2C4D1E94AE0}" destId="{D6A36A03-7EBA-4C14-A27D-F5C6F6805D56}" srcOrd="0" destOrd="0" presId="urn:microsoft.com/office/officeart/2005/8/layout/radial1"/>
    <dgm:cxn modelId="{AB4FDCAC-650F-4990-90AD-704C08D1E776}" type="presParOf" srcId="{3F87CC3F-8AFD-4834-AE84-BD5072533646}" destId="{C99779EF-0BCD-49DE-9650-1F02211396A1}" srcOrd="6" destOrd="0" presId="urn:microsoft.com/office/officeart/2005/8/layout/radial1"/>
    <dgm:cxn modelId="{E3B2A5F3-4CD2-430A-B8B8-73438CFD4A23}" type="presParOf" srcId="{3F87CC3F-8AFD-4834-AE84-BD5072533646}" destId="{5048EADC-AEF1-4FED-ACE4-BFC0B4873B0C}" srcOrd="7" destOrd="0" presId="urn:microsoft.com/office/officeart/2005/8/layout/radial1"/>
    <dgm:cxn modelId="{4E1D46B0-4E82-4ADF-B75E-F4D0470684B0}" type="presParOf" srcId="{5048EADC-AEF1-4FED-ACE4-BFC0B4873B0C}" destId="{AEBACA2D-065C-4302-B9AB-022B5A86D285}" srcOrd="0" destOrd="0" presId="urn:microsoft.com/office/officeart/2005/8/layout/radial1"/>
    <dgm:cxn modelId="{C1491B2C-B269-4794-BB16-CD2880C30D9B}" type="presParOf" srcId="{3F87CC3F-8AFD-4834-AE84-BD5072533646}" destId="{D15025E2-C6F7-496C-A455-EE7B2572C205}" srcOrd="8" destOrd="0" presId="urn:microsoft.com/office/officeart/2005/8/layout/radial1"/>
    <dgm:cxn modelId="{89523AA8-2673-47FE-A682-EDBFC5FAFFF0}" type="presParOf" srcId="{3F87CC3F-8AFD-4834-AE84-BD5072533646}" destId="{7A22983D-900F-405F-99D1-683ABAE199B9}" srcOrd="9" destOrd="0" presId="urn:microsoft.com/office/officeart/2005/8/layout/radial1"/>
    <dgm:cxn modelId="{2802B5CD-A27D-4531-9D73-1819091B7140}" type="presParOf" srcId="{7A22983D-900F-405F-99D1-683ABAE199B9}" destId="{DAB9B28F-25BA-46D6-9901-D7F39B435A91}" srcOrd="0" destOrd="0" presId="urn:microsoft.com/office/officeart/2005/8/layout/radial1"/>
    <dgm:cxn modelId="{5EB60496-8093-4D8C-9A15-266C9C18AE80}" type="presParOf" srcId="{3F87CC3F-8AFD-4834-AE84-BD5072533646}" destId="{1F9E7210-ADAD-462F-8424-06A0FEB10596}" srcOrd="10" destOrd="0" presId="urn:microsoft.com/office/officeart/2005/8/layout/radial1"/>
    <dgm:cxn modelId="{B920E499-D340-4573-AA93-8FED497FFA3A}" type="presParOf" srcId="{3F87CC3F-8AFD-4834-AE84-BD5072533646}" destId="{3FB380AA-4EE6-4797-A65B-E6B3D943B54B}" srcOrd="11" destOrd="0" presId="urn:microsoft.com/office/officeart/2005/8/layout/radial1"/>
    <dgm:cxn modelId="{2FECC632-E8AF-43FC-A408-BF17E5E6DF0B}" type="presParOf" srcId="{3FB380AA-4EE6-4797-A65B-E6B3D943B54B}" destId="{DDFB07CD-E033-4F4B-93BB-392C447B3413}" srcOrd="0" destOrd="0" presId="urn:microsoft.com/office/officeart/2005/8/layout/radial1"/>
    <dgm:cxn modelId="{17CBE231-D757-4E71-8F8B-84A980F2FA16}" type="presParOf" srcId="{3F87CC3F-8AFD-4834-AE84-BD5072533646}" destId="{B50A9097-625A-492D-BA68-835C9E0A5599}" srcOrd="12" destOrd="0" presId="urn:microsoft.com/office/officeart/2005/8/layout/radial1"/>
    <dgm:cxn modelId="{9196D060-E365-4626-8808-587AE5EAB0E9}" type="presParOf" srcId="{3F87CC3F-8AFD-4834-AE84-BD5072533646}" destId="{8B5A2DF7-434B-4F9B-BEC9-EBAAEA3A6556}" srcOrd="13" destOrd="0" presId="urn:microsoft.com/office/officeart/2005/8/layout/radial1"/>
    <dgm:cxn modelId="{F51033E7-E87A-4BBA-BE4F-C1B0AF7ACF23}" type="presParOf" srcId="{8B5A2DF7-434B-4F9B-BEC9-EBAAEA3A6556}" destId="{143803F5-0D90-4076-8468-5CCDB984469A}" srcOrd="0" destOrd="0" presId="urn:microsoft.com/office/officeart/2005/8/layout/radial1"/>
    <dgm:cxn modelId="{28538CDF-0BDE-4D3D-B8A6-4823B31A1FDF}" type="presParOf" srcId="{3F87CC3F-8AFD-4834-AE84-BD5072533646}" destId="{F208B3E1-9009-46E5-AF9C-1BC772D90AEF}" srcOrd="14" destOrd="0" presId="urn:microsoft.com/office/officeart/2005/8/layout/radial1"/>
    <dgm:cxn modelId="{EC5CEC9A-C37B-46C0-A183-1EDEFC86D8A2}" type="presParOf" srcId="{3F87CC3F-8AFD-4834-AE84-BD5072533646}" destId="{1B15E8D2-7F3B-437F-9C00-EDCE08AD1B15}" srcOrd="15" destOrd="0" presId="urn:microsoft.com/office/officeart/2005/8/layout/radial1"/>
    <dgm:cxn modelId="{2453FCBF-E874-40E3-BAE8-E2C06E2AFB63}" type="presParOf" srcId="{1B15E8D2-7F3B-437F-9C00-EDCE08AD1B15}" destId="{AA3B2080-0EB4-4182-A5D4-B31B4DD8B97A}" srcOrd="0" destOrd="0" presId="urn:microsoft.com/office/officeart/2005/8/layout/radial1"/>
    <dgm:cxn modelId="{F5B64E07-AFCA-4DF0-852F-7A0FD5F6319D}" type="presParOf" srcId="{3F87CC3F-8AFD-4834-AE84-BD5072533646}" destId="{F7AE0DAE-49FF-45E0-A1A1-5CA59BBE0B89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61C51C-FB29-4D01-BF27-36956752062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2C677A9F-8FD4-4785-B096-42F51DE382E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ПОДГОТОВИТЕЛЬНЫЙ ЭТАП</a:t>
          </a:r>
        </a:p>
      </dgm:t>
    </dgm:pt>
    <dgm:pt modelId="{80819BAD-2032-4262-A824-1E39BB98EE0A}" type="parTrans" cxnId="{1A021F68-4FCB-4C77-BC0C-5D313BE6DA52}">
      <dgm:prSet/>
      <dgm:spPr/>
    </dgm:pt>
    <dgm:pt modelId="{D2D5C478-1373-460C-A1DE-477E2B799BA6}" type="sibTrans" cxnId="{1A021F68-4FCB-4C77-BC0C-5D313BE6DA52}">
      <dgm:prSet/>
      <dgm:spPr/>
    </dgm:pt>
    <dgm:pt modelId="{B8C11C5C-CA75-4151-B215-D45D9F3AAA6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ДИАГНОСТИЧЕСКОЕ ОБСЛЕДОВАНИЕ ДЕТЕЙ</a:t>
          </a:r>
          <a:endParaRPr kumimoji="0" lang="ru-RU" altLang="ru-RU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man Old Style" panose="02050604050505020204" pitchFamily="18" charset="0"/>
            <a:cs typeface="Arial" panose="020B0604020202020204" pitchFamily="34" charset="0"/>
          </a:endParaRPr>
        </a:p>
      </dgm:t>
    </dgm:pt>
    <dgm:pt modelId="{41E66B7A-09AD-4128-83AF-74ECBE10BE7A}" type="parTrans" cxnId="{A33DF627-21F9-43D6-8827-B33A638C008E}">
      <dgm:prSet/>
      <dgm:spPr/>
    </dgm:pt>
    <dgm:pt modelId="{42ED6FEC-EA63-4310-B087-138101567FCA}" type="sibTrans" cxnId="{A33DF627-21F9-43D6-8827-B33A638C008E}">
      <dgm:prSet/>
      <dgm:spPr/>
    </dgm:pt>
    <dgm:pt modelId="{1A4387B9-5F03-4EEF-8929-166F20AC3C0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АНКЕТИРОВАНИЕ ЧЛЕНОВ  КОМАНДЫ</a:t>
          </a:r>
        </a:p>
      </dgm:t>
    </dgm:pt>
    <dgm:pt modelId="{53F04C0D-DE4D-4D7D-ACBD-7EB1496B60BA}" type="parTrans" cxnId="{DE146770-79EA-42DB-84D6-0CB84E36BA56}">
      <dgm:prSet/>
      <dgm:spPr/>
    </dgm:pt>
    <dgm:pt modelId="{B1D5963D-9335-48A4-9556-7586DE9EF428}" type="sibTrans" cxnId="{DE146770-79EA-42DB-84D6-0CB84E36BA56}">
      <dgm:prSet/>
      <dgm:spPr/>
    </dgm:pt>
    <dgm:pt modelId="{D46EAEA8-AA8E-4D84-8C12-617AF852C26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УСТАНОВЛЕНИЕ КОМАНДНОГО КОНТАКТА</a:t>
          </a:r>
          <a:endParaRPr kumimoji="0" lang="ru-RU" altLang="ru-RU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man Old Style" panose="02050604050505020204" pitchFamily="18" charset="0"/>
            <a:cs typeface="Arial" panose="020B0604020202020204" pitchFamily="34" charset="0"/>
          </a:endParaRPr>
        </a:p>
      </dgm:t>
    </dgm:pt>
    <dgm:pt modelId="{B543F830-C847-474E-BA25-ACBA1245C834}" type="parTrans" cxnId="{B7E4B887-6050-4343-953D-2ED3B2D12D23}">
      <dgm:prSet/>
      <dgm:spPr/>
    </dgm:pt>
    <dgm:pt modelId="{DE7E5102-88E2-4A97-8453-D925EDD06064}" type="sibTrans" cxnId="{B7E4B887-6050-4343-953D-2ED3B2D12D23}">
      <dgm:prSet/>
      <dgm:spPr/>
    </dgm:pt>
    <dgm:pt modelId="{0F0760E0-47A3-4D87-BEAA-DDF96EF44303}" type="pres">
      <dgm:prSet presAssocID="{B461C51C-FB29-4D01-BF27-36956752062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B8964D0-4ADD-4F58-8056-14A68F876D0E}" type="pres">
      <dgm:prSet presAssocID="{2C677A9F-8FD4-4785-B096-42F51DE382E5}" presName="hierRoot1" presStyleCnt="0">
        <dgm:presLayoutVars>
          <dgm:hierBranch/>
        </dgm:presLayoutVars>
      </dgm:prSet>
      <dgm:spPr/>
    </dgm:pt>
    <dgm:pt modelId="{14A8F697-5216-48D8-8213-F64C6ED53F4A}" type="pres">
      <dgm:prSet presAssocID="{2C677A9F-8FD4-4785-B096-42F51DE382E5}" presName="rootComposite1" presStyleCnt="0"/>
      <dgm:spPr/>
    </dgm:pt>
    <dgm:pt modelId="{EAED8B90-DC99-4CDF-8704-51DE2535C4D1}" type="pres">
      <dgm:prSet presAssocID="{2C677A9F-8FD4-4785-B096-42F51DE382E5}" presName="rootText1" presStyleLbl="node0" presStyleIdx="0" presStyleCnt="1">
        <dgm:presLayoutVars>
          <dgm:chPref val="3"/>
        </dgm:presLayoutVars>
      </dgm:prSet>
      <dgm:spPr/>
    </dgm:pt>
    <dgm:pt modelId="{91F29C48-BE8D-411F-812A-5F24AFA47BD6}" type="pres">
      <dgm:prSet presAssocID="{2C677A9F-8FD4-4785-B096-42F51DE382E5}" presName="rootConnector1" presStyleLbl="node1" presStyleIdx="0" presStyleCnt="0"/>
      <dgm:spPr/>
    </dgm:pt>
    <dgm:pt modelId="{D8CA572C-939E-4A2E-9506-BC08A3300DFF}" type="pres">
      <dgm:prSet presAssocID="{2C677A9F-8FD4-4785-B096-42F51DE382E5}" presName="hierChild2" presStyleCnt="0"/>
      <dgm:spPr/>
    </dgm:pt>
    <dgm:pt modelId="{FF86FCA5-18FD-4232-BF14-E2BA4695735A}" type="pres">
      <dgm:prSet presAssocID="{41E66B7A-09AD-4128-83AF-74ECBE10BE7A}" presName="Name35" presStyleLbl="parChTrans1D2" presStyleIdx="0" presStyleCnt="3"/>
      <dgm:spPr/>
    </dgm:pt>
    <dgm:pt modelId="{834E516A-9CA6-499A-9A0D-9CD476DCC08A}" type="pres">
      <dgm:prSet presAssocID="{B8C11C5C-CA75-4151-B215-D45D9F3AAA65}" presName="hierRoot2" presStyleCnt="0">
        <dgm:presLayoutVars>
          <dgm:hierBranch/>
        </dgm:presLayoutVars>
      </dgm:prSet>
      <dgm:spPr/>
    </dgm:pt>
    <dgm:pt modelId="{E65CE349-B39E-4ED7-8395-56F45196FE57}" type="pres">
      <dgm:prSet presAssocID="{B8C11C5C-CA75-4151-B215-D45D9F3AAA65}" presName="rootComposite" presStyleCnt="0"/>
      <dgm:spPr/>
    </dgm:pt>
    <dgm:pt modelId="{33AA7C3A-7BDB-40BD-B604-00B23CF26B8E}" type="pres">
      <dgm:prSet presAssocID="{B8C11C5C-CA75-4151-B215-D45D9F3AAA65}" presName="rootText" presStyleLbl="node2" presStyleIdx="0" presStyleCnt="3">
        <dgm:presLayoutVars>
          <dgm:chPref val="3"/>
        </dgm:presLayoutVars>
      </dgm:prSet>
      <dgm:spPr/>
    </dgm:pt>
    <dgm:pt modelId="{9D2A3945-9AE1-479C-9013-6E30AC610D40}" type="pres">
      <dgm:prSet presAssocID="{B8C11C5C-CA75-4151-B215-D45D9F3AAA65}" presName="rootConnector" presStyleLbl="node2" presStyleIdx="0" presStyleCnt="3"/>
      <dgm:spPr/>
    </dgm:pt>
    <dgm:pt modelId="{E72FFFC7-F886-40DE-9704-B639E78A0CED}" type="pres">
      <dgm:prSet presAssocID="{B8C11C5C-CA75-4151-B215-D45D9F3AAA65}" presName="hierChild4" presStyleCnt="0"/>
      <dgm:spPr/>
    </dgm:pt>
    <dgm:pt modelId="{E9E223C3-322F-48AD-B191-5FDEA77A5C39}" type="pres">
      <dgm:prSet presAssocID="{B8C11C5C-CA75-4151-B215-D45D9F3AAA65}" presName="hierChild5" presStyleCnt="0"/>
      <dgm:spPr/>
    </dgm:pt>
    <dgm:pt modelId="{0B97A2C9-8BB3-4B47-ABC1-5648EEAC493F}" type="pres">
      <dgm:prSet presAssocID="{53F04C0D-DE4D-4D7D-ACBD-7EB1496B60BA}" presName="Name35" presStyleLbl="parChTrans1D2" presStyleIdx="1" presStyleCnt="3"/>
      <dgm:spPr/>
    </dgm:pt>
    <dgm:pt modelId="{DAC19317-6A33-4C43-A894-C21E6D603CD4}" type="pres">
      <dgm:prSet presAssocID="{1A4387B9-5F03-4EEF-8929-166F20AC3C07}" presName="hierRoot2" presStyleCnt="0">
        <dgm:presLayoutVars>
          <dgm:hierBranch/>
        </dgm:presLayoutVars>
      </dgm:prSet>
      <dgm:spPr/>
    </dgm:pt>
    <dgm:pt modelId="{3CEB1D04-B28F-4701-B516-C423EAA78AA3}" type="pres">
      <dgm:prSet presAssocID="{1A4387B9-5F03-4EEF-8929-166F20AC3C07}" presName="rootComposite" presStyleCnt="0"/>
      <dgm:spPr/>
    </dgm:pt>
    <dgm:pt modelId="{7359300A-05F8-46DC-9F0C-482556C23BAE}" type="pres">
      <dgm:prSet presAssocID="{1A4387B9-5F03-4EEF-8929-166F20AC3C07}" presName="rootText" presStyleLbl="node2" presStyleIdx="1" presStyleCnt="3">
        <dgm:presLayoutVars>
          <dgm:chPref val="3"/>
        </dgm:presLayoutVars>
      </dgm:prSet>
      <dgm:spPr/>
    </dgm:pt>
    <dgm:pt modelId="{F3336E6D-879A-4964-B021-DD528C67D9C8}" type="pres">
      <dgm:prSet presAssocID="{1A4387B9-5F03-4EEF-8929-166F20AC3C07}" presName="rootConnector" presStyleLbl="node2" presStyleIdx="1" presStyleCnt="3"/>
      <dgm:spPr/>
    </dgm:pt>
    <dgm:pt modelId="{F713409F-16FD-442C-9284-CBDC2F83F391}" type="pres">
      <dgm:prSet presAssocID="{1A4387B9-5F03-4EEF-8929-166F20AC3C07}" presName="hierChild4" presStyleCnt="0"/>
      <dgm:spPr/>
    </dgm:pt>
    <dgm:pt modelId="{0F0FB18B-2AED-4367-ABE7-0E0A4E9BAC89}" type="pres">
      <dgm:prSet presAssocID="{1A4387B9-5F03-4EEF-8929-166F20AC3C07}" presName="hierChild5" presStyleCnt="0"/>
      <dgm:spPr/>
    </dgm:pt>
    <dgm:pt modelId="{2F56B9E2-6FA2-4F15-9973-577EA431C6FC}" type="pres">
      <dgm:prSet presAssocID="{B543F830-C847-474E-BA25-ACBA1245C834}" presName="Name35" presStyleLbl="parChTrans1D2" presStyleIdx="2" presStyleCnt="3"/>
      <dgm:spPr/>
    </dgm:pt>
    <dgm:pt modelId="{8925F21E-14BE-4D1A-93E1-098D6025997D}" type="pres">
      <dgm:prSet presAssocID="{D46EAEA8-AA8E-4D84-8C12-617AF852C268}" presName="hierRoot2" presStyleCnt="0">
        <dgm:presLayoutVars>
          <dgm:hierBranch/>
        </dgm:presLayoutVars>
      </dgm:prSet>
      <dgm:spPr/>
    </dgm:pt>
    <dgm:pt modelId="{83469677-D110-49F3-8C22-5367C477A8C7}" type="pres">
      <dgm:prSet presAssocID="{D46EAEA8-AA8E-4D84-8C12-617AF852C268}" presName="rootComposite" presStyleCnt="0"/>
      <dgm:spPr/>
    </dgm:pt>
    <dgm:pt modelId="{596DBA6D-E913-466A-9548-D85566710A3B}" type="pres">
      <dgm:prSet presAssocID="{D46EAEA8-AA8E-4D84-8C12-617AF852C268}" presName="rootText" presStyleLbl="node2" presStyleIdx="2" presStyleCnt="3">
        <dgm:presLayoutVars>
          <dgm:chPref val="3"/>
        </dgm:presLayoutVars>
      </dgm:prSet>
      <dgm:spPr/>
    </dgm:pt>
    <dgm:pt modelId="{D4865FDF-650D-4FE1-BEE0-60F48D2F5893}" type="pres">
      <dgm:prSet presAssocID="{D46EAEA8-AA8E-4D84-8C12-617AF852C268}" presName="rootConnector" presStyleLbl="node2" presStyleIdx="2" presStyleCnt="3"/>
      <dgm:spPr/>
    </dgm:pt>
    <dgm:pt modelId="{1EC882C9-85A9-453C-AB48-E04377196BC4}" type="pres">
      <dgm:prSet presAssocID="{D46EAEA8-AA8E-4D84-8C12-617AF852C268}" presName="hierChild4" presStyleCnt="0"/>
      <dgm:spPr/>
    </dgm:pt>
    <dgm:pt modelId="{6B7C7B9E-FD9B-4C75-9E84-FD5F8B22364A}" type="pres">
      <dgm:prSet presAssocID="{D46EAEA8-AA8E-4D84-8C12-617AF852C268}" presName="hierChild5" presStyleCnt="0"/>
      <dgm:spPr/>
    </dgm:pt>
    <dgm:pt modelId="{71F9C6DC-7D31-414E-806C-7E3E18F1E20E}" type="pres">
      <dgm:prSet presAssocID="{2C677A9F-8FD4-4785-B096-42F51DE382E5}" presName="hierChild3" presStyleCnt="0"/>
      <dgm:spPr/>
    </dgm:pt>
  </dgm:ptLst>
  <dgm:cxnLst>
    <dgm:cxn modelId="{30495701-9708-40EC-8A6D-136D907BA11D}" type="presOf" srcId="{53F04C0D-DE4D-4D7D-ACBD-7EB1496B60BA}" destId="{0B97A2C9-8BB3-4B47-ABC1-5648EEAC493F}" srcOrd="0" destOrd="0" presId="urn:microsoft.com/office/officeart/2005/8/layout/orgChart1"/>
    <dgm:cxn modelId="{2FA89711-C9E7-4336-BE54-E9155D5E2068}" type="presOf" srcId="{41E66B7A-09AD-4128-83AF-74ECBE10BE7A}" destId="{FF86FCA5-18FD-4232-BF14-E2BA4695735A}" srcOrd="0" destOrd="0" presId="urn:microsoft.com/office/officeart/2005/8/layout/orgChart1"/>
    <dgm:cxn modelId="{A33DF627-21F9-43D6-8827-B33A638C008E}" srcId="{2C677A9F-8FD4-4785-B096-42F51DE382E5}" destId="{B8C11C5C-CA75-4151-B215-D45D9F3AAA65}" srcOrd="0" destOrd="0" parTransId="{41E66B7A-09AD-4128-83AF-74ECBE10BE7A}" sibTransId="{42ED6FEC-EA63-4310-B087-138101567FCA}"/>
    <dgm:cxn modelId="{D9E60363-E464-4342-B00B-B32F9486E975}" type="presOf" srcId="{1A4387B9-5F03-4EEF-8929-166F20AC3C07}" destId="{F3336E6D-879A-4964-B021-DD528C67D9C8}" srcOrd="1" destOrd="0" presId="urn:microsoft.com/office/officeart/2005/8/layout/orgChart1"/>
    <dgm:cxn modelId="{1A021F68-4FCB-4C77-BC0C-5D313BE6DA52}" srcId="{B461C51C-FB29-4D01-BF27-36956752062B}" destId="{2C677A9F-8FD4-4785-B096-42F51DE382E5}" srcOrd="0" destOrd="0" parTransId="{80819BAD-2032-4262-A824-1E39BB98EE0A}" sibTransId="{D2D5C478-1373-460C-A1DE-477E2B799BA6}"/>
    <dgm:cxn modelId="{3DC18168-2550-40B5-9A6E-5F39052B22F4}" type="presOf" srcId="{D46EAEA8-AA8E-4D84-8C12-617AF852C268}" destId="{596DBA6D-E913-466A-9548-D85566710A3B}" srcOrd="0" destOrd="0" presId="urn:microsoft.com/office/officeart/2005/8/layout/orgChart1"/>
    <dgm:cxn modelId="{DE146770-79EA-42DB-84D6-0CB84E36BA56}" srcId="{2C677A9F-8FD4-4785-B096-42F51DE382E5}" destId="{1A4387B9-5F03-4EEF-8929-166F20AC3C07}" srcOrd="1" destOrd="0" parTransId="{53F04C0D-DE4D-4D7D-ACBD-7EB1496B60BA}" sibTransId="{B1D5963D-9335-48A4-9556-7586DE9EF428}"/>
    <dgm:cxn modelId="{5437CC86-7899-4C02-BFB3-E7D8A968442D}" type="presOf" srcId="{B8C11C5C-CA75-4151-B215-D45D9F3AAA65}" destId="{33AA7C3A-7BDB-40BD-B604-00B23CF26B8E}" srcOrd="0" destOrd="0" presId="urn:microsoft.com/office/officeart/2005/8/layout/orgChart1"/>
    <dgm:cxn modelId="{B7E4B887-6050-4343-953D-2ED3B2D12D23}" srcId="{2C677A9F-8FD4-4785-B096-42F51DE382E5}" destId="{D46EAEA8-AA8E-4D84-8C12-617AF852C268}" srcOrd="2" destOrd="0" parTransId="{B543F830-C847-474E-BA25-ACBA1245C834}" sibTransId="{DE7E5102-88E2-4A97-8453-D925EDD06064}"/>
    <dgm:cxn modelId="{CB001095-CD31-453F-99FC-CEA9968B3F06}" type="presOf" srcId="{2C677A9F-8FD4-4785-B096-42F51DE382E5}" destId="{EAED8B90-DC99-4CDF-8704-51DE2535C4D1}" srcOrd="0" destOrd="0" presId="urn:microsoft.com/office/officeart/2005/8/layout/orgChart1"/>
    <dgm:cxn modelId="{30036297-4126-454D-8392-DA37C1670271}" type="presOf" srcId="{1A4387B9-5F03-4EEF-8929-166F20AC3C07}" destId="{7359300A-05F8-46DC-9F0C-482556C23BAE}" srcOrd="0" destOrd="0" presId="urn:microsoft.com/office/officeart/2005/8/layout/orgChart1"/>
    <dgm:cxn modelId="{BE9D6DAC-96C6-43BD-8AF3-36D511754A14}" type="presOf" srcId="{2C677A9F-8FD4-4785-B096-42F51DE382E5}" destId="{91F29C48-BE8D-411F-812A-5F24AFA47BD6}" srcOrd="1" destOrd="0" presId="urn:microsoft.com/office/officeart/2005/8/layout/orgChart1"/>
    <dgm:cxn modelId="{901302C1-110B-459A-827A-F5B423F0FCDD}" type="presOf" srcId="{D46EAEA8-AA8E-4D84-8C12-617AF852C268}" destId="{D4865FDF-650D-4FE1-BEE0-60F48D2F5893}" srcOrd="1" destOrd="0" presId="urn:microsoft.com/office/officeart/2005/8/layout/orgChart1"/>
    <dgm:cxn modelId="{2974B8C6-D80C-4238-A0BF-EB8C473D905C}" type="presOf" srcId="{B543F830-C847-474E-BA25-ACBA1245C834}" destId="{2F56B9E2-6FA2-4F15-9973-577EA431C6FC}" srcOrd="0" destOrd="0" presId="urn:microsoft.com/office/officeart/2005/8/layout/orgChart1"/>
    <dgm:cxn modelId="{F3981ED2-77F2-4FC7-8009-87047D8223A8}" type="presOf" srcId="{B461C51C-FB29-4D01-BF27-36956752062B}" destId="{0F0760E0-47A3-4D87-BEAA-DDF96EF44303}" srcOrd="0" destOrd="0" presId="urn:microsoft.com/office/officeart/2005/8/layout/orgChart1"/>
    <dgm:cxn modelId="{E9072EF0-F319-4455-963E-D462C8B454B3}" type="presOf" srcId="{B8C11C5C-CA75-4151-B215-D45D9F3AAA65}" destId="{9D2A3945-9AE1-479C-9013-6E30AC610D40}" srcOrd="1" destOrd="0" presId="urn:microsoft.com/office/officeart/2005/8/layout/orgChart1"/>
    <dgm:cxn modelId="{2AAF2721-76D3-43C6-B96C-1888C6638040}" type="presParOf" srcId="{0F0760E0-47A3-4D87-BEAA-DDF96EF44303}" destId="{0B8964D0-4ADD-4F58-8056-14A68F876D0E}" srcOrd="0" destOrd="0" presId="urn:microsoft.com/office/officeart/2005/8/layout/orgChart1"/>
    <dgm:cxn modelId="{14040DA6-21DA-41B5-949D-FEFF82AE1CB2}" type="presParOf" srcId="{0B8964D0-4ADD-4F58-8056-14A68F876D0E}" destId="{14A8F697-5216-48D8-8213-F64C6ED53F4A}" srcOrd="0" destOrd="0" presId="urn:microsoft.com/office/officeart/2005/8/layout/orgChart1"/>
    <dgm:cxn modelId="{0EC6FB91-2BA6-48ED-A924-D71C9EABBA80}" type="presParOf" srcId="{14A8F697-5216-48D8-8213-F64C6ED53F4A}" destId="{EAED8B90-DC99-4CDF-8704-51DE2535C4D1}" srcOrd="0" destOrd="0" presId="urn:microsoft.com/office/officeart/2005/8/layout/orgChart1"/>
    <dgm:cxn modelId="{1FDF3F97-006B-468D-80B1-1A0728F90402}" type="presParOf" srcId="{14A8F697-5216-48D8-8213-F64C6ED53F4A}" destId="{91F29C48-BE8D-411F-812A-5F24AFA47BD6}" srcOrd="1" destOrd="0" presId="urn:microsoft.com/office/officeart/2005/8/layout/orgChart1"/>
    <dgm:cxn modelId="{35C32F15-D881-4211-8F77-6CCC33DE524B}" type="presParOf" srcId="{0B8964D0-4ADD-4F58-8056-14A68F876D0E}" destId="{D8CA572C-939E-4A2E-9506-BC08A3300DFF}" srcOrd="1" destOrd="0" presId="urn:microsoft.com/office/officeart/2005/8/layout/orgChart1"/>
    <dgm:cxn modelId="{0252D791-DA74-4E5D-B89B-1F7765FECD38}" type="presParOf" srcId="{D8CA572C-939E-4A2E-9506-BC08A3300DFF}" destId="{FF86FCA5-18FD-4232-BF14-E2BA4695735A}" srcOrd="0" destOrd="0" presId="urn:microsoft.com/office/officeart/2005/8/layout/orgChart1"/>
    <dgm:cxn modelId="{39B4BCC0-5A0B-429D-8723-90957B15312C}" type="presParOf" srcId="{D8CA572C-939E-4A2E-9506-BC08A3300DFF}" destId="{834E516A-9CA6-499A-9A0D-9CD476DCC08A}" srcOrd="1" destOrd="0" presId="urn:microsoft.com/office/officeart/2005/8/layout/orgChart1"/>
    <dgm:cxn modelId="{8B3AD487-79E2-4EE0-80BF-AAA50C660D21}" type="presParOf" srcId="{834E516A-9CA6-499A-9A0D-9CD476DCC08A}" destId="{E65CE349-B39E-4ED7-8395-56F45196FE57}" srcOrd="0" destOrd="0" presId="urn:microsoft.com/office/officeart/2005/8/layout/orgChart1"/>
    <dgm:cxn modelId="{51CF5228-5F8C-4711-90A8-B41D7E6B9AF9}" type="presParOf" srcId="{E65CE349-B39E-4ED7-8395-56F45196FE57}" destId="{33AA7C3A-7BDB-40BD-B604-00B23CF26B8E}" srcOrd="0" destOrd="0" presId="urn:microsoft.com/office/officeart/2005/8/layout/orgChart1"/>
    <dgm:cxn modelId="{3805EE95-E761-4364-AE83-364C6402B6DF}" type="presParOf" srcId="{E65CE349-B39E-4ED7-8395-56F45196FE57}" destId="{9D2A3945-9AE1-479C-9013-6E30AC610D40}" srcOrd="1" destOrd="0" presId="urn:microsoft.com/office/officeart/2005/8/layout/orgChart1"/>
    <dgm:cxn modelId="{735D3D27-2E98-4A9F-8481-D438CC4B5055}" type="presParOf" srcId="{834E516A-9CA6-499A-9A0D-9CD476DCC08A}" destId="{E72FFFC7-F886-40DE-9704-B639E78A0CED}" srcOrd="1" destOrd="0" presId="urn:microsoft.com/office/officeart/2005/8/layout/orgChart1"/>
    <dgm:cxn modelId="{A4EF96F9-881A-49ED-B27A-056FBE868818}" type="presParOf" srcId="{834E516A-9CA6-499A-9A0D-9CD476DCC08A}" destId="{E9E223C3-322F-48AD-B191-5FDEA77A5C39}" srcOrd="2" destOrd="0" presId="urn:microsoft.com/office/officeart/2005/8/layout/orgChart1"/>
    <dgm:cxn modelId="{983C9486-C633-4648-96F5-AF44F3F35F83}" type="presParOf" srcId="{D8CA572C-939E-4A2E-9506-BC08A3300DFF}" destId="{0B97A2C9-8BB3-4B47-ABC1-5648EEAC493F}" srcOrd="2" destOrd="0" presId="urn:microsoft.com/office/officeart/2005/8/layout/orgChart1"/>
    <dgm:cxn modelId="{1D7DC9E7-5796-4D72-AAE2-2BF777B56912}" type="presParOf" srcId="{D8CA572C-939E-4A2E-9506-BC08A3300DFF}" destId="{DAC19317-6A33-4C43-A894-C21E6D603CD4}" srcOrd="3" destOrd="0" presId="urn:microsoft.com/office/officeart/2005/8/layout/orgChart1"/>
    <dgm:cxn modelId="{0B1DEE0B-F458-48AD-8DD8-EBE25D48C556}" type="presParOf" srcId="{DAC19317-6A33-4C43-A894-C21E6D603CD4}" destId="{3CEB1D04-B28F-4701-B516-C423EAA78AA3}" srcOrd="0" destOrd="0" presId="urn:microsoft.com/office/officeart/2005/8/layout/orgChart1"/>
    <dgm:cxn modelId="{75000A0C-4959-4D9C-A92D-DCF969DFF8C9}" type="presParOf" srcId="{3CEB1D04-B28F-4701-B516-C423EAA78AA3}" destId="{7359300A-05F8-46DC-9F0C-482556C23BAE}" srcOrd="0" destOrd="0" presId="urn:microsoft.com/office/officeart/2005/8/layout/orgChart1"/>
    <dgm:cxn modelId="{9C38D250-8B81-453B-8C1C-101E726A045A}" type="presParOf" srcId="{3CEB1D04-B28F-4701-B516-C423EAA78AA3}" destId="{F3336E6D-879A-4964-B021-DD528C67D9C8}" srcOrd="1" destOrd="0" presId="urn:microsoft.com/office/officeart/2005/8/layout/orgChart1"/>
    <dgm:cxn modelId="{B39FF982-9A88-4A08-ABA6-25598840E023}" type="presParOf" srcId="{DAC19317-6A33-4C43-A894-C21E6D603CD4}" destId="{F713409F-16FD-442C-9284-CBDC2F83F391}" srcOrd="1" destOrd="0" presId="urn:microsoft.com/office/officeart/2005/8/layout/orgChart1"/>
    <dgm:cxn modelId="{AC3CAA94-C11C-4D51-AA54-AAFB467A39B7}" type="presParOf" srcId="{DAC19317-6A33-4C43-A894-C21E6D603CD4}" destId="{0F0FB18B-2AED-4367-ABE7-0E0A4E9BAC89}" srcOrd="2" destOrd="0" presId="urn:microsoft.com/office/officeart/2005/8/layout/orgChart1"/>
    <dgm:cxn modelId="{57CCC887-BBF9-449F-98DB-C14924279CC2}" type="presParOf" srcId="{D8CA572C-939E-4A2E-9506-BC08A3300DFF}" destId="{2F56B9E2-6FA2-4F15-9973-577EA431C6FC}" srcOrd="4" destOrd="0" presId="urn:microsoft.com/office/officeart/2005/8/layout/orgChart1"/>
    <dgm:cxn modelId="{31A6F230-A3AA-4F9C-967D-0E9199752D50}" type="presParOf" srcId="{D8CA572C-939E-4A2E-9506-BC08A3300DFF}" destId="{8925F21E-14BE-4D1A-93E1-098D6025997D}" srcOrd="5" destOrd="0" presId="urn:microsoft.com/office/officeart/2005/8/layout/orgChart1"/>
    <dgm:cxn modelId="{0CAEE077-C9EF-4C3A-8FC8-8D90AC29D117}" type="presParOf" srcId="{8925F21E-14BE-4D1A-93E1-098D6025997D}" destId="{83469677-D110-49F3-8C22-5367C477A8C7}" srcOrd="0" destOrd="0" presId="urn:microsoft.com/office/officeart/2005/8/layout/orgChart1"/>
    <dgm:cxn modelId="{AED7D528-0143-4A1D-B5E6-05CF55ED99B3}" type="presParOf" srcId="{83469677-D110-49F3-8C22-5367C477A8C7}" destId="{596DBA6D-E913-466A-9548-D85566710A3B}" srcOrd="0" destOrd="0" presId="urn:microsoft.com/office/officeart/2005/8/layout/orgChart1"/>
    <dgm:cxn modelId="{D7472654-78E7-4182-BF1E-A3420C534AF6}" type="presParOf" srcId="{83469677-D110-49F3-8C22-5367C477A8C7}" destId="{D4865FDF-650D-4FE1-BEE0-60F48D2F5893}" srcOrd="1" destOrd="0" presId="urn:microsoft.com/office/officeart/2005/8/layout/orgChart1"/>
    <dgm:cxn modelId="{9E3D966C-2E82-482B-B015-FCC7B9E53E80}" type="presParOf" srcId="{8925F21E-14BE-4D1A-93E1-098D6025997D}" destId="{1EC882C9-85A9-453C-AB48-E04377196BC4}" srcOrd="1" destOrd="0" presId="urn:microsoft.com/office/officeart/2005/8/layout/orgChart1"/>
    <dgm:cxn modelId="{10D726F3-E98C-4987-A336-32D4B2DF23BD}" type="presParOf" srcId="{8925F21E-14BE-4D1A-93E1-098D6025997D}" destId="{6B7C7B9E-FD9B-4C75-9E84-FD5F8B22364A}" srcOrd="2" destOrd="0" presId="urn:microsoft.com/office/officeart/2005/8/layout/orgChart1"/>
    <dgm:cxn modelId="{30A37F62-71DC-4B46-998B-2E6FA811DB55}" type="presParOf" srcId="{0B8964D0-4ADD-4F58-8056-14A68F876D0E}" destId="{71F9C6DC-7D31-414E-806C-7E3E18F1E20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C1DDCE-F8F9-45EB-A91D-34451798FDB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50A57CB8-37A2-4B5F-BB85-2C56CDB657A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 ОРИЕНТИРОВОЧНЫЙ ЭТАП</a:t>
          </a:r>
        </a:p>
      </dgm:t>
    </dgm:pt>
    <dgm:pt modelId="{4B5E4664-A605-492B-B097-93C39859A03D}" type="parTrans" cxnId="{539C9E50-88DD-4D6F-83B2-876CDD38F481}">
      <dgm:prSet/>
      <dgm:spPr/>
    </dgm:pt>
    <dgm:pt modelId="{56ED9A33-EE87-4972-90E1-77614F9EB89C}" type="sibTrans" cxnId="{539C9E50-88DD-4D6F-83B2-876CDD38F481}">
      <dgm:prSet/>
      <dgm:spPr/>
    </dgm:pt>
    <dgm:pt modelId="{F571D59B-9FE6-4C04-BEC3-350A1921806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ПОДГОТОВКА БЛОКА СОЦИАЛЬНОЙ АДАПТАЦИИ ДЕТЕЙ</a:t>
          </a:r>
        </a:p>
      </dgm:t>
    </dgm:pt>
    <dgm:pt modelId="{B71E7BA7-44C7-4B6B-B0FC-36C09AA90A74}" type="parTrans" cxnId="{D1960DC8-BF60-4828-8373-D18A5A22BA4E}">
      <dgm:prSet/>
      <dgm:spPr/>
    </dgm:pt>
    <dgm:pt modelId="{F1F159AF-EAB0-4D10-9063-387F32D9E84C}" type="sibTrans" cxnId="{D1960DC8-BF60-4828-8373-D18A5A22BA4E}">
      <dgm:prSet/>
      <dgm:spPr/>
    </dgm:pt>
    <dgm:pt modelId="{D1181382-12C0-4A33-91F1-12BD65FA59A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ПОДГОТОВКА БЛОКА КОРРЕКЦИИ, РАЗВИ-ТИЯ, ОБУЧЕНИЯ</a:t>
          </a:r>
        </a:p>
      </dgm:t>
    </dgm:pt>
    <dgm:pt modelId="{29C0E3E2-375E-41E2-83B2-6A7DA7F5DD22}" type="parTrans" cxnId="{B8819ED8-8574-453B-97AB-80CC738186BB}">
      <dgm:prSet/>
      <dgm:spPr/>
    </dgm:pt>
    <dgm:pt modelId="{2D24E4E7-1FF0-4998-B36A-F0C8AF19F505}" type="sibTrans" cxnId="{B8819ED8-8574-453B-97AB-80CC738186BB}">
      <dgm:prSet/>
      <dgm:spPr/>
    </dgm:pt>
    <dgm:pt modelId="{6A80604A-A9E5-4D94-AF92-CFB7F14EF03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КОМАНДНЫЙ АНАЛИЗ РЕЗУЛЬТАТОВ ДИАГНОСТИКИ</a:t>
          </a:r>
        </a:p>
      </dgm:t>
    </dgm:pt>
    <dgm:pt modelId="{011B8986-AABF-4738-98CD-38D78A98DA31}" type="parTrans" cxnId="{D87904CD-9016-4CEF-A06F-D62FFDDD972B}">
      <dgm:prSet/>
      <dgm:spPr/>
    </dgm:pt>
    <dgm:pt modelId="{A1B939AB-7D13-4A6F-A340-311AF62FF46A}" type="sibTrans" cxnId="{D87904CD-9016-4CEF-A06F-D62FFDDD972B}">
      <dgm:prSet/>
      <dgm:spPr/>
    </dgm:pt>
    <dgm:pt modelId="{79EC4084-2A54-46C3-BEA2-E0D468A91BB2}" type="pres">
      <dgm:prSet presAssocID="{D7C1DDCE-F8F9-45EB-A91D-34451798FD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41B9E1F-9AFD-4D99-B059-6B7A5207A0FB}" type="pres">
      <dgm:prSet presAssocID="{50A57CB8-37A2-4B5F-BB85-2C56CDB657A9}" presName="hierRoot1" presStyleCnt="0">
        <dgm:presLayoutVars>
          <dgm:hierBranch/>
        </dgm:presLayoutVars>
      </dgm:prSet>
      <dgm:spPr/>
    </dgm:pt>
    <dgm:pt modelId="{832940FC-7903-4989-998E-5195F47A9F1D}" type="pres">
      <dgm:prSet presAssocID="{50A57CB8-37A2-4B5F-BB85-2C56CDB657A9}" presName="rootComposite1" presStyleCnt="0"/>
      <dgm:spPr/>
    </dgm:pt>
    <dgm:pt modelId="{F4B68F43-88F3-45E7-BB8D-4A4930553DAD}" type="pres">
      <dgm:prSet presAssocID="{50A57CB8-37A2-4B5F-BB85-2C56CDB657A9}" presName="rootText1" presStyleLbl="node0" presStyleIdx="0" presStyleCnt="1">
        <dgm:presLayoutVars>
          <dgm:chPref val="3"/>
        </dgm:presLayoutVars>
      </dgm:prSet>
      <dgm:spPr/>
    </dgm:pt>
    <dgm:pt modelId="{CD3E44F6-7FE6-4EE3-94C3-EFA683972E23}" type="pres">
      <dgm:prSet presAssocID="{50A57CB8-37A2-4B5F-BB85-2C56CDB657A9}" presName="rootConnector1" presStyleLbl="node1" presStyleIdx="0" presStyleCnt="0"/>
      <dgm:spPr/>
    </dgm:pt>
    <dgm:pt modelId="{2851A1CA-9D13-4C45-9101-208F343F8997}" type="pres">
      <dgm:prSet presAssocID="{50A57CB8-37A2-4B5F-BB85-2C56CDB657A9}" presName="hierChild2" presStyleCnt="0"/>
      <dgm:spPr/>
    </dgm:pt>
    <dgm:pt modelId="{B1FB0AC3-FF3E-4288-8C6B-3EA805687DEF}" type="pres">
      <dgm:prSet presAssocID="{B71E7BA7-44C7-4B6B-B0FC-36C09AA90A74}" presName="Name35" presStyleLbl="parChTrans1D2" presStyleIdx="0" presStyleCnt="3"/>
      <dgm:spPr/>
    </dgm:pt>
    <dgm:pt modelId="{A0FA71D3-B773-4133-9060-2E13363DA01E}" type="pres">
      <dgm:prSet presAssocID="{F571D59B-9FE6-4C04-BEC3-350A19218060}" presName="hierRoot2" presStyleCnt="0">
        <dgm:presLayoutVars>
          <dgm:hierBranch/>
        </dgm:presLayoutVars>
      </dgm:prSet>
      <dgm:spPr/>
    </dgm:pt>
    <dgm:pt modelId="{C602A5F3-A7AB-4C9E-8BC1-00962AA67E76}" type="pres">
      <dgm:prSet presAssocID="{F571D59B-9FE6-4C04-BEC3-350A19218060}" presName="rootComposite" presStyleCnt="0"/>
      <dgm:spPr/>
    </dgm:pt>
    <dgm:pt modelId="{A6653786-64C7-474E-A513-F06780900BA8}" type="pres">
      <dgm:prSet presAssocID="{F571D59B-9FE6-4C04-BEC3-350A19218060}" presName="rootText" presStyleLbl="node2" presStyleIdx="0" presStyleCnt="3">
        <dgm:presLayoutVars>
          <dgm:chPref val="3"/>
        </dgm:presLayoutVars>
      </dgm:prSet>
      <dgm:spPr/>
    </dgm:pt>
    <dgm:pt modelId="{6AE546CC-F0B1-4DBA-A194-BAA199A95A80}" type="pres">
      <dgm:prSet presAssocID="{F571D59B-9FE6-4C04-BEC3-350A19218060}" presName="rootConnector" presStyleLbl="node2" presStyleIdx="0" presStyleCnt="3"/>
      <dgm:spPr/>
    </dgm:pt>
    <dgm:pt modelId="{F5919EB2-7603-48BD-BE37-6004D90EE9E8}" type="pres">
      <dgm:prSet presAssocID="{F571D59B-9FE6-4C04-BEC3-350A19218060}" presName="hierChild4" presStyleCnt="0"/>
      <dgm:spPr/>
    </dgm:pt>
    <dgm:pt modelId="{4A545B12-AEAE-48B5-BBD7-F2287CAA4298}" type="pres">
      <dgm:prSet presAssocID="{F571D59B-9FE6-4C04-BEC3-350A19218060}" presName="hierChild5" presStyleCnt="0"/>
      <dgm:spPr/>
    </dgm:pt>
    <dgm:pt modelId="{1CAEC073-7C8E-470C-B962-D96C34A2379A}" type="pres">
      <dgm:prSet presAssocID="{29C0E3E2-375E-41E2-83B2-6A7DA7F5DD22}" presName="Name35" presStyleLbl="parChTrans1D2" presStyleIdx="1" presStyleCnt="3"/>
      <dgm:spPr/>
    </dgm:pt>
    <dgm:pt modelId="{29F7076A-58FA-4BA0-80B1-5F661B3387D4}" type="pres">
      <dgm:prSet presAssocID="{D1181382-12C0-4A33-91F1-12BD65FA59AD}" presName="hierRoot2" presStyleCnt="0">
        <dgm:presLayoutVars>
          <dgm:hierBranch/>
        </dgm:presLayoutVars>
      </dgm:prSet>
      <dgm:spPr/>
    </dgm:pt>
    <dgm:pt modelId="{BC476C7A-AEC0-4F15-A0AE-F2D471097016}" type="pres">
      <dgm:prSet presAssocID="{D1181382-12C0-4A33-91F1-12BD65FA59AD}" presName="rootComposite" presStyleCnt="0"/>
      <dgm:spPr/>
    </dgm:pt>
    <dgm:pt modelId="{C58A198E-D798-437C-9863-03600B5B31B2}" type="pres">
      <dgm:prSet presAssocID="{D1181382-12C0-4A33-91F1-12BD65FA59AD}" presName="rootText" presStyleLbl="node2" presStyleIdx="1" presStyleCnt="3">
        <dgm:presLayoutVars>
          <dgm:chPref val="3"/>
        </dgm:presLayoutVars>
      </dgm:prSet>
      <dgm:spPr/>
    </dgm:pt>
    <dgm:pt modelId="{187A1AC1-4D87-43A3-8218-5C3E970F5318}" type="pres">
      <dgm:prSet presAssocID="{D1181382-12C0-4A33-91F1-12BD65FA59AD}" presName="rootConnector" presStyleLbl="node2" presStyleIdx="1" presStyleCnt="3"/>
      <dgm:spPr/>
    </dgm:pt>
    <dgm:pt modelId="{983087CD-B07D-4345-9B3F-EE2C35DEE5CE}" type="pres">
      <dgm:prSet presAssocID="{D1181382-12C0-4A33-91F1-12BD65FA59AD}" presName="hierChild4" presStyleCnt="0"/>
      <dgm:spPr/>
    </dgm:pt>
    <dgm:pt modelId="{E16C5489-689F-474D-8CD8-7E0EAA55B1E1}" type="pres">
      <dgm:prSet presAssocID="{D1181382-12C0-4A33-91F1-12BD65FA59AD}" presName="hierChild5" presStyleCnt="0"/>
      <dgm:spPr/>
    </dgm:pt>
    <dgm:pt modelId="{7A81CE9E-F38E-4FCC-8DFF-F6F1D03F0473}" type="pres">
      <dgm:prSet presAssocID="{011B8986-AABF-4738-98CD-38D78A98DA31}" presName="Name35" presStyleLbl="parChTrans1D2" presStyleIdx="2" presStyleCnt="3"/>
      <dgm:spPr/>
    </dgm:pt>
    <dgm:pt modelId="{13D81911-C4B1-4D4E-B765-A2889051B735}" type="pres">
      <dgm:prSet presAssocID="{6A80604A-A9E5-4D94-AF92-CFB7F14EF035}" presName="hierRoot2" presStyleCnt="0">
        <dgm:presLayoutVars>
          <dgm:hierBranch/>
        </dgm:presLayoutVars>
      </dgm:prSet>
      <dgm:spPr/>
    </dgm:pt>
    <dgm:pt modelId="{F995B4FB-8352-48BF-BEDE-0D5FD3AB0547}" type="pres">
      <dgm:prSet presAssocID="{6A80604A-A9E5-4D94-AF92-CFB7F14EF035}" presName="rootComposite" presStyleCnt="0"/>
      <dgm:spPr/>
    </dgm:pt>
    <dgm:pt modelId="{B9E1EDC9-7008-4A38-8617-ABB6F952724B}" type="pres">
      <dgm:prSet presAssocID="{6A80604A-A9E5-4D94-AF92-CFB7F14EF035}" presName="rootText" presStyleLbl="node2" presStyleIdx="2" presStyleCnt="3">
        <dgm:presLayoutVars>
          <dgm:chPref val="3"/>
        </dgm:presLayoutVars>
      </dgm:prSet>
      <dgm:spPr/>
    </dgm:pt>
    <dgm:pt modelId="{84B7AD37-D7D4-4E90-9B7A-041B6FBEF791}" type="pres">
      <dgm:prSet presAssocID="{6A80604A-A9E5-4D94-AF92-CFB7F14EF035}" presName="rootConnector" presStyleLbl="node2" presStyleIdx="2" presStyleCnt="3"/>
      <dgm:spPr/>
    </dgm:pt>
    <dgm:pt modelId="{F510C7D4-4913-45B4-8CE4-00B02617205F}" type="pres">
      <dgm:prSet presAssocID="{6A80604A-A9E5-4D94-AF92-CFB7F14EF035}" presName="hierChild4" presStyleCnt="0"/>
      <dgm:spPr/>
    </dgm:pt>
    <dgm:pt modelId="{6D903667-AE88-45F3-85DA-E367B0F57C17}" type="pres">
      <dgm:prSet presAssocID="{6A80604A-A9E5-4D94-AF92-CFB7F14EF035}" presName="hierChild5" presStyleCnt="0"/>
      <dgm:spPr/>
    </dgm:pt>
    <dgm:pt modelId="{1BA127BD-C519-426C-8BC7-7788E9197660}" type="pres">
      <dgm:prSet presAssocID="{50A57CB8-37A2-4B5F-BB85-2C56CDB657A9}" presName="hierChild3" presStyleCnt="0"/>
      <dgm:spPr/>
    </dgm:pt>
  </dgm:ptLst>
  <dgm:cxnLst>
    <dgm:cxn modelId="{330C3E11-CE10-4ADC-8436-4308E8BDAC25}" type="presOf" srcId="{50A57CB8-37A2-4B5F-BB85-2C56CDB657A9}" destId="{F4B68F43-88F3-45E7-BB8D-4A4930553DAD}" srcOrd="0" destOrd="0" presId="urn:microsoft.com/office/officeart/2005/8/layout/orgChart1"/>
    <dgm:cxn modelId="{4201C929-700F-4433-BBD9-57F1165AA773}" type="presOf" srcId="{F571D59B-9FE6-4C04-BEC3-350A19218060}" destId="{6AE546CC-F0B1-4DBA-A194-BAA199A95A80}" srcOrd="1" destOrd="0" presId="urn:microsoft.com/office/officeart/2005/8/layout/orgChart1"/>
    <dgm:cxn modelId="{60516830-9557-4E59-AAA6-631FFA93AA25}" type="presOf" srcId="{011B8986-AABF-4738-98CD-38D78A98DA31}" destId="{7A81CE9E-F38E-4FCC-8DFF-F6F1D03F0473}" srcOrd="0" destOrd="0" presId="urn:microsoft.com/office/officeart/2005/8/layout/orgChart1"/>
    <dgm:cxn modelId="{70349B45-1C38-43F4-A8FE-C7DE5AD6EDE0}" type="presOf" srcId="{6A80604A-A9E5-4D94-AF92-CFB7F14EF035}" destId="{B9E1EDC9-7008-4A38-8617-ABB6F952724B}" srcOrd="0" destOrd="0" presId="urn:microsoft.com/office/officeart/2005/8/layout/orgChart1"/>
    <dgm:cxn modelId="{539C9E50-88DD-4D6F-83B2-876CDD38F481}" srcId="{D7C1DDCE-F8F9-45EB-A91D-34451798FDB3}" destId="{50A57CB8-37A2-4B5F-BB85-2C56CDB657A9}" srcOrd="0" destOrd="0" parTransId="{4B5E4664-A605-492B-B097-93C39859A03D}" sibTransId="{56ED9A33-EE87-4972-90E1-77614F9EB89C}"/>
    <dgm:cxn modelId="{D0470A5A-3E7E-448F-BE02-5844227A9032}" type="presOf" srcId="{D1181382-12C0-4A33-91F1-12BD65FA59AD}" destId="{187A1AC1-4D87-43A3-8218-5C3E970F5318}" srcOrd="1" destOrd="0" presId="urn:microsoft.com/office/officeart/2005/8/layout/orgChart1"/>
    <dgm:cxn modelId="{C99F4098-4EE1-4D62-A426-09DAFDCB8CCC}" type="presOf" srcId="{D1181382-12C0-4A33-91F1-12BD65FA59AD}" destId="{C58A198E-D798-437C-9863-03600B5B31B2}" srcOrd="0" destOrd="0" presId="urn:microsoft.com/office/officeart/2005/8/layout/orgChart1"/>
    <dgm:cxn modelId="{5C8DD99C-86E4-4E85-BE21-30DEF74D94A8}" type="presOf" srcId="{29C0E3E2-375E-41E2-83B2-6A7DA7F5DD22}" destId="{1CAEC073-7C8E-470C-B962-D96C34A2379A}" srcOrd="0" destOrd="0" presId="urn:microsoft.com/office/officeart/2005/8/layout/orgChart1"/>
    <dgm:cxn modelId="{202AA6A4-53DF-4D64-8F4E-2B7D2A54906D}" type="presOf" srcId="{F571D59B-9FE6-4C04-BEC3-350A19218060}" destId="{A6653786-64C7-474E-A513-F06780900BA8}" srcOrd="0" destOrd="0" presId="urn:microsoft.com/office/officeart/2005/8/layout/orgChart1"/>
    <dgm:cxn modelId="{D1960DC8-BF60-4828-8373-D18A5A22BA4E}" srcId="{50A57CB8-37A2-4B5F-BB85-2C56CDB657A9}" destId="{F571D59B-9FE6-4C04-BEC3-350A19218060}" srcOrd="0" destOrd="0" parTransId="{B71E7BA7-44C7-4B6B-B0FC-36C09AA90A74}" sibTransId="{F1F159AF-EAB0-4D10-9063-387F32D9E84C}"/>
    <dgm:cxn modelId="{D87904CD-9016-4CEF-A06F-D62FFDDD972B}" srcId="{50A57CB8-37A2-4B5F-BB85-2C56CDB657A9}" destId="{6A80604A-A9E5-4D94-AF92-CFB7F14EF035}" srcOrd="2" destOrd="0" parTransId="{011B8986-AABF-4738-98CD-38D78A98DA31}" sibTransId="{A1B939AB-7D13-4A6F-A340-311AF62FF46A}"/>
    <dgm:cxn modelId="{B8819ED8-8574-453B-97AB-80CC738186BB}" srcId="{50A57CB8-37A2-4B5F-BB85-2C56CDB657A9}" destId="{D1181382-12C0-4A33-91F1-12BD65FA59AD}" srcOrd="1" destOrd="0" parTransId="{29C0E3E2-375E-41E2-83B2-6A7DA7F5DD22}" sibTransId="{2D24E4E7-1FF0-4998-B36A-F0C8AF19F505}"/>
    <dgm:cxn modelId="{B4E0E2E6-F640-435C-B175-6A3B4D4122A0}" type="presOf" srcId="{6A80604A-A9E5-4D94-AF92-CFB7F14EF035}" destId="{84B7AD37-D7D4-4E90-9B7A-041B6FBEF791}" srcOrd="1" destOrd="0" presId="urn:microsoft.com/office/officeart/2005/8/layout/orgChart1"/>
    <dgm:cxn modelId="{F1915DEF-6D52-4004-A28E-FFC333725FC5}" type="presOf" srcId="{B71E7BA7-44C7-4B6B-B0FC-36C09AA90A74}" destId="{B1FB0AC3-FF3E-4288-8C6B-3EA805687DEF}" srcOrd="0" destOrd="0" presId="urn:microsoft.com/office/officeart/2005/8/layout/orgChart1"/>
    <dgm:cxn modelId="{8CF45EFD-5690-4868-A14A-61B08F3ABC6C}" type="presOf" srcId="{50A57CB8-37A2-4B5F-BB85-2C56CDB657A9}" destId="{CD3E44F6-7FE6-4EE3-94C3-EFA683972E23}" srcOrd="1" destOrd="0" presId="urn:microsoft.com/office/officeart/2005/8/layout/orgChart1"/>
    <dgm:cxn modelId="{09D24DFF-1A54-44B6-A0C2-0EAD3689856E}" type="presOf" srcId="{D7C1DDCE-F8F9-45EB-A91D-34451798FDB3}" destId="{79EC4084-2A54-46C3-BEA2-E0D468A91BB2}" srcOrd="0" destOrd="0" presId="urn:microsoft.com/office/officeart/2005/8/layout/orgChart1"/>
    <dgm:cxn modelId="{DF5DD23D-1583-4AC1-B80C-4B57F6450460}" type="presParOf" srcId="{79EC4084-2A54-46C3-BEA2-E0D468A91BB2}" destId="{641B9E1F-9AFD-4D99-B059-6B7A5207A0FB}" srcOrd="0" destOrd="0" presId="urn:microsoft.com/office/officeart/2005/8/layout/orgChart1"/>
    <dgm:cxn modelId="{F5FBF757-1C3F-4FBC-BB83-EF487D0C7F34}" type="presParOf" srcId="{641B9E1F-9AFD-4D99-B059-6B7A5207A0FB}" destId="{832940FC-7903-4989-998E-5195F47A9F1D}" srcOrd="0" destOrd="0" presId="urn:microsoft.com/office/officeart/2005/8/layout/orgChart1"/>
    <dgm:cxn modelId="{60152951-8EC2-442D-A8AB-4AFBCD4CF627}" type="presParOf" srcId="{832940FC-7903-4989-998E-5195F47A9F1D}" destId="{F4B68F43-88F3-45E7-BB8D-4A4930553DAD}" srcOrd="0" destOrd="0" presId="urn:microsoft.com/office/officeart/2005/8/layout/orgChart1"/>
    <dgm:cxn modelId="{AB989482-39E3-485E-85AC-A0E17CE64280}" type="presParOf" srcId="{832940FC-7903-4989-998E-5195F47A9F1D}" destId="{CD3E44F6-7FE6-4EE3-94C3-EFA683972E23}" srcOrd="1" destOrd="0" presId="urn:microsoft.com/office/officeart/2005/8/layout/orgChart1"/>
    <dgm:cxn modelId="{5BD662CB-6A58-48D2-BE56-AD52287A267F}" type="presParOf" srcId="{641B9E1F-9AFD-4D99-B059-6B7A5207A0FB}" destId="{2851A1CA-9D13-4C45-9101-208F343F8997}" srcOrd="1" destOrd="0" presId="urn:microsoft.com/office/officeart/2005/8/layout/orgChart1"/>
    <dgm:cxn modelId="{AAE37F3A-40FD-491A-AF92-19E3D418685B}" type="presParOf" srcId="{2851A1CA-9D13-4C45-9101-208F343F8997}" destId="{B1FB0AC3-FF3E-4288-8C6B-3EA805687DEF}" srcOrd="0" destOrd="0" presId="urn:microsoft.com/office/officeart/2005/8/layout/orgChart1"/>
    <dgm:cxn modelId="{AFFE077C-314C-43C5-A1E9-E05377824B0A}" type="presParOf" srcId="{2851A1CA-9D13-4C45-9101-208F343F8997}" destId="{A0FA71D3-B773-4133-9060-2E13363DA01E}" srcOrd="1" destOrd="0" presId="urn:microsoft.com/office/officeart/2005/8/layout/orgChart1"/>
    <dgm:cxn modelId="{E8927E8A-E835-4417-AA7C-1B31B694724E}" type="presParOf" srcId="{A0FA71D3-B773-4133-9060-2E13363DA01E}" destId="{C602A5F3-A7AB-4C9E-8BC1-00962AA67E76}" srcOrd="0" destOrd="0" presId="urn:microsoft.com/office/officeart/2005/8/layout/orgChart1"/>
    <dgm:cxn modelId="{1655E676-5CFB-4269-A4C2-A9022430A7EE}" type="presParOf" srcId="{C602A5F3-A7AB-4C9E-8BC1-00962AA67E76}" destId="{A6653786-64C7-474E-A513-F06780900BA8}" srcOrd="0" destOrd="0" presId="urn:microsoft.com/office/officeart/2005/8/layout/orgChart1"/>
    <dgm:cxn modelId="{CDCA6EB5-A234-47E5-B25D-29F7B8E7B5B8}" type="presParOf" srcId="{C602A5F3-A7AB-4C9E-8BC1-00962AA67E76}" destId="{6AE546CC-F0B1-4DBA-A194-BAA199A95A80}" srcOrd="1" destOrd="0" presId="urn:microsoft.com/office/officeart/2005/8/layout/orgChart1"/>
    <dgm:cxn modelId="{29B9FE7C-FF8C-4C14-9506-4E1537C97288}" type="presParOf" srcId="{A0FA71D3-B773-4133-9060-2E13363DA01E}" destId="{F5919EB2-7603-48BD-BE37-6004D90EE9E8}" srcOrd="1" destOrd="0" presId="urn:microsoft.com/office/officeart/2005/8/layout/orgChart1"/>
    <dgm:cxn modelId="{0DC48D6F-44AF-4103-BB32-80ABBA7A1BE0}" type="presParOf" srcId="{A0FA71D3-B773-4133-9060-2E13363DA01E}" destId="{4A545B12-AEAE-48B5-BBD7-F2287CAA4298}" srcOrd="2" destOrd="0" presId="urn:microsoft.com/office/officeart/2005/8/layout/orgChart1"/>
    <dgm:cxn modelId="{CE680CC8-1075-423D-A421-93F8DED9E097}" type="presParOf" srcId="{2851A1CA-9D13-4C45-9101-208F343F8997}" destId="{1CAEC073-7C8E-470C-B962-D96C34A2379A}" srcOrd="2" destOrd="0" presId="urn:microsoft.com/office/officeart/2005/8/layout/orgChart1"/>
    <dgm:cxn modelId="{3A647D9C-05A9-415A-B1CE-03CC4BA2F570}" type="presParOf" srcId="{2851A1CA-9D13-4C45-9101-208F343F8997}" destId="{29F7076A-58FA-4BA0-80B1-5F661B3387D4}" srcOrd="3" destOrd="0" presId="urn:microsoft.com/office/officeart/2005/8/layout/orgChart1"/>
    <dgm:cxn modelId="{1E21D326-DEF0-4400-A6C8-638A148EEDDA}" type="presParOf" srcId="{29F7076A-58FA-4BA0-80B1-5F661B3387D4}" destId="{BC476C7A-AEC0-4F15-A0AE-F2D471097016}" srcOrd="0" destOrd="0" presId="urn:microsoft.com/office/officeart/2005/8/layout/orgChart1"/>
    <dgm:cxn modelId="{75ACEAD8-C4B9-4239-88E7-70AF85F7E99F}" type="presParOf" srcId="{BC476C7A-AEC0-4F15-A0AE-F2D471097016}" destId="{C58A198E-D798-437C-9863-03600B5B31B2}" srcOrd="0" destOrd="0" presId="urn:microsoft.com/office/officeart/2005/8/layout/orgChart1"/>
    <dgm:cxn modelId="{D83685A9-F35C-41D4-B62E-58CAF40CCEA4}" type="presParOf" srcId="{BC476C7A-AEC0-4F15-A0AE-F2D471097016}" destId="{187A1AC1-4D87-43A3-8218-5C3E970F5318}" srcOrd="1" destOrd="0" presId="urn:microsoft.com/office/officeart/2005/8/layout/orgChart1"/>
    <dgm:cxn modelId="{F44BCE68-C085-4E90-80BD-D72394043930}" type="presParOf" srcId="{29F7076A-58FA-4BA0-80B1-5F661B3387D4}" destId="{983087CD-B07D-4345-9B3F-EE2C35DEE5CE}" srcOrd="1" destOrd="0" presId="urn:microsoft.com/office/officeart/2005/8/layout/orgChart1"/>
    <dgm:cxn modelId="{91F6DBBF-3958-430F-9BA1-6121A1355D26}" type="presParOf" srcId="{29F7076A-58FA-4BA0-80B1-5F661B3387D4}" destId="{E16C5489-689F-474D-8CD8-7E0EAA55B1E1}" srcOrd="2" destOrd="0" presId="urn:microsoft.com/office/officeart/2005/8/layout/orgChart1"/>
    <dgm:cxn modelId="{D14FF646-7827-43FA-BC77-634E451CACCB}" type="presParOf" srcId="{2851A1CA-9D13-4C45-9101-208F343F8997}" destId="{7A81CE9E-F38E-4FCC-8DFF-F6F1D03F0473}" srcOrd="4" destOrd="0" presId="urn:microsoft.com/office/officeart/2005/8/layout/orgChart1"/>
    <dgm:cxn modelId="{64467FF1-885A-4703-8C31-07F0BA321317}" type="presParOf" srcId="{2851A1CA-9D13-4C45-9101-208F343F8997}" destId="{13D81911-C4B1-4D4E-B765-A2889051B735}" srcOrd="5" destOrd="0" presId="urn:microsoft.com/office/officeart/2005/8/layout/orgChart1"/>
    <dgm:cxn modelId="{4FB0C4EE-8106-498D-A644-98D303FBCAFC}" type="presParOf" srcId="{13D81911-C4B1-4D4E-B765-A2889051B735}" destId="{F995B4FB-8352-48BF-BEDE-0D5FD3AB0547}" srcOrd="0" destOrd="0" presId="urn:microsoft.com/office/officeart/2005/8/layout/orgChart1"/>
    <dgm:cxn modelId="{8E202BC6-7702-4BB3-B4F9-6FC3BB6A1D9D}" type="presParOf" srcId="{F995B4FB-8352-48BF-BEDE-0D5FD3AB0547}" destId="{B9E1EDC9-7008-4A38-8617-ABB6F952724B}" srcOrd="0" destOrd="0" presId="urn:microsoft.com/office/officeart/2005/8/layout/orgChart1"/>
    <dgm:cxn modelId="{F2F34228-31C7-4D3F-BCF1-ECE61B1E7E29}" type="presParOf" srcId="{F995B4FB-8352-48BF-BEDE-0D5FD3AB0547}" destId="{84B7AD37-D7D4-4E90-9B7A-041B6FBEF791}" srcOrd="1" destOrd="0" presId="urn:microsoft.com/office/officeart/2005/8/layout/orgChart1"/>
    <dgm:cxn modelId="{B124A06D-E7B7-4BD1-8338-2AEC0F2A295F}" type="presParOf" srcId="{13D81911-C4B1-4D4E-B765-A2889051B735}" destId="{F510C7D4-4913-45B4-8CE4-00B02617205F}" srcOrd="1" destOrd="0" presId="urn:microsoft.com/office/officeart/2005/8/layout/orgChart1"/>
    <dgm:cxn modelId="{DFB39005-F0C6-4C6E-931B-C619F8BFE073}" type="presParOf" srcId="{13D81911-C4B1-4D4E-B765-A2889051B735}" destId="{6D903667-AE88-45F3-85DA-E367B0F57C17}" srcOrd="2" destOrd="0" presId="urn:microsoft.com/office/officeart/2005/8/layout/orgChart1"/>
    <dgm:cxn modelId="{501A90CC-D43F-4FD0-9766-3C8819DF7B92}" type="presParOf" srcId="{641B9E1F-9AFD-4D99-B059-6B7A5207A0FB}" destId="{1BA127BD-C519-426C-8BC7-7788E91976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E6EBA5-A04F-45FA-B461-7555C5173A4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7F7C18A3-3FE9-4F42-A375-DB6300DBB4F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ЭТАП    ПЛАНИРОВАНИЯ</a:t>
          </a:r>
        </a:p>
      </dgm:t>
    </dgm:pt>
    <dgm:pt modelId="{8EAEF11C-8191-4FE1-8A07-4D0D2D336CF0}" type="parTrans" cxnId="{DB0D6F98-5B5B-4CCF-8FDA-68F289D5D07D}">
      <dgm:prSet/>
      <dgm:spPr/>
    </dgm:pt>
    <dgm:pt modelId="{D9077EC1-BDDA-4E06-9E59-6C4C70134E4D}" type="sibTrans" cxnId="{DB0D6F98-5B5B-4CCF-8FDA-68F289D5D07D}">
      <dgm:prSet/>
      <dgm:spPr/>
    </dgm:pt>
    <dgm:pt modelId="{BBB97381-9BA9-481F-905F-E9886904E91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ИНДИВИДУАЛЬНЫЕ УЧЕБНЫЕ ПЛАНЫ (общие)</a:t>
          </a:r>
        </a:p>
      </dgm:t>
    </dgm:pt>
    <dgm:pt modelId="{0D3BA79E-5D4C-4A1A-94B5-E7064767685A}" type="parTrans" cxnId="{103D5B2E-CB40-4949-91B1-731CA16A369E}">
      <dgm:prSet/>
      <dgm:spPr/>
    </dgm:pt>
    <dgm:pt modelId="{307E4405-CC1B-47C0-8870-F8783B327874}" type="sibTrans" cxnId="{103D5B2E-CB40-4949-91B1-731CA16A369E}">
      <dgm:prSet/>
      <dgm:spPr/>
    </dgm:pt>
    <dgm:pt modelId="{7F5690A3-6F1A-48A0-A798-000478BAEE8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ИНДИВИДУАЛЬНЫЕ КОРРЕКЦИОННЫЕ  ПЛАНЫ (на период)</a:t>
          </a:r>
        </a:p>
      </dgm:t>
    </dgm:pt>
    <dgm:pt modelId="{7BCD5414-27E5-44BA-ABC1-08A6A652993F}" type="parTrans" cxnId="{F789C451-8B01-4995-B563-B7665E28F182}">
      <dgm:prSet/>
      <dgm:spPr/>
    </dgm:pt>
    <dgm:pt modelId="{55C57C8F-E953-4CDB-9E17-E7E72F8DAFC5}" type="sibTrans" cxnId="{F789C451-8B01-4995-B563-B7665E28F182}">
      <dgm:prSet/>
      <dgm:spPr/>
    </dgm:pt>
    <dgm:pt modelId="{D20ECA60-A049-4684-A844-72EEC9E0680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ИНДИВИДУАЛЬНЫЕ ПРОГРАММЫ (с ука-занием практ. работы)</a:t>
          </a:r>
        </a:p>
      </dgm:t>
    </dgm:pt>
    <dgm:pt modelId="{F9CCBA5A-6495-4977-9C67-4FB5AE926D7D}" type="parTrans" cxnId="{BCE633BF-10F5-4590-8F4D-66C3FDF9B28A}">
      <dgm:prSet/>
      <dgm:spPr/>
    </dgm:pt>
    <dgm:pt modelId="{A9C60F2C-9068-4C8A-A89E-A6A87301F288}" type="sibTrans" cxnId="{BCE633BF-10F5-4590-8F4D-66C3FDF9B28A}">
      <dgm:prSet/>
      <dgm:spPr/>
    </dgm:pt>
    <dgm:pt modelId="{7E629262-9A9D-4014-B313-068A67856071}" type="pres">
      <dgm:prSet presAssocID="{0BE6EBA5-A04F-45FA-B461-7555C5173A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68F4BBA-A4D6-4AB8-BC08-CA43BEAC6CFC}" type="pres">
      <dgm:prSet presAssocID="{7F7C18A3-3FE9-4F42-A375-DB6300DBB4F3}" presName="hierRoot1" presStyleCnt="0">
        <dgm:presLayoutVars>
          <dgm:hierBranch/>
        </dgm:presLayoutVars>
      </dgm:prSet>
      <dgm:spPr/>
    </dgm:pt>
    <dgm:pt modelId="{3C661FDA-9CAA-4354-87BB-F10CB7C14E9D}" type="pres">
      <dgm:prSet presAssocID="{7F7C18A3-3FE9-4F42-A375-DB6300DBB4F3}" presName="rootComposite1" presStyleCnt="0"/>
      <dgm:spPr/>
    </dgm:pt>
    <dgm:pt modelId="{733A2876-5898-4B48-805E-6184C766D359}" type="pres">
      <dgm:prSet presAssocID="{7F7C18A3-3FE9-4F42-A375-DB6300DBB4F3}" presName="rootText1" presStyleLbl="node0" presStyleIdx="0" presStyleCnt="1">
        <dgm:presLayoutVars>
          <dgm:chPref val="3"/>
        </dgm:presLayoutVars>
      </dgm:prSet>
      <dgm:spPr/>
    </dgm:pt>
    <dgm:pt modelId="{21061917-8EA3-4E23-A52D-549FACD265FF}" type="pres">
      <dgm:prSet presAssocID="{7F7C18A3-3FE9-4F42-A375-DB6300DBB4F3}" presName="rootConnector1" presStyleLbl="node1" presStyleIdx="0" presStyleCnt="0"/>
      <dgm:spPr/>
    </dgm:pt>
    <dgm:pt modelId="{F3661405-D966-4629-8484-061DEA21E79D}" type="pres">
      <dgm:prSet presAssocID="{7F7C18A3-3FE9-4F42-A375-DB6300DBB4F3}" presName="hierChild2" presStyleCnt="0"/>
      <dgm:spPr/>
    </dgm:pt>
    <dgm:pt modelId="{0CF3A2BA-5CCC-4012-A9EF-005877A62FBF}" type="pres">
      <dgm:prSet presAssocID="{0D3BA79E-5D4C-4A1A-94B5-E7064767685A}" presName="Name35" presStyleLbl="parChTrans1D2" presStyleIdx="0" presStyleCnt="3"/>
      <dgm:spPr/>
    </dgm:pt>
    <dgm:pt modelId="{D656A1C8-662A-4351-84A1-B17F3707E2FC}" type="pres">
      <dgm:prSet presAssocID="{BBB97381-9BA9-481F-905F-E9886904E915}" presName="hierRoot2" presStyleCnt="0">
        <dgm:presLayoutVars>
          <dgm:hierBranch/>
        </dgm:presLayoutVars>
      </dgm:prSet>
      <dgm:spPr/>
    </dgm:pt>
    <dgm:pt modelId="{C06C3025-C940-49FE-A4C0-4611A0693DC2}" type="pres">
      <dgm:prSet presAssocID="{BBB97381-9BA9-481F-905F-E9886904E915}" presName="rootComposite" presStyleCnt="0"/>
      <dgm:spPr/>
    </dgm:pt>
    <dgm:pt modelId="{F556EA57-19BB-41FA-B83A-4F04F57E0F21}" type="pres">
      <dgm:prSet presAssocID="{BBB97381-9BA9-481F-905F-E9886904E915}" presName="rootText" presStyleLbl="node2" presStyleIdx="0" presStyleCnt="3">
        <dgm:presLayoutVars>
          <dgm:chPref val="3"/>
        </dgm:presLayoutVars>
      </dgm:prSet>
      <dgm:spPr/>
    </dgm:pt>
    <dgm:pt modelId="{585944C0-FB16-4FC4-A827-1DD9E5D04487}" type="pres">
      <dgm:prSet presAssocID="{BBB97381-9BA9-481F-905F-E9886904E915}" presName="rootConnector" presStyleLbl="node2" presStyleIdx="0" presStyleCnt="3"/>
      <dgm:spPr/>
    </dgm:pt>
    <dgm:pt modelId="{10CE84A7-B471-49AA-B2D9-DFA63D5B87BA}" type="pres">
      <dgm:prSet presAssocID="{BBB97381-9BA9-481F-905F-E9886904E915}" presName="hierChild4" presStyleCnt="0"/>
      <dgm:spPr/>
    </dgm:pt>
    <dgm:pt modelId="{AED3C96B-166C-4092-B4F6-B3B349A8D81B}" type="pres">
      <dgm:prSet presAssocID="{BBB97381-9BA9-481F-905F-E9886904E915}" presName="hierChild5" presStyleCnt="0"/>
      <dgm:spPr/>
    </dgm:pt>
    <dgm:pt modelId="{8CC83AA3-E765-4A0E-B0A4-31E665CA1EB8}" type="pres">
      <dgm:prSet presAssocID="{7BCD5414-27E5-44BA-ABC1-08A6A652993F}" presName="Name35" presStyleLbl="parChTrans1D2" presStyleIdx="1" presStyleCnt="3"/>
      <dgm:spPr/>
    </dgm:pt>
    <dgm:pt modelId="{88996572-70DA-43A9-963B-EEB0E1C5D74F}" type="pres">
      <dgm:prSet presAssocID="{7F5690A3-6F1A-48A0-A798-000478BAEE84}" presName="hierRoot2" presStyleCnt="0">
        <dgm:presLayoutVars>
          <dgm:hierBranch/>
        </dgm:presLayoutVars>
      </dgm:prSet>
      <dgm:spPr/>
    </dgm:pt>
    <dgm:pt modelId="{F69FDC28-ACDA-40DF-BE27-717064EF532A}" type="pres">
      <dgm:prSet presAssocID="{7F5690A3-6F1A-48A0-A798-000478BAEE84}" presName="rootComposite" presStyleCnt="0"/>
      <dgm:spPr/>
    </dgm:pt>
    <dgm:pt modelId="{2B1FBAFB-FA95-4229-ACFE-82E28A622055}" type="pres">
      <dgm:prSet presAssocID="{7F5690A3-6F1A-48A0-A798-000478BAEE84}" presName="rootText" presStyleLbl="node2" presStyleIdx="1" presStyleCnt="3">
        <dgm:presLayoutVars>
          <dgm:chPref val="3"/>
        </dgm:presLayoutVars>
      </dgm:prSet>
      <dgm:spPr/>
    </dgm:pt>
    <dgm:pt modelId="{F1A8658A-4AE1-4009-877F-140A6D5953AA}" type="pres">
      <dgm:prSet presAssocID="{7F5690A3-6F1A-48A0-A798-000478BAEE84}" presName="rootConnector" presStyleLbl="node2" presStyleIdx="1" presStyleCnt="3"/>
      <dgm:spPr/>
    </dgm:pt>
    <dgm:pt modelId="{781F8704-85D6-4D78-8BDD-A04178BB6666}" type="pres">
      <dgm:prSet presAssocID="{7F5690A3-6F1A-48A0-A798-000478BAEE84}" presName="hierChild4" presStyleCnt="0"/>
      <dgm:spPr/>
    </dgm:pt>
    <dgm:pt modelId="{5E4EA557-8B97-4A36-B113-8E9A4DF32D2F}" type="pres">
      <dgm:prSet presAssocID="{7F5690A3-6F1A-48A0-A798-000478BAEE84}" presName="hierChild5" presStyleCnt="0"/>
      <dgm:spPr/>
    </dgm:pt>
    <dgm:pt modelId="{396343D6-B642-4B87-B924-39EBDA12356E}" type="pres">
      <dgm:prSet presAssocID="{F9CCBA5A-6495-4977-9C67-4FB5AE926D7D}" presName="Name35" presStyleLbl="parChTrans1D2" presStyleIdx="2" presStyleCnt="3"/>
      <dgm:spPr/>
    </dgm:pt>
    <dgm:pt modelId="{2D318E72-39C1-4AA3-BE54-128D10FB83D3}" type="pres">
      <dgm:prSet presAssocID="{D20ECA60-A049-4684-A844-72EEC9E0680F}" presName="hierRoot2" presStyleCnt="0">
        <dgm:presLayoutVars>
          <dgm:hierBranch/>
        </dgm:presLayoutVars>
      </dgm:prSet>
      <dgm:spPr/>
    </dgm:pt>
    <dgm:pt modelId="{F46ABD67-6D2E-41F9-9216-BD2DB60FD38C}" type="pres">
      <dgm:prSet presAssocID="{D20ECA60-A049-4684-A844-72EEC9E0680F}" presName="rootComposite" presStyleCnt="0"/>
      <dgm:spPr/>
    </dgm:pt>
    <dgm:pt modelId="{D3C452C1-EA2D-4183-97FC-ABEE7BD5FCFC}" type="pres">
      <dgm:prSet presAssocID="{D20ECA60-A049-4684-A844-72EEC9E0680F}" presName="rootText" presStyleLbl="node2" presStyleIdx="2" presStyleCnt="3">
        <dgm:presLayoutVars>
          <dgm:chPref val="3"/>
        </dgm:presLayoutVars>
      </dgm:prSet>
      <dgm:spPr/>
    </dgm:pt>
    <dgm:pt modelId="{92FA4F22-04FB-4723-8693-6BF064F62F4A}" type="pres">
      <dgm:prSet presAssocID="{D20ECA60-A049-4684-A844-72EEC9E0680F}" presName="rootConnector" presStyleLbl="node2" presStyleIdx="2" presStyleCnt="3"/>
      <dgm:spPr/>
    </dgm:pt>
    <dgm:pt modelId="{3DFEC315-A624-43F5-B36F-638CEEE76617}" type="pres">
      <dgm:prSet presAssocID="{D20ECA60-A049-4684-A844-72EEC9E0680F}" presName="hierChild4" presStyleCnt="0"/>
      <dgm:spPr/>
    </dgm:pt>
    <dgm:pt modelId="{4BB152E6-B018-4D0D-A9E5-782E447CCE28}" type="pres">
      <dgm:prSet presAssocID="{D20ECA60-A049-4684-A844-72EEC9E0680F}" presName="hierChild5" presStyleCnt="0"/>
      <dgm:spPr/>
    </dgm:pt>
    <dgm:pt modelId="{899BC52D-A03F-435E-AD94-466DDFCC2F99}" type="pres">
      <dgm:prSet presAssocID="{7F7C18A3-3FE9-4F42-A375-DB6300DBB4F3}" presName="hierChild3" presStyleCnt="0"/>
      <dgm:spPr/>
    </dgm:pt>
  </dgm:ptLst>
  <dgm:cxnLst>
    <dgm:cxn modelId="{A38F5601-4893-4E21-9595-E0E4D72A195A}" type="presOf" srcId="{7F7C18A3-3FE9-4F42-A375-DB6300DBB4F3}" destId="{21061917-8EA3-4E23-A52D-549FACD265FF}" srcOrd="1" destOrd="0" presId="urn:microsoft.com/office/officeart/2005/8/layout/orgChart1"/>
    <dgm:cxn modelId="{810F0816-FB20-4357-A36E-9C6E1ED4A305}" type="presOf" srcId="{D20ECA60-A049-4684-A844-72EEC9E0680F}" destId="{92FA4F22-04FB-4723-8693-6BF064F62F4A}" srcOrd="1" destOrd="0" presId="urn:microsoft.com/office/officeart/2005/8/layout/orgChart1"/>
    <dgm:cxn modelId="{103D5B2E-CB40-4949-91B1-731CA16A369E}" srcId="{7F7C18A3-3FE9-4F42-A375-DB6300DBB4F3}" destId="{BBB97381-9BA9-481F-905F-E9886904E915}" srcOrd="0" destOrd="0" parTransId="{0D3BA79E-5D4C-4A1A-94B5-E7064767685A}" sibTransId="{307E4405-CC1B-47C0-8870-F8783B327874}"/>
    <dgm:cxn modelId="{16AE8C34-F12C-401E-AAE3-0CE5586EA4C7}" type="presOf" srcId="{0BE6EBA5-A04F-45FA-B461-7555C5173A45}" destId="{7E629262-9A9D-4014-B313-068A67856071}" srcOrd="0" destOrd="0" presId="urn:microsoft.com/office/officeart/2005/8/layout/orgChart1"/>
    <dgm:cxn modelId="{47B9AD66-14BA-4DCC-96F1-C996492FA385}" type="presOf" srcId="{7F5690A3-6F1A-48A0-A798-000478BAEE84}" destId="{2B1FBAFB-FA95-4229-ACFE-82E28A622055}" srcOrd="0" destOrd="0" presId="urn:microsoft.com/office/officeart/2005/8/layout/orgChart1"/>
    <dgm:cxn modelId="{F789C451-8B01-4995-B563-B7665E28F182}" srcId="{7F7C18A3-3FE9-4F42-A375-DB6300DBB4F3}" destId="{7F5690A3-6F1A-48A0-A798-000478BAEE84}" srcOrd="1" destOrd="0" parTransId="{7BCD5414-27E5-44BA-ABC1-08A6A652993F}" sibTransId="{55C57C8F-E953-4CDB-9E17-E7E72F8DAFC5}"/>
    <dgm:cxn modelId="{CD1D2C53-0C50-4F4E-B61D-DCD6D8FD2B85}" type="presOf" srcId="{D20ECA60-A049-4684-A844-72EEC9E0680F}" destId="{D3C452C1-EA2D-4183-97FC-ABEE7BD5FCFC}" srcOrd="0" destOrd="0" presId="urn:microsoft.com/office/officeart/2005/8/layout/orgChart1"/>
    <dgm:cxn modelId="{E8262754-8EF0-4B52-A33D-4D36F99D38CE}" type="presOf" srcId="{BBB97381-9BA9-481F-905F-E9886904E915}" destId="{585944C0-FB16-4FC4-A827-1DD9E5D04487}" srcOrd="1" destOrd="0" presId="urn:microsoft.com/office/officeart/2005/8/layout/orgChart1"/>
    <dgm:cxn modelId="{C10F5390-A071-4736-912C-1C3FB9E1C78B}" type="presOf" srcId="{7BCD5414-27E5-44BA-ABC1-08A6A652993F}" destId="{8CC83AA3-E765-4A0E-B0A4-31E665CA1EB8}" srcOrd="0" destOrd="0" presId="urn:microsoft.com/office/officeart/2005/8/layout/orgChart1"/>
    <dgm:cxn modelId="{DB0D6F98-5B5B-4CCF-8FDA-68F289D5D07D}" srcId="{0BE6EBA5-A04F-45FA-B461-7555C5173A45}" destId="{7F7C18A3-3FE9-4F42-A375-DB6300DBB4F3}" srcOrd="0" destOrd="0" parTransId="{8EAEF11C-8191-4FE1-8A07-4D0D2D336CF0}" sibTransId="{D9077EC1-BDDA-4E06-9E59-6C4C70134E4D}"/>
    <dgm:cxn modelId="{87320BA3-7020-4C86-A702-04929AF2BF36}" type="presOf" srcId="{7F5690A3-6F1A-48A0-A798-000478BAEE84}" destId="{F1A8658A-4AE1-4009-877F-140A6D5953AA}" srcOrd="1" destOrd="0" presId="urn:microsoft.com/office/officeart/2005/8/layout/orgChart1"/>
    <dgm:cxn modelId="{C9085FB7-C647-40EE-BEFA-2F97AE15B45C}" type="presOf" srcId="{0D3BA79E-5D4C-4A1A-94B5-E7064767685A}" destId="{0CF3A2BA-5CCC-4012-A9EF-005877A62FBF}" srcOrd="0" destOrd="0" presId="urn:microsoft.com/office/officeart/2005/8/layout/orgChart1"/>
    <dgm:cxn modelId="{BCE633BF-10F5-4590-8F4D-66C3FDF9B28A}" srcId="{7F7C18A3-3FE9-4F42-A375-DB6300DBB4F3}" destId="{D20ECA60-A049-4684-A844-72EEC9E0680F}" srcOrd="2" destOrd="0" parTransId="{F9CCBA5A-6495-4977-9C67-4FB5AE926D7D}" sibTransId="{A9C60F2C-9068-4C8A-A89E-A6A87301F288}"/>
    <dgm:cxn modelId="{B73751C9-7A3F-46A1-9128-3A40BBE3F99B}" type="presOf" srcId="{F9CCBA5A-6495-4977-9C67-4FB5AE926D7D}" destId="{396343D6-B642-4B87-B924-39EBDA12356E}" srcOrd="0" destOrd="0" presId="urn:microsoft.com/office/officeart/2005/8/layout/orgChart1"/>
    <dgm:cxn modelId="{ABDFA9CD-757F-4108-9455-0CACED74F72D}" type="presOf" srcId="{7F7C18A3-3FE9-4F42-A375-DB6300DBB4F3}" destId="{733A2876-5898-4B48-805E-6184C766D359}" srcOrd="0" destOrd="0" presId="urn:microsoft.com/office/officeart/2005/8/layout/orgChart1"/>
    <dgm:cxn modelId="{9EA8CAFC-A65D-4401-9B35-1FDA7D42DF8B}" type="presOf" srcId="{BBB97381-9BA9-481F-905F-E9886904E915}" destId="{F556EA57-19BB-41FA-B83A-4F04F57E0F21}" srcOrd="0" destOrd="0" presId="urn:microsoft.com/office/officeart/2005/8/layout/orgChart1"/>
    <dgm:cxn modelId="{D425DDA0-5505-4A32-84B8-9AF7AFD3594F}" type="presParOf" srcId="{7E629262-9A9D-4014-B313-068A67856071}" destId="{468F4BBA-A4D6-4AB8-BC08-CA43BEAC6CFC}" srcOrd="0" destOrd="0" presId="urn:microsoft.com/office/officeart/2005/8/layout/orgChart1"/>
    <dgm:cxn modelId="{DD90ED98-0A69-4389-9E76-E66CD4769CFE}" type="presParOf" srcId="{468F4BBA-A4D6-4AB8-BC08-CA43BEAC6CFC}" destId="{3C661FDA-9CAA-4354-87BB-F10CB7C14E9D}" srcOrd="0" destOrd="0" presId="urn:microsoft.com/office/officeart/2005/8/layout/orgChart1"/>
    <dgm:cxn modelId="{ABF75118-48EB-43BC-987E-8901BA6F728C}" type="presParOf" srcId="{3C661FDA-9CAA-4354-87BB-F10CB7C14E9D}" destId="{733A2876-5898-4B48-805E-6184C766D359}" srcOrd="0" destOrd="0" presId="urn:microsoft.com/office/officeart/2005/8/layout/orgChart1"/>
    <dgm:cxn modelId="{8586E513-E6E9-47FB-8781-97FC1D30085E}" type="presParOf" srcId="{3C661FDA-9CAA-4354-87BB-F10CB7C14E9D}" destId="{21061917-8EA3-4E23-A52D-549FACD265FF}" srcOrd="1" destOrd="0" presId="urn:microsoft.com/office/officeart/2005/8/layout/orgChart1"/>
    <dgm:cxn modelId="{08C78794-696D-4BC1-9689-B10508B08F9E}" type="presParOf" srcId="{468F4BBA-A4D6-4AB8-BC08-CA43BEAC6CFC}" destId="{F3661405-D966-4629-8484-061DEA21E79D}" srcOrd="1" destOrd="0" presId="urn:microsoft.com/office/officeart/2005/8/layout/orgChart1"/>
    <dgm:cxn modelId="{AB12972B-EE61-4B53-BDD7-7B2B6F711BFB}" type="presParOf" srcId="{F3661405-D966-4629-8484-061DEA21E79D}" destId="{0CF3A2BA-5CCC-4012-A9EF-005877A62FBF}" srcOrd="0" destOrd="0" presId="urn:microsoft.com/office/officeart/2005/8/layout/orgChart1"/>
    <dgm:cxn modelId="{1C0BDEA2-C52E-447B-9671-40411F84BFEE}" type="presParOf" srcId="{F3661405-D966-4629-8484-061DEA21E79D}" destId="{D656A1C8-662A-4351-84A1-B17F3707E2FC}" srcOrd="1" destOrd="0" presId="urn:microsoft.com/office/officeart/2005/8/layout/orgChart1"/>
    <dgm:cxn modelId="{F1BF3239-CB39-4CA1-81A4-B5A2C1272B01}" type="presParOf" srcId="{D656A1C8-662A-4351-84A1-B17F3707E2FC}" destId="{C06C3025-C940-49FE-A4C0-4611A0693DC2}" srcOrd="0" destOrd="0" presId="urn:microsoft.com/office/officeart/2005/8/layout/orgChart1"/>
    <dgm:cxn modelId="{CCD0B793-572D-4C7F-9691-023E9C98CA05}" type="presParOf" srcId="{C06C3025-C940-49FE-A4C0-4611A0693DC2}" destId="{F556EA57-19BB-41FA-B83A-4F04F57E0F21}" srcOrd="0" destOrd="0" presId="urn:microsoft.com/office/officeart/2005/8/layout/orgChart1"/>
    <dgm:cxn modelId="{80563BBD-D0FD-4DF6-98EE-E1971FC56E73}" type="presParOf" srcId="{C06C3025-C940-49FE-A4C0-4611A0693DC2}" destId="{585944C0-FB16-4FC4-A827-1DD9E5D04487}" srcOrd="1" destOrd="0" presId="urn:microsoft.com/office/officeart/2005/8/layout/orgChart1"/>
    <dgm:cxn modelId="{778C7C1A-6742-450C-B33E-07C9D9185241}" type="presParOf" srcId="{D656A1C8-662A-4351-84A1-B17F3707E2FC}" destId="{10CE84A7-B471-49AA-B2D9-DFA63D5B87BA}" srcOrd="1" destOrd="0" presId="urn:microsoft.com/office/officeart/2005/8/layout/orgChart1"/>
    <dgm:cxn modelId="{03E47BD3-EA00-4905-9B68-963A988110D0}" type="presParOf" srcId="{D656A1C8-662A-4351-84A1-B17F3707E2FC}" destId="{AED3C96B-166C-4092-B4F6-B3B349A8D81B}" srcOrd="2" destOrd="0" presId="urn:microsoft.com/office/officeart/2005/8/layout/orgChart1"/>
    <dgm:cxn modelId="{BED7935D-0B4C-4E1F-9779-5E422934454A}" type="presParOf" srcId="{F3661405-D966-4629-8484-061DEA21E79D}" destId="{8CC83AA3-E765-4A0E-B0A4-31E665CA1EB8}" srcOrd="2" destOrd="0" presId="urn:microsoft.com/office/officeart/2005/8/layout/orgChart1"/>
    <dgm:cxn modelId="{93DFF7A9-4AD8-486E-AC35-BFE9A3B3A554}" type="presParOf" srcId="{F3661405-D966-4629-8484-061DEA21E79D}" destId="{88996572-70DA-43A9-963B-EEB0E1C5D74F}" srcOrd="3" destOrd="0" presId="urn:microsoft.com/office/officeart/2005/8/layout/orgChart1"/>
    <dgm:cxn modelId="{39B267AF-B393-4F45-BBDA-AC56A5997826}" type="presParOf" srcId="{88996572-70DA-43A9-963B-EEB0E1C5D74F}" destId="{F69FDC28-ACDA-40DF-BE27-717064EF532A}" srcOrd="0" destOrd="0" presId="urn:microsoft.com/office/officeart/2005/8/layout/orgChart1"/>
    <dgm:cxn modelId="{160B5109-B3C5-43EC-A68F-F2170B5C5C1D}" type="presParOf" srcId="{F69FDC28-ACDA-40DF-BE27-717064EF532A}" destId="{2B1FBAFB-FA95-4229-ACFE-82E28A622055}" srcOrd="0" destOrd="0" presId="urn:microsoft.com/office/officeart/2005/8/layout/orgChart1"/>
    <dgm:cxn modelId="{8623C140-F172-4D22-B7F3-7F6284C1240B}" type="presParOf" srcId="{F69FDC28-ACDA-40DF-BE27-717064EF532A}" destId="{F1A8658A-4AE1-4009-877F-140A6D5953AA}" srcOrd="1" destOrd="0" presId="urn:microsoft.com/office/officeart/2005/8/layout/orgChart1"/>
    <dgm:cxn modelId="{D88B469B-32BD-4159-8314-C0F7E0BF4924}" type="presParOf" srcId="{88996572-70DA-43A9-963B-EEB0E1C5D74F}" destId="{781F8704-85D6-4D78-8BDD-A04178BB6666}" srcOrd="1" destOrd="0" presId="urn:microsoft.com/office/officeart/2005/8/layout/orgChart1"/>
    <dgm:cxn modelId="{48A3E139-BF38-4223-A857-2928981ADB60}" type="presParOf" srcId="{88996572-70DA-43A9-963B-EEB0E1C5D74F}" destId="{5E4EA557-8B97-4A36-B113-8E9A4DF32D2F}" srcOrd="2" destOrd="0" presId="urn:microsoft.com/office/officeart/2005/8/layout/orgChart1"/>
    <dgm:cxn modelId="{5D48A898-B631-409E-A300-2E3757619E4A}" type="presParOf" srcId="{F3661405-D966-4629-8484-061DEA21E79D}" destId="{396343D6-B642-4B87-B924-39EBDA12356E}" srcOrd="4" destOrd="0" presId="urn:microsoft.com/office/officeart/2005/8/layout/orgChart1"/>
    <dgm:cxn modelId="{74D4FF44-CFE1-478B-BBE4-66C68F044BD3}" type="presParOf" srcId="{F3661405-D966-4629-8484-061DEA21E79D}" destId="{2D318E72-39C1-4AA3-BE54-128D10FB83D3}" srcOrd="5" destOrd="0" presId="urn:microsoft.com/office/officeart/2005/8/layout/orgChart1"/>
    <dgm:cxn modelId="{3E893FB2-6221-4276-9DD7-E4462FF6621F}" type="presParOf" srcId="{2D318E72-39C1-4AA3-BE54-128D10FB83D3}" destId="{F46ABD67-6D2E-41F9-9216-BD2DB60FD38C}" srcOrd="0" destOrd="0" presId="urn:microsoft.com/office/officeart/2005/8/layout/orgChart1"/>
    <dgm:cxn modelId="{AD379A63-3CCA-415C-BD0E-525821445B7E}" type="presParOf" srcId="{F46ABD67-6D2E-41F9-9216-BD2DB60FD38C}" destId="{D3C452C1-EA2D-4183-97FC-ABEE7BD5FCFC}" srcOrd="0" destOrd="0" presId="urn:microsoft.com/office/officeart/2005/8/layout/orgChart1"/>
    <dgm:cxn modelId="{2C5E129B-F453-433B-AB00-913E26263731}" type="presParOf" srcId="{F46ABD67-6D2E-41F9-9216-BD2DB60FD38C}" destId="{92FA4F22-04FB-4723-8693-6BF064F62F4A}" srcOrd="1" destOrd="0" presId="urn:microsoft.com/office/officeart/2005/8/layout/orgChart1"/>
    <dgm:cxn modelId="{3C51107A-46C0-4EE3-A82A-B4332B6FAD70}" type="presParOf" srcId="{2D318E72-39C1-4AA3-BE54-128D10FB83D3}" destId="{3DFEC315-A624-43F5-B36F-638CEEE76617}" srcOrd="1" destOrd="0" presId="urn:microsoft.com/office/officeart/2005/8/layout/orgChart1"/>
    <dgm:cxn modelId="{A4A934CE-4BA3-43B7-86FA-6E68E9052C09}" type="presParOf" srcId="{2D318E72-39C1-4AA3-BE54-128D10FB83D3}" destId="{4BB152E6-B018-4D0D-A9E5-782E447CCE28}" srcOrd="2" destOrd="0" presId="urn:microsoft.com/office/officeart/2005/8/layout/orgChart1"/>
    <dgm:cxn modelId="{486CB4C4-5830-4727-91C3-1318773FEA92}" type="presParOf" srcId="{468F4BBA-A4D6-4AB8-BC08-CA43BEAC6CFC}" destId="{899BC52D-A03F-435E-AD94-466DDFCC2F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AFDB3C-F60E-4270-AD3F-D3255609FB2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1A35F4BF-26AE-4333-BEBC-D203E69BBED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ЭТАП РЕАЛИЗАЦИИ ПЛАНОВ И ПРОГРАММ</a:t>
          </a:r>
        </a:p>
      </dgm:t>
    </dgm:pt>
    <dgm:pt modelId="{821CE30A-96B4-4AB9-8109-61DC55C8D322}" type="parTrans" cxnId="{3DADA733-513C-4F7F-8022-2F999B8095CF}">
      <dgm:prSet/>
      <dgm:spPr/>
    </dgm:pt>
    <dgm:pt modelId="{3BFEDB5C-9273-4176-B188-1169F4BE68DF}" type="sibTrans" cxnId="{3DADA733-513C-4F7F-8022-2F999B8095CF}">
      <dgm:prSet/>
      <dgm:spPr/>
    </dgm:pt>
    <dgm:pt modelId="{6DC62580-970C-4A5B-920C-1D46DE26579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КОНСУЛЬТАТИВНАЯ И ПРОСВЕТИТЕЛЬСКАЯ РАБОТА С КОМАНДОЙ</a:t>
          </a:r>
        </a:p>
      </dgm:t>
    </dgm:pt>
    <dgm:pt modelId="{1558D205-752B-4417-AF13-EEB090382319}" type="parTrans" cxnId="{2E10D49B-F827-457C-AFED-6B2EED18412D}">
      <dgm:prSet/>
      <dgm:spPr/>
    </dgm:pt>
    <dgm:pt modelId="{C4B2872D-59D1-4358-AD99-56C88299394E}" type="sibTrans" cxnId="{2E10D49B-F827-457C-AFED-6B2EED18412D}">
      <dgm:prSet/>
      <dgm:spPr/>
    </dgm:pt>
    <dgm:pt modelId="{34F08ED2-196E-46C2-BCB7-2B8ED6B1A7F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КОРРЕКЦИЯ, РАЗВИТИЕ, ОБУЧЕНИЕ ДЕТЕЙ</a:t>
          </a:r>
        </a:p>
      </dgm:t>
    </dgm:pt>
    <dgm:pt modelId="{F9FF45F1-ED82-4176-9EAD-64CBE91CFCC5}" type="parTrans" cxnId="{3A384583-CF95-40F1-8944-54F32156CBEC}">
      <dgm:prSet/>
      <dgm:spPr/>
    </dgm:pt>
    <dgm:pt modelId="{20FC0CFA-F47E-4394-9F77-C81E3A04CF93}" type="sibTrans" cxnId="{3A384583-CF95-40F1-8944-54F32156CBEC}">
      <dgm:prSet/>
      <dgm:spPr/>
    </dgm:pt>
    <dgm:pt modelId="{8DE01C1F-CA83-4C7A-86A9-151AE7D6056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ПСИХОЛОГИЧЕСКАЯ ПОДДЕРЖКА ДЕТЕЙ И  КОМАНДЫ</a:t>
          </a:r>
        </a:p>
      </dgm:t>
    </dgm:pt>
    <dgm:pt modelId="{259C16D3-3B33-492A-9ABA-D5DF1A1933EC}" type="parTrans" cxnId="{B6E4B606-D88A-4E9C-93F2-7C05D5C59B26}">
      <dgm:prSet/>
      <dgm:spPr/>
    </dgm:pt>
    <dgm:pt modelId="{8EED36C4-6892-47D7-A4F3-7DE489CC4FDB}" type="sibTrans" cxnId="{B6E4B606-D88A-4E9C-93F2-7C05D5C59B26}">
      <dgm:prSet/>
      <dgm:spPr/>
    </dgm:pt>
    <dgm:pt modelId="{34C0E7DF-429F-4502-9A52-A1C097F658A7}" type="pres">
      <dgm:prSet presAssocID="{E5AFDB3C-F60E-4270-AD3F-D3255609FB2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4515EC7-76A2-4A9A-BCB6-55564158C6B3}" type="pres">
      <dgm:prSet presAssocID="{1A35F4BF-26AE-4333-BEBC-D203E69BBEDF}" presName="hierRoot1" presStyleCnt="0">
        <dgm:presLayoutVars>
          <dgm:hierBranch/>
        </dgm:presLayoutVars>
      </dgm:prSet>
      <dgm:spPr/>
    </dgm:pt>
    <dgm:pt modelId="{4906DC50-4E32-4EC9-B69C-EA8AE8158F3A}" type="pres">
      <dgm:prSet presAssocID="{1A35F4BF-26AE-4333-BEBC-D203E69BBEDF}" presName="rootComposite1" presStyleCnt="0"/>
      <dgm:spPr/>
    </dgm:pt>
    <dgm:pt modelId="{14705DE6-1429-4017-AF88-688E2F556340}" type="pres">
      <dgm:prSet presAssocID="{1A35F4BF-26AE-4333-BEBC-D203E69BBEDF}" presName="rootText1" presStyleLbl="node0" presStyleIdx="0" presStyleCnt="1">
        <dgm:presLayoutVars>
          <dgm:chPref val="3"/>
        </dgm:presLayoutVars>
      </dgm:prSet>
      <dgm:spPr/>
    </dgm:pt>
    <dgm:pt modelId="{AA172858-8E71-4981-A055-AFB43C4D7E33}" type="pres">
      <dgm:prSet presAssocID="{1A35F4BF-26AE-4333-BEBC-D203E69BBEDF}" presName="rootConnector1" presStyleLbl="node1" presStyleIdx="0" presStyleCnt="0"/>
      <dgm:spPr/>
    </dgm:pt>
    <dgm:pt modelId="{506E2B04-4800-4636-9BFB-15D9A60C4EE8}" type="pres">
      <dgm:prSet presAssocID="{1A35F4BF-26AE-4333-BEBC-D203E69BBEDF}" presName="hierChild2" presStyleCnt="0"/>
      <dgm:spPr/>
    </dgm:pt>
    <dgm:pt modelId="{E2035BE0-D2C7-4F48-96D8-6752F8A513FB}" type="pres">
      <dgm:prSet presAssocID="{1558D205-752B-4417-AF13-EEB090382319}" presName="Name35" presStyleLbl="parChTrans1D2" presStyleIdx="0" presStyleCnt="3"/>
      <dgm:spPr/>
    </dgm:pt>
    <dgm:pt modelId="{DB742570-D97E-4A9B-90C9-DC5D497C2884}" type="pres">
      <dgm:prSet presAssocID="{6DC62580-970C-4A5B-920C-1D46DE265799}" presName="hierRoot2" presStyleCnt="0">
        <dgm:presLayoutVars>
          <dgm:hierBranch/>
        </dgm:presLayoutVars>
      </dgm:prSet>
      <dgm:spPr/>
    </dgm:pt>
    <dgm:pt modelId="{60DF335A-30AC-446E-86C6-BAAB65016499}" type="pres">
      <dgm:prSet presAssocID="{6DC62580-970C-4A5B-920C-1D46DE265799}" presName="rootComposite" presStyleCnt="0"/>
      <dgm:spPr/>
    </dgm:pt>
    <dgm:pt modelId="{CFCC17C0-52F2-463F-8CB0-E1CCC373E5D6}" type="pres">
      <dgm:prSet presAssocID="{6DC62580-970C-4A5B-920C-1D46DE265799}" presName="rootText" presStyleLbl="node2" presStyleIdx="0" presStyleCnt="3">
        <dgm:presLayoutVars>
          <dgm:chPref val="3"/>
        </dgm:presLayoutVars>
      </dgm:prSet>
      <dgm:spPr/>
    </dgm:pt>
    <dgm:pt modelId="{6DC6EB9C-8BF0-42DF-A22A-28CE752384FD}" type="pres">
      <dgm:prSet presAssocID="{6DC62580-970C-4A5B-920C-1D46DE265799}" presName="rootConnector" presStyleLbl="node2" presStyleIdx="0" presStyleCnt="3"/>
      <dgm:spPr/>
    </dgm:pt>
    <dgm:pt modelId="{AC8245AE-A19E-4933-BCF9-E14895295444}" type="pres">
      <dgm:prSet presAssocID="{6DC62580-970C-4A5B-920C-1D46DE265799}" presName="hierChild4" presStyleCnt="0"/>
      <dgm:spPr/>
    </dgm:pt>
    <dgm:pt modelId="{93D95E0A-BB0B-48D4-BA1C-AF03F4BD3C17}" type="pres">
      <dgm:prSet presAssocID="{6DC62580-970C-4A5B-920C-1D46DE265799}" presName="hierChild5" presStyleCnt="0"/>
      <dgm:spPr/>
    </dgm:pt>
    <dgm:pt modelId="{2F8B0BC9-C3EF-43E1-9DEE-EEC66FC37BF1}" type="pres">
      <dgm:prSet presAssocID="{F9FF45F1-ED82-4176-9EAD-64CBE91CFCC5}" presName="Name35" presStyleLbl="parChTrans1D2" presStyleIdx="1" presStyleCnt="3"/>
      <dgm:spPr/>
    </dgm:pt>
    <dgm:pt modelId="{A20BF1A6-BA04-46FA-9469-7589567ECA02}" type="pres">
      <dgm:prSet presAssocID="{34F08ED2-196E-46C2-BCB7-2B8ED6B1A7F4}" presName="hierRoot2" presStyleCnt="0">
        <dgm:presLayoutVars>
          <dgm:hierBranch/>
        </dgm:presLayoutVars>
      </dgm:prSet>
      <dgm:spPr/>
    </dgm:pt>
    <dgm:pt modelId="{11ACE0F5-E48B-4411-B439-AC04F1EFE526}" type="pres">
      <dgm:prSet presAssocID="{34F08ED2-196E-46C2-BCB7-2B8ED6B1A7F4}" presName="rootComposite" presStyleCnt="0"/>
      <dgm:spPr/>
    </dgm:pt>
    <dgm:pt modelId="{E383411F-C66F-4785-B3BF-1AFC80E1C6F5}" type="pres">
      <dgm:prSet presAssocID="{34F08ED2-196E-46C2-BCB7-2B8ED6B1A7F4}" presName="rootText" presStyleLbl="node2" presStyleIdx="1" presStyleCnt="3">
        <dgm:presLayoutVars>
          <dgm:chPref val="3"/>
        </dgm:presLayoutVars>
      </dgm:prSet>
      <dgm:spPr/>
    </dgm:pt>
    <dgm:pt modelId="{6816F7B0-5514-4015-9CC0-8BBB03A04E28}" type="pres">
      <dgm:prSet presAssocID="{34F08ED2-196E-46C2-BCB7-2B8ED6B1A7F4}" presName="rootConnector" presStyleLbl="node2" presStyleIdx="1" presStyleCnt="3"/>
      <dgm:spPr/>
    </dgm:pt>
    <dgm:pt modelId="{C80DC5FF-4C73-4BCA-9CEF-CB18A3C61D79}" type="pres">
      <dgm:prSet presAssocID="{34F08ED2-196E-46C2-BCB7-2B8ED6B1A7F4}" presName="hierChild4" presStyleCnt="0"/>
      <dgm:spPr/>
    </dgm:pt>
    <dgm:pt modelId="{1549D6A0-8B34-430D-859E-E8A6BE24B362}" type="pres">
      <dgm:prSet presAssocID="{34F08ED2-196E-46C2-BCB7-2B8ED6B1A7F4}" presName="hierChild5" presStyleCnt="0"/>
      <dgm:spPr/>
    </dgm:pt>
    <dgm:pt modelId="{85430F57-F486-4E56-82F5-AE56005E9E5D}" type="pres">
      <dgm:prSet presAssocID="{259C16D3-3B33-492A-9ABA-D5DF1A1933EC}" presName="Name35" presStyleLbl="parChTrans1D2" presStyleIdx="2" presStyleCnt="3"/>
      <dgm:spPr/>
    </dgm:pt>
    <dgm:pt modelId="{2505CFB1-AE0F-4320-85D6-7279C9E60EE0}" type="pres">
      <dgm:prSet presAssocID="{8DE01C1F-CA83-4C7A-86A9-151AE7D6056C}" presName="hierRoot2" presStyleCnt="0">
        <dgm:presLayoutVars>
          <dgm:hierBranch/>
        </dgm:presLayoutVars>
      </dgm:prSet>
      <dgm:spPr/>
    </dgm:pt>
    <dgm:pt modelId="{5BE914E1-95EB-41E8-9DC5-74F57BE5FA02}" type="pres">
      <dgm:prSet presAssocID="{8DE01C1F-CA83-4C7A-86A9-151AE7D6056C}" presName="rootComposite" presStyleCnt="0"/>
      <dgm:spPr/>
    </dgm:pt>
    <dgm:pt modelId="{CAD821EF-4BAA-4B3C-A6F6-2F5C09815654}" type="pres">
      <dgm:prSet presAssocID="{8DE01C1F-CA83-4C7A-86A9-151AE7D6056C}" presName="rootText" presStyleLbl="node2" presStyleIdx="2" presStyleCnt="3">
        <dgm:presLayoutVars>
          <dgm:chPref val="3"/>
        </dgm:presLayoutVars>
      </dgm:prSet>
      <dgm:spPr/>
    </dgm:pt>
    <dgm:pt modelId="{D44D4498-497F-4C73-99E0-0799C27BF6A1}" type="pres">
      <dgm:prSet presAssocID="{8DE01C1F-CA83-4C7A-86A9-151AE7D6056C}" presName="rootConnector" presStyleLbl="node2" presStyleIdx="2" presStyleCnt="3"/>
      <dgm:spPr/>
    </dgm:pt>
    <dgm:pt modelId="{89794B65-F192-482B-9045-14518B1E4A6A}" type="pres">
      <dgm:prSet presAssocID="{8DE01C1F-CA83-4C7A-86A9-151AE7D6056C}" presName="hierChild4" presStyleCnt="0"/>
      <dgm:spPr/>
    </dgm:pt>
    <dgm:pt modelId="{19644387-CBE3-43AE-9394-79819F801A80}" type="pres">
      <dgm:prSet presAssocID="{8DE01C1F-CA83-4C7A-86A9-151AE7D6056C}" presName="hierChild5" presStyleCnt="0"/>
      <dgm:spPr/>
    </dgm:pt>
    <dgm:pt modelId="{D4A42C71-A353-437D-87CA-7227908317C3}" type="pres">
      <dgm:prSet presAssocID="{1A35F4BF-26AE-4333-BEBC-D203E69BBEDF}" presName="hierChild3" presStyleCnt="0"/>
      <dgm:spPr/>
    </dgm:pt>
  </dgm:ptLst>
  <dgm:cxnLst>
    <dgm:cxn modelId="{B6E4B606-D88A-4E9C-93F2-7C05D5C59B26}" srcId="{1A35F4BF-26AE-4333-BEBC-D203E69BBEDF}" destId="{8DE01C1F-CA83-4C7A-86A9-151AE7D6056C}" srcOrd="2" destOrd="0" parTransId="{259C16D3-3B33-492A-9ABA-D5DF1A1933EC}" sibTransId="{8EED36C4-6892-47D7-A4F3-7DE489CC4FDB}"/>
    <dgm:cxn modelId="{9D769623-453D-41A0-B303-82BDB5DE2838}" type="presOf" srcId="{259C16D3-3B33-492A-9ABA-D5DF1A1933EC}" destId="{85430F57-F486-4E56-82F5-AE56005E9E5D}" srcOrd="0" destOrd="0" presId="urn:microsoft.com/office/officeart/2005/8/layout/orgChart1"/>
    <dgm:cxn modelId="{D8FCF92D-0066-4974-A1C9-FE3A2E11BC56}" type="presOf" srcId="{E5AFDB3C-F60E-4270-AD3F-D3255609FB21}" destId="{34C0E7DF-429F-4502-9A52-A1C097F658A7}" srcOrd="0" destOrd="0" presId="urn:microsoft.com/office/officeart/2005/8/layout/orgChart1"/>
    <dgm:cxn modelId="{872D962E-5ED4-454D-A42F-664A12E0B732}" type="presOf" srcId="{F9FF45F1-ED82-4176-9EAD-64CBE91CFCC5}" destId="{2F8B0BC9-C3EF-43E1-9DEE-EEC66FC37BF1}" srcOrd="0" destOrd="0" presId="urn:microsoft.com/office/officeart/2005/8/layout/orgChart1"/>
    <dgm:cxn modelId="{3DADA733-513C-4F7F-8022-2F999B8095CF}" srcId="{E5AFDB3C-F60E-4270-AD3F-D3255609FB21}" destId="{1A35F4BF-26AE-4333-BEBC-D203E69BBEDF}" srcOrd="0" destOrd="0" parTransId="{821CE30A-96B4-4AB9-8109-61DC55C8D322}" sibTransId="{3BFEDB5C-9273-4176-B188-1169F4BE68DF}"/>
    <dgm:cxn modelId="{352CCC46-6C62-4807-931A-7D22AD19E51A}" type="presOf" srcId="{34F08ED2-196E-46C2-BCB7-2B8ED6B1A7F4}" destId="{E383411F-C66F-4785-B3BF-1AFC80E1C6F5}" srcOrd="0" destOrd="0" presId="urn:microsoft.com/office/officeart/2005/8/layout/orgChart1"/>
    <dgm:cxn modelId="{F2758F4B-2A35-4600-B50F-F0C7785DCF70}" type="presOf" srcId="{6DC62580-970C-4A5B-920C-1D46DE265799}" destId="{6DC6EB9C-8BF0-42DF-A22A-28CE752384FD}" srcOrd="1" destOrd="0" presId="urn:microsoft.com/office/officeart/2005/8/layout/orgChart1"/>
    <dgm:cxn modelId="{B0A81C77-E1A6-4FBD-81FE-3169CE751341}" type="presOf" srcId="{1A35F4BF-26AE-4333-BEBC-D203E69BBEDF}" destId="{14705DE6-1429-4017-AF88-688E2F556340}" srcOrd="0" destOrd="0" presId="urn:microsoft.com/office/officeart/2005/8/layout/orgChart1"/>
    <dgm:cxn modelId="{3A384583-CF95-40F1-8944-54F32156CBEC}" srcId="{1A35F4BF-26AE-4333-BEBC-D203E69BBEDF}" destId="{34F08ED2-196E-46C2-BCB7-2B8ED6B1A7F4}" srcOrd="1" destOrd="0" parTransId="{F9FF45F1-ED82-4176-9EAD-64CBE91CFCC5}" sibTransId="{20FC0CFA-F47E-4394-9F77-C81E3A04CF93}"/>
    <dgm:cxn modelId="{34963B8C-42F7-4DCE-949A-1B7E5B009397}" type="presOf" srcId="{6DC62580-970C-4A5B-920C-1D46DE265799}" destId="{CFCC17C0-52F2-463F-8CB0-E1CCC373E5D6}" srcOrd="0" destOrd="0" presId="urn:microsoft.com/office/officeart/2005/8/layout/orgChart1"/>
    <dgm:cxn modelId="{2E10D49B-F827-457C-AFED-6B2EED18412D}" srcId="{1A35F4BF-26AE-4333-BEBC-D203E69BBEDF}" destId="{6DC62580-970C-4A5B-920C-1D46DE265799}" srcOrd="0" destOrd="0" parTransId="{1558D205-752B-4417-AF13-EEB090382319}" sibTransId="{C4B2872D-59D1-4358-AD99-56C88299394E}"/>
    <dgm:cxn modelId="{7025B6A8-A942-45D5-A50C-2A2250B3B27C}" type="presOf" srcId="{8DE01C1F-CA83-4C7A-86A9-151AE7D6056C}" destId="{CAD821EF-4BAA-4B3C-A6F6-2F5C09815654}" srcOrd="0" destOrd="0" presId="urn:microsoft.com/office/officeart/2005/8/layout/orgChart1"/>
    <dgm:cxn modelId="{84B95EC4-844A-4360-9147-C0176C96C448}" type="presOf" srcId="{1558D205-752B-4417-AF13-EEB090382319}" destId="{E2035BE0-D2C7-4F48-96D8-6752F8A513FB}" srcOrd="0" destOrd="0" presId="urn:microsoft.com/office/officeart/2005/8/layout/orgChart1"/>
    <dgm:cxn modelId="{B04117D6-0CCA-4903-80EE-2E0AA61CE90E}" type="presOf" srcId="{34F08ED2-196E-46C2-BCB7-2B8ED6B1A7F4}" destId="{6816F7B0-5514-4015-9CC0-8BBB03A04E28}" srcOrd="1" destOrd="0" presId="urn:microsoft.com/office/officeart/2005/8/layout/orgChart1"/>
    <dgm:cxn modelId="{18AC2ADA-E3BB-4F63-A0A6-4F49DEBE2E07}" type="presOf" srcId="{1A35F4BF-26AE-4333-BEBC-D203E69BBEDF}" destId="{AA172858-8E71-4981-A055-AFB43C4D7E33}" srcOrd="1" destOrd="0" presId="urn:microsoft.com/office/officeart/2005/8/layout/orgChart1"/>
    <dgm:cxn modelId="{FD1F41F0-8936-4FC1-9ED7-431E77589EA5}" type="presOf" srcId="{8DE01C1F-CA83-4C7A-86A9-151AE7D6056C}" destId="{D44D4498-497F-4C73-99E0-0799C27BF6A1}" srcOrd="1" destOrd="0" presId="urn:microsoft.com/office/officeart/2005/8/layout/orgChart1"/>
    <dgm:cxn modelId="{896B43A9-3306-42A6-89EF-372D89E66834}" type="presParOf" srcId="{34C0E7DF-429F-4502-9A52-A1C097F658A7}" destId="{D4515EC7-76A2-4A9A-BCB6-55564158C6B3}" srcOrd="0" destOrd="0" presId="urn:microsoft.com/office/officeart/2005/8/layout/orgChart1"/>
    <dgm:cxn modelId="{5BA5B7EC-F52A-4DD0-B5B6-91853CE9BD31}" type="presParOf" srcId="{D4515EC7-76A2-4A9A-BCB6-55564158C6B3}" destId="{4906DC50-4E32-4EC9-B69C-EA8AE8158F3A}" srcOrd="0" destOrd="0" presId="urn:microsoft.com/office/officeart/2005/8/layout/orgChart1"/>
    <dgm:cxn modelId="{2F5C17D5-FF4B-4D72-8B5D-8BF45B03E535}" type="presParOf" srcId="{4906DC50-4E32-4EC9-B69C-EA8AE8158F3A}" destId="{14705DE6-1429-4017-AF88-688E2F556340}" srcOrd="0" destOrd="0" presId="urn:microsoft.com/office/officeart/2005/8/layout/orgChart1"/>
    <dgm:cxn modelId="{4D233880-BB0F-4FD6-B1E7-563049909E7A}" type="presParOf" srcId="{4906DC50-4E32-4EC9-B69C-EA8AE8158F3A}" destId="{AA172858-8E71-4981-A055-AFB43C4D7E33}" srcOrd="1" destOrd="0" presId="urn:microsoft.com/office/officeart/2005/8/layout/orgChart1"/>
    <dgm:cxn modelId="{5A5C115F-A9ED-496D-AD5C-EE84E51A409D}" type="presParOf" srcId="{D4515EC7-76A2-4A9A-BCB6-55564158C6B3}" destId="{506E2B04-4800-4636-9BFB-15D9A60C4EE8}" srcOrd="1" destOrd="0" presId="urn:microsoft.com/office/officeart/2005/8/layout/orgChart1"/>
    <dgm:cxn modelId="{773FCBE9-0C24-461E-B50A-09A1C833C784}" type="presParOf" srcId="{506E2B04-4800-4636-9BFB-15D9A60C4EE8}" destId="{E2035BE0-D2C7-4F48-96D8-6752F8A513FB}" srcOrd="0" destOrd="0" presId="urn:microsoft.com/office/officeart/2005/8/layout/orgChart1"/>
    <dgm:cxn modelId="{5DA30C2E-AE5C-4850-9196-EC8A34D65B9B}" type="presParOf" srcId="{506E2B04-4800-4636-9BFB-15D9A60C4EE8}" destId="{DB742570-D97E-4A9B-90C9-DC5D497C2884}" srcOrd="1" destOrd="0" presId="urn:microsoft.com/office/officeart/2005/8/layout/orgChart1"/>
    <dgm:cxn modelId="{FF21A2FD-1E5C-442A-A758-3F5AE5AB013C}" type="presParOf" srcId="{DB742570-D97E-4A9B-90C9-DC5D497C2884}" destId="{60DF335A-30AC-446E-86C6-BAAB65016499}" srcOrd="0" destOrd="0" presId="urn:microsoft.com/office/officeart/2005/8/layout/orgChart1"/>
    <dgm:cxn modelId="{C210FA05-49F8-421D-BC8E-2BED94A7E39E}" type="presParOf" srcId="{60DF335A-30AC-446E-86C6-BAAB65016499}" destId="{CFCC17C0-52F2-463F-8CB0-E1CCC373E5D6}" srcOrd="0" destOrd="0" presId="urn:microsoft.com/office/officeart/2005/8/layout/orgChart1"/>
    <dgm:cxn modelId="{CAE209C6-EACD-4B71-9E5E-B04EEFB1B71E}" type="presParOf" srcId="{60DF335A-30AC-446E-86C6-BAAB65016499}" destId="{6DC6EB9C-8BF0-42DF-A22A-28CE752384FD}" srcOrd="1" destOrd="0" presId="urn:microsoft.com/office/officeart/2005/8/layout/orgChart1"/>
    <dgm:cxn modelId="{AD47436E-119D-474D-869A-D4C38363092F}" type="presParOf" srcId="{DB742570-D97E-4A9B-90C9-DC5D497C2884}" destId="{AC8245AE-A19E-4933-BCF9-E14895295444}" srcOrd="1" destOrd="0" presId="urn:microsoft.com/office/officeart/2005/8/layout/orgChart1"/>
    <dgm:cxn modelId="{0B655CA2-B1B3-4763-A5BC-C8875552BFE7}" type="presParOf" srcId="{DB742570-D97E-4A9B-90C9-DC5D497C2884}" destId="{93D95E0A-BB0B-48D4-BA1C-AF03F4BD3C17}" srcOrd="2" destOrd="0" presId="urn:microsoft.com/office/officeart/2005/8/layout/orgChart1"/>
    <dgm:cxn modelId="{77641551-1C11-47E8-9465-965E040CD7CE}" type="presParOf" srcId="{506E2B04-4800-4636-9BFB-15D9A60C4EE8}" destId="{2F8B0BC9-C3EF-43E1-9DEE-EEC66FC37BF1}" srcOrd="2" destOrd="0" presId="urn:microsoft.com/office/officeart/2005/8/layout/orgChart1"/>
    <dgm:cxn modelId="{72E52C56-73B1-42D9-9A94-E610FB902F64}" type="presParOf" srcId="{506E2B04-4800-4636-9BFB-15D9A60C4EE8}" destId="{A20BF1A6-BA04-46FA-9469-7589567ECA02}" srcOrd="3" destOrd="0" presId="urn:microsoft.com/office/officeart/2005/8/layout/orgChart1"/>
    <dgm:cxn modelId="{A276CEF7-4917-4DF1-B1F5-0DCD6B3FAF87}" type="presParOf" srcId="{A20BF1A6-BA04-46FA-9469-7589567ECA02}" destId="{11ACE0F5-E48B-4411-B439-AC04F1EFE526}" srcOrd="0" destOrd="0" presId="urn:microsoft.com/office/officeart/2005/8/layout/orgChart1"/>
    <dgm:cxn modelId="{2109DDC9-A5FF-43EB-B930-F9D417F779D3}" type="presParOf" srcId="{11ACE0F5-E48B-4411-B439-AC04F1EFE526}" destId="{E383411F-C66F-4785-B3BF-1AFC80E1C6F5}" srcOrd="0" destOrd="0" presId="urn:microsoft.com/office/officeart/2005/8/layout/orgChart1"/>
    <dgm:cxn modelId="{D1B54C1D-2497-412A-92CB-368A5190DE2C}" type="presParOf" srcId="{11ACE0F5-E48B-4411-B439-AC04F1EFE526}" destId="{6816F7B0-5514-4015-9CC0-8BBB03A04E28}" srcOrd="1" destOrd="0" presId="urn:microsoft.com/office/officeart/2005/8/layout/orgChart1"/>
    <dgm:cxn modelId="{49CE2D9A-16A6-4D43-B919-A5B9DE1BCC9D}" type="presParOf" srcId="{A20BF1A6-BA04-46FA-9469-7589567ECA02}" destId="{C80DC5FF-4C73-4BCA-9CEF-CB18A3C61D79}" srcOrd="1" destOrd="0" presId="urn:microsoft.com/office/officeart/2005/8/layout/orgChart1"/>
    <dgm:cxn modelId="{BC26E27A-90EC-4E21-B23B-57DA5FFB0070}" type="presParOf" srcId="{A20BF1A6-BA04-46FA-9469-7589567ECA02}" destId="{1549D6A0-8B34-430D-859E-E8A6BE24B362}" srcOrd="2" destOrd="0" presId="urn:microsoft.com/office/officeart/2005/8/layout/orgChart1"/>
    <dgm:cxn modelId="{739D9A38-65A1-42AF-819F-6C9680544CF8}" type="presParOf" srcId="{506E2B04-4800-4636-9BFB-15D9A60C4EE8}" destId="{85430F57-F486-4E56-82F5-AE56005E9E5D}" srcOrd="4" destOrd="0" presId="urn:microsoft.com/office/officeart/2005/8/layout/orgChart1"/>
    <dgm:cxn modelId="{F2FBF961-E9FC-4641-8C57-EF56D234E003}" type="presParOf" srcId="{506E2B04-4800-4636-9BFB-15D9A60C4EE8}" destId="{2505CFB1-AE0F-4320-85D6-7279C9E60EE0}" srcOrd="5" destOrd="0" presId="urn:microsoft.com/office/officeart/2005/8/layout/orgChart1"/>
    <dgm:cxn modelId="{4306E75C-98DD-4BB6-8C39-867DDAEB777A}" type="presParOf" srcId="{2505CFB1-AE0F-4320-85D6-7279C9E60EE0}" destId="{5BE914E1-95EB-41E8-9DC5-74F57BE5FA02}" srcOrd="0" destOrd="0" presId="urn:microsoft.com/office/officeart/2005/8/layout/orgChart1"/>
    <dgm:cxn modelId="{588CB5B4-3588-4C16-8A6B-B24800A72D8F}" type="presParOf" srcId="{5BE914E1-95EB-41E8-9DC5-74F57BE5FA02}" destId="{CAD821EF-4BAA-4B3C-A6F6-2F5C09815654}" srcOrd="0" destOrd="0" presId="urn:microsoft.com/office/officeart/2005/8/layout/orgChart1"/>
    <dgm:cxn modelId="{75E89607-462E-4FCC-B2FB-097ADA8B017F}" type="presParOf" srcId="{5BE914E1-95EB-41E8-9DC5-74F57BE5FA02}" destId="{D44D4498-497F-4C73-99E0-0799C27BF6A1}" srcOrd="1" destOrd="0" presId="urn:microsoft.com/office/officeart/2005/8/layout/orgChart1"/>
    <dgm:cxn modelId="{5800E97B-A34D-4B5D-A947-B7211C1E2CC7}" type="presParOf" srcId="{2505CFB1-AE0F-4320-85D6-7279C9E60EE0}" destId="{89794B65-F192-482B-9045-14518B1E4A6A}" srcOrd="1" destOrd="0" presId="urn:microsoft.com/office/officeart/2005/8/layout/orgChart1"/>
    <dgm:cxn modelId="{C04E8465-7745-4EBE-93EE-FCFF0320B38E}" type="presParOf" srcId="{2505CFB1-AE0F-4320-85D6-7279C9E60EE0}" destId="{19644387-CBE3-43AE-9394-79819F801A80}" srcOrd="2" destOrd="0" presId="urn:microsoft.com/office/officeart/2005/8/layout/orgChart1"/>
    <dgm:cxn modelId="{CBF11239-24E9-4EBD-9BBC-0BBBD40C97CE}" type="presParOf" srcId="{D4515EC7-76A2-4A9A-BCB6-55564158C6B3}" destId="{D4A42C71-A353-437D-87CA-7227908317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476862-7457-486E-AE21-1F34093AF91B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</dgm:pt>
    <dgm:pt modelId="{BFB02D12-1D11-41E5-8246-458DB45C0A0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b="1" i="1" u="none" strike="noStrike" cap="none" normalizeH="0" baseline="0">
            <a:ln>
              <a:noFill/>
            </a:ln>
            <a:solidFill>
              <a:srgbClr val="FF3300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b="1" i="1" u="none" strike="noStrike" cap="none" normalizeH="0" baseline="0">
            <a:ln>
              <a:noFill/>
            </a:ln>
            <a:solidFill>
              <a:srgbClr val="FF3300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</dgm:t>
    </dgm:pt>
    <dgm:pt modelId="{72AF0551-352F-4A72-B6B6-7B1DCD9156A6}" type="parTrans" cxnId="{D6176C73-D370-4EA9-9631-8C7B82284147}">
      <dgm:prSet/>
      <dgm:spPr/>
    </dgm:pt>
    <dgm:pt modelId="{700EDB2D-6A05-4692-B184-A071CA3054DD}" type="sibTrans" cxnId="{D6176C73-D370-4EA9-9631-8C7B82284147}">
      <dgm:prSet/>
      <dgm:spPr/>
    </dgm:pt>
    <dgm:pt modelId="{6CC36C66-0AB8-499D-843C-53DBBDA6126F}">
      <dgm:prSet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Коррекционно-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развивающее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направление</a:t>
          </a:r>
        </a:p>
      </dgm:t>
    </dgm:pt>
    <dgm:pt modelId="{4BF35644-833E-4D11-A1EA-35ED48E37725}" type="parTrans" cxnId="{3F54715F-88AD-41B0-963B-F1D7C515B4A3}">
      <dgm:prSet/>
      <dgm:spPr/>
    </dgm:pt>
    <dgm:pt modelId="{D3F41EC9-69A6-4E7F-BB8F-A9DE7DA1BBCA}" type="sibTrans" cxnId="{3F54715F-88AD-41B0-963B-F1D7C515B4A3}">
      <dgm:prSet/>
      <dgm:spPr/>
    </dgm:pt>
    <dgm:pt modelId="{ECB00B5B-8BB7-48AA-8054-AE3D890A236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Организационно 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 методическое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направление</a:t>
          </a:r>
          <a:b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</a:br>
          <a:br>
            <a:rPr kumimoji="0" lang="ru-RU" altLang="ru-RU" b="1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</a:br>
          <a:endParaRPr kumimoji="0" lang="ru-RU" altLang="ru-RU" b="1" i="0" u="none" strike="noStrike" cap="none" normalizeH="0" baseline="0">
            <a:ln>
              <a:noFill/>
            </a:ln>
            <a:solidFill>
              <a:schemeClr val="hlink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</dgm:t>
    </dgm:pt>
    <dgm:pt modelId="{E90D81E9-BE2E-47B3-A0A5-93022645FCC6}" type="parTrans" cxnId="{21458281-F642-4022-B401-5EE5A61D77E9}">
      <dgm:prSet/>
      <dgm:spPr/>
    </dgm:pt>
    <dgm:pt modelId="{C12C6640-7C11-443D-9830-C6EBAE9E9DD0}" type="sibTrans" cxnId="{21458281-F642-4022-B401-5EE5A61D77E9}">
      <dgm:prSet/>
      <dgm:spPr/>
    </dgm:pt>
    <dgm:pt modelId="{B60DB475-014B-4AD8-B54D-07D59EA85C4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660033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Психологическая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660033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поддержка</a:t>
          </a:r>
        </a:p>
      </dgm:t>
    </dgm:pt>
    <dgm:pt modelId="{675DC072-3496-408B-8BEE-FC1731A22305}" type="parTrans" cxnId="{AB8CD57B-DD5D-4CFA-93C5-F729670C643E}">
      <dgm:prSet/>
      <dgm:spPr/>
    </dgm:pt>
    <dgm:pt modelId="{0D01FC00-72A9-4683-B932-545E8855A0D7}" type="sibTrans" cxnId="{AB8CD57B-DD5D-4CFA-93C5-F729670C643E}">
      <dgm:prSet/>
      <dgm:spPr/>
    </dgm:pt>
    <dgm:pt modelId="{F67782A6-F792-44F0-B6BD-3F389F4683C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Консультативно –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просветительское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и профилактическое  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направление</a:t>
          </a:r>
          <a:br>
            <a:rPr kumimoji="0" lang="ru-RU" altLang="ru-RU" b="1" i="0" u="none" strike="noStrike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</a:br>
          <a:endParaRPr kumimoji="0" lang="ru-RU" altLang="ru-RU" b="1" i="0" u="none" strike="noStrike" cap="none" normalizeH="0" baseline="0">
            <a:ln>
              <a:noFill/>
            </a:ln>
            <a:solidFill>
              <a:srgbClr val="800000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b="0" i="0" u="none" strike="noStrike" cap="none" normalizeH="0" baseline="0">
            <a:ln>
              <a:noFill/>
            </a:ln>
            <a:solidFill>
              <a:srgbClr val="009900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</dgm:t>
    </dgm:pt>
    <dgm:pt modelId="{17D757E4-9DE1-46DA-9A70-E2B25AE801F7}" type="parTrans" cxnId="{6C8A64B7-9811-46FF-BADB-FD55970718A2}">
      <dgm:prSet/>
      <dgm:spPr/>
    </dgm:pt>
    <dgm:pt modelId="{42F551A8-7617-4D9E-A661-C44D445408CC}" type="sibTrans" cxnId="{6C8A64B7-9811-46FF-BADB-FD55970718A2}">
      <dgm:prSet/>
      <dgm:spPr/>
    </dgm:pt>
    <dgm:pt modelId="{0CF3D189-EC8E-4734-A32A-2C9426E81E46}" type="pres">
      <dgm:prSet presAssocID="{A0476862-7457-486E-AE21-1F34093AF91B}" presName="compositeShape" presStyleCnt="0">
        <dgm:presLayoutVars>
          <dgm:chMax val="7"/>
          <dgm:dir/>
          <dgm:resizeHandles val="exact"/>
        </dgm:presLayoutVars>
      </dgm:prSet>
      <dgm:spPr/>
    </dgm:pt>
    <dgm:pt modelId="{59D2AFDC-5CC5-418B-9F29-727390B5258B}" type="pres">
      <dgm:prSet presAssocID="{BFB02D12-1D11-41E5-8246-458DB45C0A0E}" presName="circ1" presStyleLbl="vennNode1" presStyleIdx="0" presStyleCnt="5"/>
      <dgm:spPr/>
    </dgm:pt>
    <dgm:pt modelId="{E11344B6-98CC-4932-B85B-6271A312D057}" type="pres">
      <dgm:prSet presAssocID="{BFB02D12-1D11-41E5-8246-458DB45C0A0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AADFEB9-613F-45D3-A649-D0E9B34619AC}" type="pres">
      <dgm:prSet presAssocID="{6CC36C66-0AB8-499D-843C-53DBBDA6126F}" presName="circ2" presStyleLbl="vennNode1" presStyleIdx="1" presStyleCnt="5"/>
      <dgm:spPr/>
    </dgm:pt>
    <dgm:pt modelId="{B4B7CA26-40F3-45BE-BCB3-25DE63380601}" type="pres">
      <dgm:prSet presAssocID="{6CC36C66-0AB8-499D-843C-53DBBDA6126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9E49F88-B1ED-4339-98BB-87D1772D9CEB}" type="pres">
      <dgm:prSet presAssocID="{ECB00B5B-8BB7-48AA-8054-AE3D890A2362}" presName="circ3" presStyleLbl="vennNode1" presStyleIdx="2" presStyleCnt="5"/>
      <dgm:spPr/>
    </dgm:pt>
    <dgm:pt modelId="{C9285CC6-CAA1-4445-AC7E-416FEFEBA725}" type="pres">
      <dgm:prSet presAssocID="{ECB00B5B-8BB7-48AA-8054-AE3D890A236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1EF0DCF-23D7-44D9-8D6D-E02EDB211475}" type="pres">
      <dgm:prSet presAssocID="{B60DB475-014B-4AD8-B54D-07D59EA85C42}" presName="circ4" presStyleLbl="vennNode1" presStyleIdx="3" presStyleCnt="5"/>
      <dgm:spPr/>
    </dgm:pt>
    <dgm:pt modelId="{EAFB3C44-0E0F-453F-A4F1-F33518F73F84}" type="pres">
      <dgm:prSet presAssocID="{B60DB475-014B-4AD8-B54D-07D59EA85C42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31522DF-0210-420C-9C5E-C88B1D97E08F}" type="pres">
      <dgm:prSet presAssocID="{F67782A6-F792-44F0-B6BD-3F389F4683C0}" presName="circ5" presStyleLbl="vennNode1" presStyleIdx="4" presStyleCnt="5"/>
      <dgm:spPr/>
    </dgm:pt>
    <dgm:pt modelId="{51671DA3-4002-4B14-A331-E8EC86849C41}" type="pres">
      <dgm:prSet presAssocID="{F67782A6-F792-44F0-B6BD-3F389F4683C0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D3104905-0E83-4D29-9294-C8BBBD968D48}" type="presOf" srcId="{F67782A6-F792-44F0-B6BD-3F389F4683C0}" destId="{51671DA3-4002-4B14-A331-E8EC86849C41}" srcOrd="0" destOrd="0" presId="urn:microsoft.com/office/officeart/2005/8/layout/venn1"/>
    <dgm:cxn modelId="{3F54715F-88AD-41B0-963B-F1D7C515B4A3}" srcId="{A0476862-7457-486E-AE21-1F34093AF91B}" destId="{6CC36C66-0AB8-499D-843C-53DBBDA6126F}" srcOrd="1" destOrd="0" parTransId="{4BF35644-833E-4D11-A1EA-35ED48E37725}" sibTransId="{D3F41EC9-69A6-4E7F-BB8F-A9DE7DA1BBCA}"/>
    <dgm:cxn modelId="{92697A49-A8BB-44A6-8B4E-EA6EE2DD3D49}" type="presOf" srcId="{BFB02D12-1D11-41E5-8246-458DB45C0A0E}" destId="{E11344B6-98CC-4932-B85B-6271A312D057}" srcOrd="0" destOrd="0" presId="urn:microsoft.com/office/officeart/2005/8/layout/venn1"/>
    <dgm:cxn modelId="{D6176C73-D370-4EA9-9631-8C7B82284147}" srcId="{A0476862-7457-486E-AE21-1F34093AF91B}" destId="{BFB02D12-1D11-41E5-8246-458DB45C0A0E}" srcOrd="0" destOrd="0" parTransId="{72AF0551-352F-4A72-B6B6-7B1DCD9156A6}" sibTransId="{700EDB2D-6A05-4692-B184-A071CA3054DD}"/>
    <dgm:cxn modelId="{DA7CBF56-E9AD-4180-A5D7-C29C8BF65562}" type="presOf" srcId="{B60DB475-014B-4AD8-B54D-07D59EA85C42}" destId="{EAFB3C44-0E0F-453F-A4F1-F33518F73F84}" srcOrd="0" destOrd="0" presId="urn:microsoft.com/office/officeart/2005/8/layout/venn1"/>
    <dgm:cxn modelId="{AF5F8259-36A6-4F6C-B45E-0D6F6855A823}" type="presOf" srcId="{ECB00B5B-8BB7-48AA-8054-AE3D890A2362}" destId="{C9285CC6-CAA1-4445-AC7E-416FEFEBA725}" srcOrd="0" destOrd="0" presId="urn:microsoft.com/office/officeart/2005/8/layout/venn1"/>
    <dgm:cxn modelId="{26B2D679-2578-43DE-911F-7C52B853AD86}" type="presOf" srcId="{A0476862-7457-486E-AE21-1F34093AF91B}" destId="{0CF3D189-EC8E-4734-A32A-2C9426E81E46}" srcOrd="0" destOrd="0" presId="urn:microsoft.com/office/officeart/2005/8/layout/venn1"/>
    <dgm:cxn modelId="{AB8CD57B-DD5D-4CFA-93C5-F729670C643E}" srcId="{A0476862-7457-486E-AE21-1F34093AF91B}" destId="{B60DB475-014B-4AD8-B54D-07D59EA85C42}" srcOrd="3" destOrd="0" parTransId="{675DC072-3496-408B-8BEE-FC1731A22305}" sibTransId="{0D01FC00-72A9-4683-B932-545E8855A0D7}"/>
    <dgm:cxn modelId="{21458281-F642-4022-B401-5EE5A61D77E9}" srcId="{A0476862-7457-486E-AE21-1F34093AF91B}" destId="{ECB00B5B-8BB7-48AA-8054-AE3D890A2362}" srcOrd="2" destOrd="0" parTransId="{E90D81E9-BE2E-47B3-A0A5-93022645FCC6}" sibTransId="{C12C6640-7C11-443D-9830-C6EBAE9E9DD0}"/>
    <dgm:cxn modelId="{A799DB90-EA4D-41BF-8CAD-45731AC94C50}" type="presOf" srcId="{6CC36C66-0AB8-499D-843C-53DBBDA6126F}" destId="{B4B7CA26-40F3-45BE-BCB3-25DE63380601}" srcOrd="0" destOrd="0" presId="urn:microsoft.com/office/officeart/2005/8/layout/venn1"/>
    <dgm:cxn modelId="{6C8A64B7-9811-46FF-BADB-FD55970718A2}" srcId="{A0476862-7457-486E-AE21-1F34093AF91B}" destId="{F67782A6-F792-44F0-B6BD-3F389F4683C0}" srcOrd="4" destOrd="0" parTransId="{17D757E4-9DE1-46DA-9A70-E2B25AE801F7}" sibTransId="{42F551A8-7617-4D9E-A661-C44D445408CC}"/>
    <dgm:cxn modelId="{BAB624C5-D88A-48D4-A350-4E911D44A264}" type="presParOf" srcId="{0CF3D189-EC8E-4734-A32A-2C9426E81E46}" destId="{59D2AFDC-5CC5-418B-9F29-727390B5258B}" srcOrd="0" destOrd="0" presId="urn:microsoft.com/office/officeart/2005/8/layout/venn1"/>
    <dgm:cxn modelId="{F1263AE2-DDD6-4C10-8033-B29A2C21069D}" type="presParOf" srcId="{0CF3D189-EC8E-4734-A32A-2C9426E81E46}" destId="{E11344B6-98CC-4932-B85B-6271A312D057}" srcOrd="1" destOrd="0" presId="urn:microsoft.com/office/officeart/2005/8/layout/venn1"/>
    <dgm:cxn modelId="{F6DAB833-4B5B-4021-A0B1-A3635DA654C8}" type="presParOf" srcId="{0CF3D189-EC8E-4734-A32A-2C9426E81E46}" destId="{5AADFEB9-613F-45D3-A649-D0E9B34619AC}" srcOrd="2" destOrd="0" presId="urn:microsoft.com/office/officeart/2005/8/layout/venn1"/>
    <dgm:cxn modelId="{0A9C4934-C4A4-41FE-9A0B-14D294A20C71}" type="presParOf" srcId="{0CF3D189-EC8E-4734-A32A-2C9426E81E46}" destId="{B4B7CA26-40F3-45BE-BCB3-25DE63380601}" srcOrd="3" destOrd="0" presId="urn:microsoft.com/office/officeart/2005/8/layout/venn1"/>
    <dgm:cxn modelId="{9374DD15-6222-41C3-AD16-66879948BE9D}" type="presParOf" srcId="{0CF3D189-EC8E-4734-A32A-2C9426E81E46}" destId="{D9E49F88-B1ED-4339-98BB-87D1772D9CEB}" srcOrd="4" destOrd="0" presId="urn:microsoft.com/office/officeart/2005/8/layout/venn1"/>
    <dgm:cxn modelId="{ECFBC61B-6A2A-4506-B01B-3E276532000D}" type="presParOf" srcId="{0CF3D189-EC8E-4734-A32A-2C9426E81E46}" destId="{C9285CC6-CAA1-4445-AC7E-416FEFEBA725}" srcOrd="5" destOrd="0" presId="urn:microsoft.com/office/officeart/2005/8/layout/venn1"/>
    <dgm:cxn modelId="{933EDE5A-ED21-48A3-A818-9E6E1C8F6D49}" type="presParOf" srcId="{0CF3D189-EC8E-4734-A32A-2C9426E81E46}" destId="{41EF0DCF-23D7-44D9-8D6D-E02EDB211475}" srcOrd="6" destOrd="0" presId="urn:microsoft.com/office/officeart/2005/8/layout/venn1"/>
    <dgm:cxn modelId="{2BD627CB-E1BE-448D-A93C-A888B32B2349}" type="presParOf" srcId="{0CF3D189-EC8E-4734-A32A-2C9426E81E46}" destId="{EAFB3C44-0E0F-453F-A4F1-F33518F73F84}" srcOrd="7" destOrd="0" presId="urn:microsoft.com/office/officeart/2005/8/layout/venn1"/>
    <dgm:cxn modelId="{0A7AA4B5-1E6D-4AD8-844B-7446D3543985}" type="presParOf" srcId="{0CF3D189-EC8E-4734-A32A-2C9426E81E46}" destId="{A31522DF-0210-420C-9C5E-C88B1D97E08F}" srcOrd="8" destOrd="0" presId="urn:microsoft.com/office/officeart/2005/8/layout/venn1"/>
    <dgm:cxn modelId="{E9BA5CE8-D5B1-40D9-8F22-0BE44B0235F8}" type="presParOf" srcId="{0CF3D189-EC8E-4734-A32A-2C9426E81E46}" destId="{51671DA3-4002-4B14-A331-E8EC86849C41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5ED811-5439-49FF-B7D3-5F34D15E9B78}">
      <dsp:nvSpPr>
        <dsp:cNvPr id="0" name=""/>
        <dsp:cNvSpPr/>
      </dsp:nvSpPr>
      <dsp:spPr>
        <a:xfrm>
          <a:off x="2758935" y="2276335"/>
          <a:ext cx="1324254" cy="1324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Ребенок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с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ОВЗ</a:t>
          </a:r>
        </a:p>
      </dsp:txBody>
      <dsp:txXfrm>
        <a:off x="2952868" y="2470268"/>
        <a:ext cx="936388" cy="936388"/>
      </dsp:txXfrm>
    </dsp:sp>
    <dsp:sp modelId="{4C2B883E-50C1-451B-A065-F40DFD5C6DB4}">
      <dsp:nvSpPr>
        <dsp:cNvPr id="0" name=""/>
        <dsp:cNvSpPr/>
      </dsp:nvSpPr>
      <dsp:spPr>
        <a:xfrm rot="16200000">
          <a:off x="2956844" y="1794697"/>
          <a:ext cx="928436" cy="34837"/>
        </a:xfrm>
        <a:custGeom>
          <a:avLst/>
          <a:gdLst/>
          <a:ahLst/>
          <a:cxnLst/>
          <a:rect l="0" t="0" r="0" b="0"/>
          <a:pathLst>
            <a:path>
              <a:moveTo>
                <a:pt x="0" y="17418"/>
              </a:moveTo>
              <a:lnTo>
                <a:pt x="928436" y="17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97851" y="1788906"/>
        <a:ext cx="46421" cy="46421"/>
      </dsp:txXfrm>
    </dsp:sp>
    <dsp:sp modelId="{C45B67C8-E68B-43E6-BAA2-05F1B7CD5A28}">
      <dsp:nvSpPr>
        <dsp:cNvPr id="0" name=""/>
        <dsp:cNvSpPr/>
      </dsp:nvSpPr>
      <dsp:spPr>
        <a:xfrm>
          <a:off x="2758935" y="23643"/>
          <a:ext cx="1324254" cy="1324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воспитатели</a:t>
          </a:r>
        </a:p>
      </dsp:txBody>
      <dsp:txXfrm>
        <a:off x="2952868" y="217576"/>
        <a:ext cx="936388" cy="936388"/>
      </dsp:txXfrm>
    </dsp:sp>
    <dsp:sp modelId="{77C11075-4C7B-4B49-84D8-73C2331C2561}">
      <dsp:nvSpPr>
        <dsp:cNvPr id="0" name=""/>
        <dsp:cNvSpPr/>
      </dsp:nvSpPr>
      <dsp:spPr>
        <a:xfrm rot="18900000">
          <a:off x="3753290" y="2124596"/>
          <a:ext cx="928436" cy="34837"/>
        </a:xfrm>
        <a:custGeom>
          <a:avLst/>
          <a:gdLst/>
          <a:ahLst/>
          <a:cxnLst/>
          <a:rect l="0" t="0" r="0" b="0"/>
          <a:pathLst>
            <a:path>
              <a:moveTo>
                <a:pt x="0" y="17418"/>
              </a:moveTo>
              <a:lnTo>
                <a:pt x="928436" y="17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194298" y="2118805"/>
        <a:ext cx="46421" cy="46421"/>
      </dsp:txXfrm>
    </dsp:sp>
    <dsp:sp modelId="{687B068C-E5BD-473C-9B8C-56BF59670F6F}">
      <dsp:nvSpPr>
        <dsp:cNvPr id="0" name=""/>
        <dsp:cNvSpPr/>
      </dsp:nvSpPr>
      <dsp:spPr>
        <a:xfrm>
          <a:off x="4351828" y="683441"/>
          <a:ext cx="1324254" cy="1324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помощник</a:t>
          </a:r>
          <a:r>
            <a:rPr kumimoji="0" lang="uk-UA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воспитателя</a:t>
          </a:r>
        </a:p>
      </dsp:txBody>
      <dsp:txXfrm>
        <a:off x="4545761" y="877374"/>
        <a:ext cx="936388" cy="936388"/>
      </dsp:txXfrm>
    </dsp:sp>
    <dsp:sp modelId="{C09142B1-67E7-40CC-A924-A2C4D1E94AE0}">
      <dsp:nvSpPr>
        <dsp:cNvPr id="0" name=""/>
        <dsp:cNvSpPr/>
      </dsp:nvSpPr>
      <dsp:spPr>
        <a:xfrm>
          <a:off x="4083189" y="2921043"/>
          <a:ext cx="928436" cy="34837"/>
        </a:xfrm>
        <a:custGeom>
          <a:avLst/>
          <a:gdLst/>
          <a:ahLst/>
          <a:cxnLst/>
          <a:rect l="0" t="0" r="0" b="0"/>
          <a:pathLst>
            <a:path>
              <a:moveTo>
                <a:pt x="0" y="17418"/>
              </a:moveTo>
              <a:lnTo>
                <a:pt x="928436" y="17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524197" y="2915251"/>
        <a:ext cx="46421" cy="46421"/>
      </dsp:txXfrm>
    </dsp:sp>
    <dsp:sp modelId="{C99779EF-0BCD-49DE-9650-1F02211396A1}">
      <dsp:nvSpPr>
        <dsp:cNvPr id="0" name=""/>
        <dsp:cNvSpPr/>
      </dsp:nvSpPr>
      <dsp:spPr>
        <a:xfrm>
          <a:off x="5011626" y="2276335"/>
          <a:ext cx="1324254" cy="1324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админист-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рация</a:t>
          </a:r>
        </a:p>
      </dsp:txBody>
      <dsp:txXfrm>
        <a:off x="5205559" y="2470268"/>
        <a:ext cx="936388" cy="936388"/>
      </dsp:txXfrm>
    </dsp:sp>
    <dsp:sp modelId="{5048EADC-AEF1-4FED-ACE4-BFC0B4873B0C}">
      <dsp:nvSpPr>
        <dsp:cNvPr id="0" name=""/>
        <dsp:cNvSpPr/>
      </dsp:nvSpPr>
      <dsp:spPr>
        <a:xfrm rot="2700000">
          <a:off x="3753290" y="3717490"/>
          <a:ext cx="928436" cy="34837"/>
        </a:xfrm>
        <a:custGeom>
          <a:avLst/>
          <a:gdLst/>
          <a:ahLst/>
          <a:cxnLst/>
          <a:rect l="0" t="0" r="0" b="0"/>
          <a:pathLst>
            <a:path>
              <a:moveTo>
                <a:pt x="0" y="17418"/>
              </a:moveTo>
              <a:lnTo>
                <a:pt x="928436" y="17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194298" y="3711698"/>
        <a:ext cx="46421" cy="46421"/>
      </dsp:txXfrm>
    </dsp:sp>
    <dsp:sp modelId="{D15025E2-C6F7-496C-A455-EE7B2572C205}">
      <dsp:nvSpPr>
        <dsp:cNvPr id="0" name=""/>
        <dsp:cNvSpPr/>
      </dsp:nvSpPr>
      <dsp:spPr>
        <a:xfrm>
          <a:off x="4351828" y="3869228"/>
          <a:ext cx="1324254" cy="1324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специалисты</a:t>
          </a:r>
        </a:p>
      </dsp:txBody>
      <dsp:txXfrm>
        <a:off x="4545761" y="4063161"/>
        <a:ext cx="936388" cy="936388"/>
      </dsp:txXfrm>
    </dsp:sp>
    <dsp:sp modelId="{7A22983D-900F-405F-99D1-683ABAE199B9}">
      <dsp:nvSpPr>
        <dsp:cNvPr id="0" name=""/>
        <dsp:cNvSpPr/>
      </dsp:nvSpPr>
      <dsp:spPr>
        <a:xfrm rot="5400000">
          <a:off x="2956844" y="4047389"/>
          <a:ext cx="928436" cy="34837"/>
        </a:xfrm>
        <a:custGeom>
          <a:avLst/>
          <a:gdLst/>
          <a:ahLst/>
          <a:cxnLst/>
          <a:rect l="0" t="0" r="0" b="0"/>
          <a:pathLst>
            <a:path>
              <a:moveTo>
                <a:pt x="0" y="17418"/>
              </a:moveTo>
              <a:lnTo>
                <a:pt x="928436" y="17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397851" y="4041597"/>
        <a:ext cx="46421" cy="46421"/>
      </dsp:txXfrm>
    </dsp:sp>
    <dsp:sp modelId="{1F9E7210-ADAD-462F-8424-06A0FEB10596}">
      <dsp:nvSpPr>
        <dsp:cNvPr id="0" name=""/>
        <dsp:cNvSpPr/>
      </dsp:nvSpPr>
      <dsp:spPr>
        <a:xfrm>
          <a:off x="2758935" y="4529026"/>
          <a:ext cx="1324254" cy="1324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психолог</a:t>
          </a:r>
          <a:endParaRPr kumimoji="0" lang="ru-RU" altLang="ru-RU" sz="900" b="1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cs typeface="Arial" panose="020B0604020202020204" pitchFamily="34" charset="0"/>
          </a:endParaRPr>
        </a:p>
      </dsp:txBody>
      <dsp:txXfrm>
        <a:off x="2952868" y="4722959"/>
        <a:ext cx="936388" cy="936388"/>
      </dsp:txXfrm>
    </dsp:sp>
    <dsp:sp modelId="{3FB380AA-4EE6-4797-A65B-E6B3D943B54B}">
      <dsp:nvSpPr>
        <dsp:cNvPr id="0" name=""/>
        <dsp:cNvSpPr/>
      </dsp:nvSpPr>
      <dsp:spPr>
        <a:xfrm rot="8100000">
          <a:off x="2160397" y="3717490"/>
          <a:ext cx="928436" cy="34837"/>
        </a:xfrm>
        <a:custGeom>
          <a:avLst/>
          <a:gdLst/>
          <a:ahLst/>
          <a:cxnLst/>
          <a:rect l="0" t="0" r="0" b="0"/>
          <a:pathLst>
            <a:path>
              <a:moveTo>
                <a:pt x="0" y="17418"/>
              </a:moveTo>
              <a:lnTo>
                <a:pt x="928436" y="17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601405" y="3711698"/>
        <a:ext cx="46421" cy="46421"/>
      </dsp:txXfrm>
    </dsp:sp>
    <dsp:sp modelId="{B50A9097-625A-492D-BA68-835C9E0A5599}">
      <dsp:nvSpPr>
        <dsp:cNvPr id="0" name=""/>
        <dsp:cNvSpPr/>
      </dsp:nvSpPr>
      <dsp:spPr>
        <a:xfrm>
          <a:off x="1166041" y="3869228"/>
          <a:ext cx="1324254" cy="1324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логопеды</a:t>
          </a:r>
        </a:p>
      </dsp:txBody>
      <dsp:txXfrm>
        <a:off x="1359974" y="4063161"/>
        <a:ext cx="936388" cy="936388"/>
      </dsp:txXfrm>
    </dsp:sp>
    <dsp:sp modelId="{8B5A2DF7-434B-4F9B-BEC9-EBAAEA3A6556}">
      <dsp:nvSpPr>
        <dsp:cNvPr id="0" name=""/>
        <dsp:cNvSpPr/>
      </dsp:nvSpPr>
      <dsp:spPr>
        <a:xfrm rot="10800000">
          <a:off x="1830498" y="2921043"/>
          <a:ext cx="928436" cy="34837"/>
        </a:xfrm>
        <a:custGeom>
          <a:avLst/>
          <a:gdLst/>
          <a:ahLst/>
          <a:cxnLst/>
          <a:rect l="0" t="0" r="0" b="0"/>
          <a:pathLst>
            <a:path>
              <a:moveTo>
                <a:pt x="0" y="17418"/>
              </a:moveTo>
              <a:lnTo>
                <a:pt x="928436" y="17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271506" y="2915251"/>
        <a:ext cx="46421" cy="46421"/>
      </dsp:txXfrm>
    </dsp:sp>
    <dsp:sp modelId="{F208B3E1-9009-46E5-AF9C-1BC772D90AEF}">
      <dsp:nvSpPr>
        <dsp:cNvPr id="0" name=""/>
        <dsp:cNvSpPr/>
      </dsp:nvSpPr>
      <dsp:spPr>
        <a:xfrm>
          <a:off x="506243" y="2276335"/>
          <a:ext cx="1324254" cy="1324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мед-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работники</a:t>
          </a:r>
        </a:p>
      </dsp:txBody>
      <dsp:txXfrm>
        <a:off x="700176" y="2470268"/>
        <a:ext cx="936388" cy="936388"/>
      </dsp:txXfrm>
    </dsp:sp>
    <dsp:sp modelId="{1B15E8D2-7F3B-437F-9C00-EDCE08AD1B15}">
      <dsp:nvSpPr>
        <dsp:cNvPr id="0" name=""/>
        <dsp:cNvSpPr/>
      </dsp:nvSpPr>
      <dsp:spPr>
        <a:xfrm rot="13500000">
          <a:off x="2160397" y="2124596"/>
          <a:ext cx="928436" cy="34837"/>
        </a:xfrm>
        <a:custGeom>
          <a:avLst/>
          <a:gdLst/>
          <a:ahLst/>
          <a:cxnLst/>
          <a:rect l="0" t="0" r="0" b="0"/>
          <a:pathLst>
            <a:path>
              <a:moveTo>
                <a:pt x="0" y="17418"/>
              </a:moveTo>
              <a:lnTo>
                <a:pt x="928436" y="17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601405" y="2118805"/>
        <a:ext cx="46421" cy="46421"/>
      </dsp:txXfrm>
    </dsp:sp>
    <dsp:sp modelId="{F7AE0DAE-49FF-45E0-A1A1-5CA59BBE0B89}">
      <dsp:nvSpPr>
        <dsp:cNvPr id="0" name=""/>
        <dsp:cNvSpPr/>
      </dsp:nvSpPr>
      <dsp:spPr>
        <a:xfrm>
          <a:off x="1166041" y="683441"/>
          <a:ext cx="1324254" cy="1324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9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cs typeface="Arial" panose="020B0604020202020204" pitchFamily="34" charset="0"/>
            </a:rPr>
            <a:t>родители</a:t>
          </a:r>
        </a:p>
      </dsp:txBody>
      <dsp:txXfrm>
        <a:off x="1359974" y="877374"/>
        <a:ext cx="936388" cy="9363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6B9E2-6FA2-4F15-9973-577EA431C6FC}">
      <dsp:nvSpPr>
        <dsp:cNvPr id="0" name=""/>
        <dsp:cNvSpPr/>
      </dsp:nvSpPr>
      <dsp:spPr>
        <a:xfrm>
          <a:off x="4446587" y="855520"/>
          <a:ext cx="2068868" cy="359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529"/>
              </a:lnTo>
              <a:lnTo>
                <a:pt x="2068868" y="179529"/>
              </a:lnTo>
              <a:lnTo>
                <a:pt x="2068868" y="3590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97A2C9-8BB3-4B47-ABC1-5648EEAC493F}">
      <dsp:nvSpPr>
        <dsp:cNvPr id="0" name=""/>
        <dsp:cNvSpPr/>
      </dsp:nvSpPr>
      <dsp:spPr>
        <a:xfrm>
          <a:off x="4400867" y="855520"/>
          <a:ext cx="91440" cy="3590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0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86FCA5-18FD-4232-BF14-E2BA4695735A}">
      <dsp:nvSpPr>
        <dsp:cNvPr id="0" name=""/>
        <dsp:cNvSpPr/>
      </dsp:nvSpPr>
      <dsp:spPr>
        <a:xfrm>
          <a:off x="2377719" y="855520"/>
          <a:ext cx="2068868" cy="359059"/>
        </a:xfrm>
        <a:custGeom>
          <a:avLst/>
          <a:gdLst/>
          <a:ahLst/>
          <a:cxnLst/>
          <a:rect l="0" t="0" r="0" b="0"/>
          <a:pathLst>
            <a:path>
              <a:moveTo>
                <a:pt x="2068868" y="0"/>
              </a:moveTo>
              <a:lnTo>
                <a:pt x="2068868" y="179529"/>
              </a:lnTo>
              <a:lnTo>
                <a:pt x="0" y="179529"/>
              </a:lnTo>
              <a:lnTo>
                <a:pt x="0" y="3590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ED8B90-DC99-4CDF-8704-51DE2535C4D1}">
      <dsp:nvSpPr>
        <dsp:cNvPr id="0" name=""/>
        <dsp:cNvSpPr/>
      </dsp:nvSpPr>
      <dsp:spPr>
        <a:xfrm>
          <a:off x="3591683" y="615"/>
          <a:ext cx="1709808" cy="8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ПОДГОТОВИТЕЛЬНЫЙ ЭТАП</a:t>
          </a:r>
        </a:p>
      </dsp:txBody>
      <dsp:txXfrm>
        <a:off x="3591683" y="615"/>
        <a:ext cx="1709808" cy="854904"/>
      </dsp:txXfrm>
    </dsp:sp>
    <dsp:sp modelId="{33AA7C3A-7BDB-40BD-B604-00B23CF26B8E}">
      <dsp:nvSpPr>
        <dsp:cNvPr id="0" name=""/>
        <dsp:cNvSpPr/>
      </dsp:nvSpPr>
      <dsp:spPr>
        <a:xfrm>
          <a:off x="1522815" y="1214579"/>
          <a:ext cx="1709808" cy="8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ДИАГНОСТИЧЕСКОЕ ОБСЛЕДОВАНИЕ ДЕТЕЙ</a:t>
          </a:r>
          <a:endParaRPr kumimoji="0" lang="ru-RU" altLang="ru-RU" sz="1000" b="1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Bookman Old Style" panose="02050604050505020204" pitchFamily="18" charset="0"/>
            <a:cs typeface="Arial" panose="020B0604020202020204" pitchFamily="34" charset="0"/>
          </a:endParaRPr>
        </a:p>
      </dsp:txBody>
      <dsp:txXfrm>
        <a:off x="1522815" y="1214579"/>
        <a:ext cx="1709808" cy="854904"/>
      </dsp:txXfrm>
    </dsp:sp>
    <dsp:sp modelId="{7359300A-05F8-46DC-9F0C-482556C23BAE}">
      <dsp:nvSpPr>
        <dsp:cNvPr id="0" name=""/>
        <dsp:cNvSpPr/>
      </dsp:nvSpPr>
      <dsp:spPr>
        <a:xfrm>
          <a:off x="3591683" y="1214579"/>
          <a:ext cx="1709808" cy="8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АНКЕТИРОВАНИЕ ЧЛЕНОВ  КОМАНДЫ</a:t>
          </a:r>
        </a:p>
      </dsp:txBody>
      <dsp:txXfrm>
        <a:off x="3591683" y="1214579"/>
        <a:ext cx="1709808" cy="854904"/>
      </dsp:txXfrm>
    </dsp:sp>
    <dsp:sp modelId="{596DBA6D-E913-466A-9548-D85566710A3B}">
      <dsp:nvSpPr>
        <dsp:cNvPr id="0" name=""/>
        <dsp:cNvSpPr/>
      </dsp:nvSpPr>
      <dsp:spPr>
        <a:xfrm>
          <a:off x="5660551" y="1214579"/>
          <a:ext cx="1709808" cy="854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УСТАНОВЛЕНИЕ КОМАНДНОГО КОНТАКТА</a:t>
          </a:r>
          <a:endParaRPr kumimoji="0" lang="ru-RU" altLang="ru-RU" sz="1000" b="1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Bookman Old Style" panose="02050604050505020204" pitchFamily="18" charset="0"/>
            <a:cs typeface="Arial" panose="020B0604020202020204" pitchFamily="34" charset="0"/>
          </a:endParaRPr>
        </a:p>
      </dsp:txBody>
      <dsp:txXfrm>
        <a:off x="5660551" y="1214579"/>
        <a:ext cx="1709808" cy="8549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81CE9E-F38E-4FCC-8DFF-F6F1D03F0473}">
      <dsp:nvSpPr>
        <dsp:cNvPr id="0" name=""/>
        <dsp:cNvSpPr/>
      </dsp:nvSpPr>
      <dsp:spPr>
        <a:xfrm>
          <a:off x="4410075" y="958437"/>
          <a:ext cx="2318950" cy="402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231"/>
              </a:lnTo>
              <a:lnTo>
                <a:pt x="2318950" y="201231"/>
              </a:lnTo>
              <a:lnTo>
                <a:pt x="2318950" y="4024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AEC073-7C8E-470C-B962-D96C34A2379A}">
      <dsp:nvSpPr>
        <dsp:cNvPr id="0" name=""/>
        <dsp:cNvSpPr/>
      </dsp:nvSpPr>
      <dsp:spPr>
        <a:xfrm>
          <a:off x="4364355" y="958437"/>
          <a:ext cx="91440" cy="4024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24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FB0AC3-FF3E-4288-8C6B-3EA805687DEF}">
      <dsp:nvSpPr>
        <dsp:cNvPr id="0" name=""/>
        <dsp:cNvSpPr/>
      </dsp:nvSpPr>
      <dsp:spPr>
        <a:xfrm>
          <a:off x="2091124" y="958437"/>
          <a:ext cx="2318950" cy="402462"/>
        </a:xfrm>
        <a:custGeom>
          <a:avLst/>
          <a:gdLst/>
          <a:ahLst/>
          <a:cxnLst/>
          <a:rect l="0" t="0" r="0" b="0"/>
          <a:pathLst>
            <a:path>
              <a:moveTo>
                <a:pt x="2318950" y="0"/>
              </a:moveTo>
              <a:lnTo>
                <a:pt x="2318950" y="201231"/>
              </a:lnTo>
              <a:lnTo>
                <a:pt x="0" y="201231"/>
              </a:lnTo>
              <a:lnTo>
                <a:pt x="0" y="4024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B68F43-88F3-45E7-BB8D-4A4930553DAD}">
      <dsp:nvSpPr>
        <dsp:cNvPr id="0" name=""/>
        <dsp:cNvSpPr/>
      </dsp:nvSpPr>
      <dsp:spPr>
        <a:xfrm>
          <a:off x="3451831" y="193"/>
          <a:ext cx="1916487" cy="958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 ОРИЕНТИРОВОЧНЫЙ ЭТАП</a:t>
          </a:r>
        </a:p>
      </dsp:txBody>
      <dsp:txXfrm>
        <a:off x="3451831" y="193"/>
        <a:ext cx="1916487" cy="958243"/>
      </dsp:txXfrm>
    </dsp:sp>
    <dsp:sp modelId="{A6653786-64C7-474E-A513-F06780900BA8}">
      <dsp:nvSpPr>
        <dsp:cNvPr id="0" name=""/>
        <dsp:cNvSpPr/>
      </dsp:nvSpPr>
      <dsp:spPr>
        <a:xfrm>
          <a:off x="1132881" y="1360899"/>
          <a:ext cx="1916487" cy="958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ПОДГОТОВКА БЛОКА СОЦИАЛЬНОЙ АДАПТАЦИИ ДЕТЕЙ</a:t>
          </a:r>
        </a:p>
      </dsp:txBody>
      <dsp:txXfrm>
        <a:off x="1132881" y="1360899"/>
        <a:ext cx="1916487" cy="958243"/>
      </dsp:txXfrm>
    </dsp:sp>
    <dsp:sp modelId="{C58A198E-D798-437C-9863-03600B5B31B2}">
      <dsp:nvSpPr>
        <dsp:cNvPr id="0" name=""/>
        <dsp:cNvSpPr/>
      </dsp:nvSpPr>
      <dsp:spPr>
        <a:xfrm>
          <a:off x="3451831" y="1360899"/>
          <a:ext cx="1916487" cy="958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ПОДГОТОВКА БЛОКА КОРРЕКЦИИ, РАЗВИ-ТИЯ, ОБУЧЕНИЯ</a:t>
          </a:r>
        </a:p>
      </dsp:txBody>
      <dsp:txXfrm>
        <a:off x="3451831" y="1360899"/>
        <a:ext cx="1916487" cy="958243"/>
      </dsp:txXfrm>
    </dsp:sp>
    <dsp:sp modelId="{B9E1EDC9-7008-4A38-8617-ABB6F952724B}">
      <dsp:nvSpPr>
        <dsp:cNvPr id="0" name=""/>
        <dsp:cNvSpPr/>
      </dsp:nvSpPr>
      <dsp:spPr>
        <a:xfrm>
          <a:off x="5770781" y="1360899"/>
          <a:ext cx="1916487" cy="958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КОМАНДНЫЙ АНАЛИЗ РЕЗУЛЬТАТОВ ДИАГНОСТИКИ</a:t>
          </a:r>
        </a:p>
      </dsp:txBody>
      <dsp:txXfrm>
        <a:off x="5770781" y="1360899"/>
        <a:ext cx="1916487" cy="9582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343D6-B642-4B87-B924-39EBDA12356E}">
      <dsp:nvSpPr>
        <dsp:cNvPr id="0" name=""/>
        <dsp:cNvSpPr/>
      </dsp:nvSpPr>
      <dsp:spPr>
        <a:xfrm>
          <a:off x="4571999" y="951400"/>
          <a:ext cx="2299422" cy="399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536"/>
              </a:lnTo>
              <a:lnTo>
                <a:pt x="2299422" y="199536"/>
              </a:lnTo>
              <a:lnTo>
                <a:pt x="2299422" y="3990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C83AA3-E765-4A0E-B0A4-31E665CA1EB8}">
      <dsp:nvSpPr>
        <dsp:cNvPr id="0" name=""/>
        <dsp:cNvSpPr/>
      </dsp:nvSpPr>
      <dsp:spPr>
        <a:xfrm>
          <a:off x="4526280" y="951400"/>
          <a:ext cx="91440" cy="3990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90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F3A2BA-5CCC-4012-A9EF-005877A62FBF}">
      <dsp:nvSpPr>
        <dsp:cNvPr id="0" name=""/>
        <dsp:cNvSpPr/>
      </dsp:nvSpPr>
      <dsp:spPr>
        <a:xfrm>
          <a:off x="2272577" y="951400"/>
          <a:ext cx="2299422" cy="399073"/>
        </a:xfrm>
        <a:custGeom>
          <a:avLst/>
          <a:gdLst/>
          <a:ahLst/>
          <a:cxnLst/>
          <a:rect l="0" t="0" r="0" b="0"/>
          <a:pathLst>
            <a:path>
              <a:moveTo>
                <a:pt x="2299422" y="0"/>
              </a:moveTo>
              <a:lnTo>
                <a:pt x="2299422" y="199536"/>
              </a:lnTo>
              <a:lnTo>
                <a:pt x="0" y="199536"/>
              </a:lnTo>
              <a:lnTo>
                <a:pt x="0" y="3990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A2876-5898-4B48-805E-6184C766D359}">
      <dsp:nvSpPr>
        <dsp:cNvPr id="0" name=""/>
        <dsp:cNvSpPr/>
      </dsp:nvSpPr>
      <dsp:spPr>
        <a:xfrm>
          <a:off x="3621825" y="1226"/>
          <a:ext cx="1900349" cy="9501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ЭТАП    ПЛАНИРОВАНИЯ</a:t>
          </a:r>
        </a:p>
      </dsp:txBody>
      <dsp:txXfrm>
        <a:off x="3621825" y="1226"/>
        <a:ext cx="1900349" cy="950174"/>
      </dsp:txXfrm>
    </dsp:sp>
    <dsp:sp modelId="{F556EA57-19BB-41FA-B83A-4F04F57E0F21}">
      <dsp:nvSpPr>
        <dsp:cNvPr id="0" name=""/>
        <dsp:cNvSpPr/>
      </dsp:nvSpPr>
      <dsp:spPr>
        <a:xfrm>
          <a:off x="1322403" y="1350474"/>
          <a:ext cx="1900349" cy="9501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ИНДИВИДУАЛЬНЫЕ УЧЕБНЫЕ ПЛАНЫ (общие)</a:t>
          </a:r>
        </a:p>
      </dsp:txBody>
      <dsp:txXfrm>
        <a:off x="1322403" y="1350474"/>
        <a:ext cx="1900349" cy="950174"/>
      </dsp:txXfrm>
    </dsp:sp>
    <dsp:sp modelId="{2B1FBAFB-FA95-4229-ACFE-82E28A622055}">
      <dsp:nvSpPr>
        <dsp:cNvPr id="0" name=""/>
        <dsp:cNvSpPr/>
      </dsp:nvSpPr>
      <dsp:spPr>
        <a:xfrm>
          <a:off x="3621825" y="1350474"/>
          <a:ext cx="1900349" cy="9501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ИНДИВИДУАЛЬНЫЕ КОРРЕКЦИОННЫЕ  ПЛАНЫ (на период)</a:t>
          </a:r>
        </a:p>
      </dsp:txBody>
      <dsp:txXfrm>
        <a:off x="3621825" y="1350474"/>
        <a:ext cx="1900349" cy="950174"/>
      </dsp:txXfrm>
    </dsp:sp>
    <dsp:sp modelId="{D3C452C1-EA2D-4183-97FC-ABEE7BD5FCFC}">
      <dsp:nvSpPr>
        <dsp:cNvPr id="0" name=""/>
        <dsp:cNvSpPr/>
      </dsp:nvSpPr>
      <dsp:spPr>
        <a:xfrm>
          <a:off x="5921247" y="1350474"/>
          <a:ext cx="1900349" cy="9501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ИНДИВИДУАЛЬНЫЕ ПРОГРАММЫ (с ука-занием практ. работы)</a:t>
          </a:r>
        </a:p>
      </dsp:txBody>
      <dsp:txXfrm>
        <a:off x="5921247" y="1350474"/>
        <a:ext cx="1900349" cy="9501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30F57-F486-4E56-82F5-AE56005E9E5D}">
      <dsp:nvSpPr>
        <dsp:cNvPr id="0" name=""/>
        <dsp:cNvSpPr/>
      </dsp:nvSpPr>
      <dsp:spPr>
        <a:xfrm>
          <a:off x="4571999" y="893063"/>
          <a:ext cx="2157607" cy="374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230"/>
              </a:lnTo>
              <a:lnTo>
                <a:pt x="2157607" y="187230"/>
              </a:lnTo>
              <a:lnTo>
                <a:pt x="2157607" y="3744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B0BC9-C3EF-43E1-9DEE-EEC66FC37BF1}">
      <dsp:nvSpPr>
        <dsp:cNvPr id="0" name=""/>
        <dsp:cNvSpPr/>
      </dsp:nvSpPr>
      <dsp:spPr>
        <a:xfrm>
          <a:off x="4526280" y="893063"/>
          <a:ext cx="91440" cy="3744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4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035BE0-D2C7-4F48-96D8-6752F8A513FB}">
      <dsp:nvSpPr>
        <dsp:cNvPr id="0" name=""/>
        <dsp:cNvSpPr/>
      </dsp:nvSpPr>
      <dsp:spPr>
        <a:xfrm>
          <a:off x="2414392" y="893063"/>
          <a:ext cx="2157607" cy="374460"/>
        </a:xfrm>
        <a:custGeom>
          <a:avLst/>
          <a:gdLst/>
          <a:ahLst/>
          <a:cxnLst/>
          <a:rect l="0" t="0" r="0" b="0"/>
          <a:pathLst>
            <a:path>
              <a:moveTo>
                <a:pt x="2157607" y="0"/>
              </a:moveTo>
              <a:lnTo>
                <a:pt x="2157607" y="187230"/>
              </a:lnTo>
              <a:lnTo>
                <a:pt x="0" y="187230"/>
              </a:lnTo>
              <a:lnTo>
                <a:pt x="0" y="3744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705DE6-1429-4017-AF88-688E2F556340}">
      <dsp:nvSpPr>
        <dsp:cNvPr id="0" name=""/>
        <dsp:cNvSpPr/>
      </dsp:nvSpPr>
      <dsp:spPr>
        <a:xfrm>
          <a:off x="3680426" y="1489"/>
          <a:ext cx="1783146" cy="8915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ЭТАП РЕАЛИЗАЦИИ ПЛАНОВ И ПРОГРАММ</a:t>
          </a:r>
        </a:p>
      </dsp:txBody>
      <dsp:txXfrm>
        <a:off x="3680426" y="1489"/>
        <a:ext cx="1783146" cy="891573"/>
      </dsp:txXfrm>
    </dsp:sp>
    <dsp:sp modelId="{CFCC17C0-52F2-463F-8CB0-E1CCC373E5D6}">
      <dsp:nvSpPr>
        <dsp:cNvPr id="0" name=""/>
        <dsp:cNvSpPr/>
      </dsp:nvSpPr>
      <dsp:spPr>
        <a:xfrm>
          <a:off x="1522818" y="1267523"/>
          <a:ext cx="1783146" cy="8915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КОНСУЛЬТАТИВНАЯ И ПРОСВЕТИТЕЛЬСКАЯ РАБОТА С КОМАНДОЙ</a:t>
          </a:r>
        </a:p>
      </dsp:txBody>
      <dsp:txXfrm>
        <a:off x="1522818" y="1267523"/>
        <a:ext cx="1783146" cy="891573"/>
      </dsp:txXfrm>
    </dsp:sp>
    <dsp:sp modelId="{E383411F-C66F-4785-B3BF-1AFC80E1C6F5}">
      <dsp:nvSpPr>
        <dsp:cNvPr id="0" name=""/>
        <dsp:cNvSpPr/>
      </dsp:nvSpPr>
      <dsp:spPr>
        <a:xfrm>
          <a:off x="3680426" y="1267523"/>
          <a:ext cx="1783146" cy="8915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КОРРЕКЦИЯ, РАЗВИТИЕ, ОБУЧЕНИЕ ДЕТЕЙ</a:t>
          </a:r>
        </a:p>
      </dsp:txBody>
      <dsp:txXfrm>
        <a:off x="3680426" y="1267523"/>
        <a:ext cx="1783146" cy="891573"/>
      </dsp:txXfrm>
    </dsp:sp>
    <dsp:sp modelId="{CAD821EF-4BAA-4B3C-A6F6-2F5C09815654}">
      <dsp:nvSpPr>
        <dsp:cNvPr id="0" name=""/>
        <dsp:cNvSpPr/>
      </dsp:nvSpPr>
      <dsp:spPr>
        <a:xfrm>
          <a:off x="5838034" y="1267523"/>
          <a:ext cx="1783146" cy="8915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1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Arial" panose="020B0604020202020204" pitchFamily="34" charset="0"/>
            </a:rPr>
            <a:t>ПСИХОЛОГИЧЕСКАЯ ПОДДЕРЖКА ДЕТЕЙ И  КОМАНДЫ</a:t>
          </a:r>
        </a:p>
      </dsp:txBody>
      <dsp:txXfrm>
        <a:off x="5838034" y="1267523"/>
        <a:ext cx="1783146" cy="8915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2AFDC-5CC5-418B-9F29-727390B5258B}">
      <dsp:nvSpPr>
        <dsp:cNvPr id="0" name=""/>
        <dsp:cNvSpPr/>
      </dsp:nvSpPr>
      <dsp:spPr>
        <a:xfrm>
          <a:off x="3475791" y="1141499"/>
          <a:ext cx="1401841" cy="14018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11344B6-98CC-4932-B85B-6271A312D057}">
      <dsp:nvSpPr>
        <dsp:cNvPr id="0" name=""/>
        <dsp:cNvSpPr/>
      </dsp:nvSpPr>
      <dsp:spPr>
        <a:xfrm>
          <a:off x="3363644" y="0"/>
          <a:ext cx="1626136" cy="94123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000" b="1" i="1" u="none" strike="noStrike" kern="1200" cap="none" normalizeH="0" baseline="0">
            <a:ln>
              <a:noFill/>
            </a:ln>
            <a:solidFill>
              <a:srgbClr val="FF3300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000" b="1" i="1" u="none" strike="noStrike" kern="1200" cap="none" normalizeH="0" baseline="0">
            <a:ln>
              <a:noFill/>
            </a:ln>
            <a:solidFill>
              <a:srgbClr val="FF3300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</dsp:txBody>
      <dsp:txXfrm>
        <a:off x="3363644" y="0"/>
        <a:ext cx="1626136" cy="941236"/>
      </dsp:txXfrm>
    </dsp:sp>
    <dsp:sp modelId="{5AADFEB9-613F-45D3-A649-D0E9B34619AC}">
      <dsp:nvSpPr>
        <dsp:cNvPr id="0" name=""/>
        <dsp:cNvSpPr/>
      </dsp:nvSpPr>
      <dsp:spPr>
        <a:xfrm>
          <a:off x="4009052" y="1528808"/>
          <a:ext cx="1401841" cy="14018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4B7CA26-40F3-45BE-BCB3-25DE63380601}">
      <dsp:nvSpPr>
        <dsp:cNvPr id="0" name=""/>
        <dsp:cNvSpPr/>
      </dsp:nvSpPr>
      <dsp:spPr>
        <a:xfrm>
          <a:off x="5522480" y="1241631"/>
          <a:ext cx="1457915" cy="102134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Коррекционно-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развивающее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направление</a:t>
          </a:r>
        </a:p>
      </dsp:txBody>
      <dsp:txXfrm>
        <a:off x="5522480" y="1241631"/>
        <a:ext cx="1457915" cy="1021341"/>
      </dsp:txXfrm>
    </dsp:sp>
    <dsp:sp modelId="{D9E49F88-B1ED-4339-98BB-87D1772D9CEB}">
      <dsp:nvSpPr>
        <dsp:cNvPr id="0" name=""/>
        <dsp:cNvSpPr/>
      </dsp:nvSpPr>
      <dsp:spPr>
        <a:xfrm>
          <a:off x="3805504" y="2156032"/>
          <a:ext cx="1401841" cy="14018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9285CC6-CAA1-4445-AC7E-416FEFEBA725}">
      <dsp:nvSpPr>
        <dsp:cNvPr id="0" name=""/>
        <dsp:cNvSpPr/>
      </dsp:nvSpPr>
      <dsp:spPr>
        <a:xfrm>
          <a:off x="5298185" y="2983920"/>
          <a:ext cx="1457915" cy="102134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Организационно 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 методическое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направление</a:t>
          </a:r>
          <a:b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</a:br>
          <a:b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chemeClr val="hlink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</a:br>
          <a:endParaRPr kumimoji="0" lang="ru-RU" altLang="ru-RU" sz="1000" b="1" i="0" u="none" strike="noStrike" kern="1200" cap="none" normalizeH="0" baseline="0">
            <a:ln>
              <a:noFill/>
            </a:ln>
            <a:solidFill>
              <a:schemeClr val="hlink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</dsp:txBody>
      <dsp:txXfrm>
        <a:off x="5298185" y="2983920"/>
        <a:ext cx="1457915" cy="1021341"/>
      </dsp:txXfrm>
    </dsp:sp>
    <dsp:sp modelId="{41EF0DCF-23D7-44D9-8D6D-E02EDB211475}">
      <dsp:nvSpPr>
        <dsp:cNvPr id="0" name=""/>
        <dsp:cNvSpPr/>
      </dsp:nvSpPr>
      <dsp:spPr>
        <a:xfrm>
          <a:off x="3146078" y="2156032"/>
          <a:ext cx="1401841" cy="14018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AFB3C44-0E0F-453F-A4F1-F33518F73F84}">
      <dsp:nvSpPr>
        <dsp:cNvPr id="0" name=""/>
        <dsp:cNvSpPr/>
      </dsp:nvSpPr>
      <dsp:spPr>
        <a:xfrm>
          <a:off x="1597323" y="2983920"/>
          <a:ext cx="1457915" cy="102134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660033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Психологическая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660033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поддержка</a:t>
          </a:r>
        </a:p>
      </dsp:txBody>
      <dsp:txXfrm>
        <a:off x="1597323" y="2983920"/>
        <a:ext cx="1457915" cy="1021341"/>
      </dsp:txXfrm>
    </dsp:sp>
    <dsp:sp modelId="{A31522DF-0210-420C-9C5E-C88B1D97E08F}">
      <dsp:nvSpPr>
        <dsp:cNvPr id="0" name=""/>
        <dsp:cNvSpPr/>
      </dsp:nvSpPr>
      <dsp:spPr>
        <a:xfrm>
          <a:off x="2942531" y="1528808"/>
          <a:ext cx="1401841" cy="14018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1671DA3-4002-4B14-A331-E8EC86849C41}">
      <dsp:nvSpPr>
        <dsp:cNvPr id="0" name=""/>
        <dsp:cNvSpPr/>
      </dsp:nvSpPr>
      <dsp:spPr>
        <a:xfrm>
          <a:off x="1373029" y="1241631"/>
          <a:ext cx="1457915" cy="102134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Консультативно –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просветительское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и профилактическое  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  <a:t>направление</a:t>
          </a:r>
          <a:br>
            <a:rPr kumimoji="0" lang="ru-RU" altLang="ru-RU" sz="1000" b="1" i="0" u="none" strike="noStrike" kern="1200" cap="none" normalizeH="0" baseline="0">
              <a:ln>
                <a:noFill/>
              </a:ln>
              <a:solidFill>
                <a:srgbClr val="8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rPr>
          </a:br>
          <a:endParaRPr kumimoji="0" lang="ru-RU" altLang="ru-RU" sz="1000" b="1" i="0" u="none" strike="noStrike" kern="1200" cap="none" normalizeH="0" baseline="0">
            <a:ln>
              <a:noFill/>
            </a:ln>
            <a:solidFill>
              <a:srgbClr val="800000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000" b="0" i="0" u="none" strike="noStrike" kern="1200" cap="none" normalizeH="0" baseline="0">
            <a:ln>
              <a:noFill/>
            </a:ln>
            <a:solidFill>
              <a:srgbClr val="009900"/>
            </a:solidFill>
            <a:effectLst/>
            <a:latin typeface="Georgia" panose="02040502050405020303" pitchFamily="18" charset="0"/>
            <a:cs typeface="Arial" panose="020B0604020202020204" pitchFamily="34" charset="0"/>
          </a:endParaRPr>
        </a:p>
      </dsp:txBody>
      <dsp:txXfrm>
        <a:off x="1373029" y="1241631"/>
        <a:ext cx="1457915" cy="1021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2EA8E8D6-CCEA-46A9-9D95-082CF914C816}" type="datetimeFigureOut">
              <a:rPr lang="ru-RU"/>
              <a:pPr>
                <a:defRPr/>
              </a:pPr>
              <a:t>10.08.2026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108E5BB-F153-4E5F-AB58-4035B776F6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83AE44-BD28-4670-BD44-0E3AC6ADDC3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90E8D33-A576-42D2-BAF9-AD818174F7C5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EDF47840-EA5E-48CD-88FD-CB637C875110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649F7F-85F7-4780-A9C5-CF81FCCE4D4E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F846D-B997-4DD6-B5EA-372FA7EAE1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E40D8D0-6254-4C54-9759-FF9C1D7E7C47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6F4DC65C-97D7-4803-9281-74D4EAD205FE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9923BA-50FE-494B-B95D-BB911CEBF290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E1AC8-C97C-4848-AABB-37BB8EE7C0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2135C8-AB66-442A-AFF7-EEC5E73DCBBE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DA6BF-746F-4605-B467-AC3F68AB9C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19B816-090D-43F4-B639-DD64A9A792B5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654993-24C3-4350-B165-8213CCA803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A86675-0481-480A-83B4-BA9FE7D639A9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27B2A5-E46A-4434-9783-0E3A2A551C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198073-871A-402C-BC78-CB38B80342F7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E8034E-92AC-4F6C-BE7A-AAF8879754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ADF8D8-628F-4118-9769-9288ABE3AF8B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52A1792B-9752-4DC9-8FE2-56953B9BD6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90AD2D-45F1-4CA9-85AF-48CB58375FB6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6C827-477C-4CFC-9AEB-4409E6F753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8B8169-4D0C-4100-82EC-0A2ABC42B0C0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78364-11B3-4ACC-A44C-BC818076B4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704850"/>
            <a:ext cx="8229600" cy="5619750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2F60F3-8623-41C1-8DA9-C25F73F325B3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6DE9E-12A4-4A5A-B22D-B474F3CCE7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rgbClr val="66FF33"/>
            </a:gs>
            <a:gs pos="100000">
              <a:srgbClr val="FFFF00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rgbClr val="045C75"/>
                </a:solidFill>
              </a:defRPr>
            </a:lvl1pPr>
          </a:lstStyle>
          <a:p>
            <a:fld id="{CC156500-03CE-475D-8486-9FE812D74A81}" type="datetimeFigureOut">
              <a:rPr lang="ru-RU"/>
              <a:pPr/>
              <a:t>10.08.2026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rgbClr val="045C75"/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rgbClr val="045C75"/>
                </a:solidFill>
              </a:defRPr>
            </a:lvl1pPr>
          </a:lstStyle>
          <a:p>
            <a:fld id="{38EB06D6-171C-4CFC-95CB-F4BE49BC26FB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US" sz="1800" b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US" sz="1800" b="0">
                <a:solidFill>
                  <a:schemeClr val="tx1"/>
                </a:solidFill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08" r:id="rId2"/>
    <p:sldLayoutId id="214748381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9" r:id="rId9"/>
    <p:sldLayoutId id="2147483814" r:id="rId10"/>
    <p:sldLayoutId id="2147483815" r:id="rId11"/>
    <p:sldLayoutId id="2147483816" r:id="rId12"/>
  </p:sldLayoutIdLst>
  <p:transition advTm="121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2813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5863" indent="-207963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7963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ChangeArrowheads="1"/>
          </p:cNvSpPr>
          <p:nvPr/>
        </p:nvSpPr>
        <p:spPr bwMode="auto">
          <a:xfrm>
            <a:off x="2268538" y="299720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>
              <a:spcBef>
                <a:spcPct val="0"/>
              </a:spcBef>
              <a:buClrTx/>
              <a:buSzTx/>
              <a:buFontTx/>
              <a:buNone/>
            </a:pPr>
            <a:endParaRPr lang="ru-RU" sz="1800">
              <a:solidFill>
                <a:srgbClr val="800000"/>
              </a:solidFill>
              <a:latin typeface="Arial" charset="0"/>
            </a:endParaRPr>
          </a:p>
        </p:txBody>
      </p:sp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4067175" y="549275"/>
            <a:ext cx="467995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dirty="0">
                <a:solidFill>
                  <a:srgbClr val="640000"/>
                </a:solidFill>
                <a:latin typeface="Bookman Old Style" pitchFamily="18" charset="0"/>
              </a:rPr>
              <a:t>Психолого-педагогическое </a:t>
            </a:r>
          </a:p>
          <a:p>
            <a:pPr algn="r"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dirty="0">
                <a:solidFill>
                  <a:srgbClr val="640000"/>
                </a:solidFill>
                <a:latin typeface="Bookman Old Style" pitchFamily="18" charset="0"/>
              </a:rPr>
              <a:t>сопровождение </a:t>
            </a:r>
          </a:p>
          <a:p>
            <a:pPr algn="r"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dirty="0">
                <a:solidFill>
                  <a:srgbClr val="640000"/>
                </a:solidFill>
                <a:latin typeface="Bookman Old Style" pitchFamily="18" charset="0"/>
              </a:rPr>
              <a:t>детей с</a:t>
            </a:r>
          </a:p>
          <a:p>
            <a:pPr algn="r"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dirty="0">
                <a:solidFill>
                  <a:srgbClr val="640000"/>
                </a:solidFill>
                <a:latin typeface="Bookman Old Style" pitchFamily="18" charset="0"/>
              </a:rPr>
              <a:t>ограниченными возможностями здоровья</a:t>
            </a: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3924300" y="4652963"/>
            <a:ext cx="521970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ru-RU" i="1" dirty="0">
                <a:solidFill>
                  <a:schemeClr val="bg1"/>
                </a:solidFill>
              </a:rPr>
              <a:t>Педагог – психолог </a:t>
            </a:r>
          </a:p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ru-RU" i="1" dirty="0">
                <a:solidFill>
                  <a:schemeClr val="bg1"/>
                </a:solidFill>
              </a:rPr>
              <a:t>ГБДОУ «ЯСЛИ-САД № 395</a:t>
            </a:r>
          </a:p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ru-RU" i="1" dirty="0">
                <a:solidFill>
                  <a:schemeClr val="bg1"/>
                </a:solidFill>
              </a:rPr>
              <a:t>Г. ДОНЕЦКА»</a:t>
            </a:r>
          </a:p>
          <a:p>
            <a:pPr algn="ctr">
              <a:spcBef>
                <a:spcPct val="0"/>
              </a:spcBef>
              <a:buFont typeface="Wingdings 2" pitchFamily="18" charset="2"/>
              <a:buNone/>
            </a:pPr>
            <a:r>
              <a:rPr lang="ru-RU" i="1" dirty="0">
                <a:solidFill>
                  <a:schemeClr val="bg1"/>
                </a:solidFill>
              </a:rPr>
              <a:t>Погребняк  Т.И.</a:t>
            </a:r>
          </a:p>
        </p:txBody>
      </p:sp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2" cstate="email">
            <a:lum bright="6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550" y="328613"/>
            <a:ext cx="3468688" cy="620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042988" y="1333500"/>
            <a:ext cx="7567612" cy="500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</a:rPr>
              <a:t>1</a:t>
            </a:r>
            <a:r>
              <a:rPr lang="ru-RU" sz="1600">
                <a:solidFill>
                  <a:schemeClr val="bg1"/>
                </a:solidFill>
              </a:rPr>
              <a:t>.       </a:t>
            </a: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ОСНОВНЫЕ  ВЗАИМОСВЯЗАННЫЕ КОМПОНЕНТЫ СОПРОВОЖДЕНИЯ</a:t>
            </a:r>
            <a:r>
              <a:rPr lang="ru-RU" sz="1800">
                <a:solidFill>
                  <a:schemeClr val="bg1"/>
                </a:solidFill>
              </a:rPr>
              <a:t>   </a:t>
            </a: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ДЕТЕЙ   С   ОВЗ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		Обзор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endParaRPr lang="ru-RU" sz="180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     СОСТАВЛЯЮЩИЕ  МОДЕЛИ ОБРАЗОВАНИЯ ДЕТЕЙ   С   ОВЗ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		Беседа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endParaRPr lang="ru-RU" sz="180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 .     КОРРЕКЦИОНННАЯ РАБОТА НА ДОШКОЛЬНОЙ СТУПЕНИ ОБРАЗОВАНИЯ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       Обмен опытом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endParaRPr lang="ru-RU" sz="180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      МОДЕЛЬ К ПОДГОТОВКЕ АДАПТАЦИИ ДЕТЕЙ  С ОВЗ  В УСЛОВИЯХ  НАЧАЛЬНОГО  ОБУЧЕНИЯ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        Творческое задание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endParaRPr lang="ru-RU" sz="180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5.     РЕФЛЕКСИЯ «ПЛЮС-МИНУС-ИНТЕРЕСНО»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r>
              <a:rPr lang="ru-RU" sz="18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                           Итог МО</a:t>
            </a:r>
          </a:p>
          <a:p>
            <a:pPr marL="495300" indent="-495300">
              <a:spcBef>
                <a:spcPct val="0"/>
              </a:spcBef>
              <a:buFont typeface="Wingdings 2" pitchFamily="18" charset="2"/>
              <a:buNone/>
              <a:defRPr/>
            </a:pPr>
            <a:endParaRPr lang="ru-RU" sz="160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6386" name="Rectangle 10"/>
          <p:cNvSpPr>
            <a:spLocks noChangeArrowheads="1"/>
          </p:cNvSpPr>
          <p:nvPr/>
        </p:nvSpPr>
        <p:spPr bwMode="auto">
          <a:xfrm>
            <a:off x="1547813" y="549275"/>
            <a:ext cx="64801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3">
              <a:buFont typeface="Wingdings 2" pitchFamily="18" charset="2"/>
              <a:buNone/>
            </a:pPr>
            <a:r>
              <a:rPr lang="ru-RU">
                <a:solidFill>
                  <a:srgbClr val="660033"/>
                </a:solidFill>
              </a:rPr>
              <a:t>План  проведения  МО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995738" y="836613"/>
            <a:ext cx="4824412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i="1" dirty="0">
                <a:solidFill>
                  <a:srgbClr val="FF0000"/>
                </a:solidFill>
                <a:latin typeface="Bookman Old Style" pitchFamily="18" charset="0"/>
              </a:rPr>
              <a:t>«Каждый  </a:t>
            </a:r>
            <a:r>
              <a:rPr lang="ru-RU" sz="3600" i="1" dirty="0">
                <a:solidFill>
                  <a:srgbClr val="0000FF"/>
                </a:solidFill>
                <a:latin typeface="Bookman Old Style" pitchFamily="18" charset="0"/>
              </a:rPr>
              <a:t>ребёнок</a:t>
            </a:r>
            <a:r>
              <a:rPr lang="ru-RU" sz="3600" i="1" dirty="0">
                <a:solidFill>
                  <a:srgbClr val="FF0000"/>
                </a:solidFill>
                <a:latin typeface="Bookman Old Style" pitchFamily="18" charset="0"/>
              </a:rPr>
              <a:t>  должен иметь  </a:t>
            </a:r>
            <a:r>
              <a:rPr lang="ru-RU" sz="3600" i="1" dirty="0">
                <a:solidFill>
                  <a:srgbClr val="0000FF"/>
                </a:solidFill>
                <a:latin typeface="Bookman Old Style" pitchFamily="18" charset="0"/>
              </a:rPr>
              <a:t>возможность  </a:t>
            </a:r>
            <a:r>
              <a:rPr lang="ru-RU" sz="3600" i="1" dirty="0">
                <a:solidFill>
                  <a:srgbClr val="FF0000"/>
                </a:solidFill>
                <a:latin typeface="Bookman Old Style" pitchFamily="18" charset="0"/>
              </a:rPr>
              <a:t> быть  готовым  к жизни</a:t>
            </a:r>
          </a:p>
          <a:p>
            <a:pPr algn="r"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i="1" dirty="0">
                <a:solidFill>
                  <a:srgbClr val="0000FF"/>
                </a:solidFill>
                <a:latin typeface="Bookman Old Style" pitchFamily="18" charset="0"/>
              </a:rPr>
              <a:t>на  своём  </a:t>
            </a:r>
            <a:r>
              <a:rPr lang="ru-RU" sz="3600" i="1" dirty="0">
                <a:solidFill>
                  <a:srgbClr val="FF0000"/>
                </a:solidFill>
                <a:latin typeface="Bookman Old Style" pitchFamily="18" charset="0"/>
              </a:rPr>
              <a:t>уровне,</a:t>
            </a:r>
          </a:p>
          <a:p>
            <a:pPr algn="r"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i="1" dirty="0">
                <a:solidFill>
                  <a:srgbClr val="0000FF"/>
                </a:solidFill>
                <a:latin typeface="Bookman Old Style" pitchFamily="18" charset="0"/>
              </a:rPr>
              <a:t>соответственно</a:t>
            </a:r>
            <a:r>
              <a:rPr lang="ru-RU" sz="3600" i="1" dirty="0">
                <a:solidFill>
                  <a:srgbClr val="FF0000"/>
                </a:solidFill>
                <a:latin typeface="Bookman Old Style" pitchFamily="18" charset="0"/>
              </a:rPr>
              <a:t>  своим  </a:t>
            </a:r>
            <a:r>
              <a:rPr lang="ru-RU" sz="3600" i="1" dirty="0">
                <a:solidFill>
                  <a:srgbClr val="0000FF"/>
                </a:solidFill>
                <a:latin typeface="Bookman Old Style" pitchFamily="18" charset="0"/>
              </a:rPr>
              <a:t>личностным</a:t>
            </a:r>
            <a:r>
              <a:rPr lang="ru-RU" sz="3600" i="1" dirty="0">
                <a:solidFill>
                  <a:srgbClr val="FF0000"/>
                </a:solidFill>
                <a:latin typeface="Bookman Old Style" pitchFamily="18" charset="0"/>
              </a:rPr>
              <a:t> особенностям»</a:t>
            </a:r>
            <a:r>
              <a:rPr lang="ru-RU" sz="3200" i="1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</a:p>
        </p:txBody>
      </p:sp>
      <p:pic>
        <p:nvPicPr>
          <p:cNvPr id="14341" name="Picture 71" descr="Картинка 3 из 84000"/>
          <p:cNvPicPr>
            <a:picLocks noChangeAspect="1" noChangeArrowheads="1"/>
          </p:cNvPicPr>
          <p:nvPr/>
        </p:nvPicPr>
        <p:blipFill>
          <a:blip r:embed="rId2" cstate="print">
            <a:lum bright="-36000" contrast="8000"/>
          </a:blip>
          <a:srcRect/>
          <a:stretch>
            <a:fillRect/>
          </a:stretch>
        </p:blipFill>
        <p:spPr bwMode="auto">
          <a:xfrm>
            <a:off x="250825" y="1557338"/>
            <a:ext cx="3457575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333375"/>
            <a:ext cx="8229600" cy="574675"/>
          </a:xfrm>
        </p:spPr>
        <p:txBody>
          <a:bodyPr/>
          <a:lstStyle/>
          <a:p>
            <a:pPr algn="ctr">
              <a:defRPr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НИКОГДА НЕ ЗАБЫВАЙТЕ, ЧТО …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body" idx="4294967295"/>
          </p:nvPr>
        </p:nvSpPr>
        <p:spPr>
          <a:xfrm>
            <a:off x="0" y="908050"/>
            <a:ext cx="9144000" cy="5516563"/>
          </a:xfrm>
        </p:spPr>
        <p:txBody>
          <a:bodyPr/>
          <a:lstStyle/>
          <a:p>
            <a:pPr algn="ctr" defTabSz="912813">
              <a:buFont typeface="Wingdings 2" pitchFamily="18" charset="2"/>
              <a:buNone/>
            </a:pP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Мир </a:t>
            </a:r>
            <a:r>
              <a:rPr lang="ru-RU" b="1">
                <a:solidFill>
                  <a:srgbClr val="333399"/>
                </a:solidFill>
                <a:latin typeface="Georgia" pitchFamily="18" charset="0"/>
              </a:rPr>
              <a:t>«</a:t>
            </a: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особого</a:t>
            </a:r>
            <a:r>
              <a:rPr lang="ru-RU" b="1">
                <a:solidFill>
                  <a:srgbClr val="333399"/>
                </a:solidFill>
                <a:latin typeface="Georgia" pitchFamily="18" charset="0"/>
              </a:rPr>
              <a:t>»</a:t>
            </a: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 ребёнка интересен и пуглив. </a:t>
            </a:r>
            <a:br>
              <a:rPr lang="ru-RU" b="1">
                <a:solidFill>
                  <a:srgbClr val="333399"/>
                </a:solidFill>
                <a:latin typeface="Bookman Old Style" pitchFamily="18" charset="0"/>
              </a:rPr>
            </a:b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Мир </a:t>
            </a:r>
            <a:r>
              <a:rPr lang="ru-RU" b="1">
                <a:solidFill>
                  <a:srgbClr val="333399"/>
                </a:solidFill>
                <a:latin typeface="Georgia" pitchFamily="18" charset="0"/>
              </a:rPr>
              <a:t>«</a:t>
            </a: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особого</a:t>
            </a:r>
            <a:r>
              <a:rPr lang="ru-RU" b="1">
                <a:solidFill>
                  <a:srgbClr val="333399"/>
                </a:solidFill>
                <a:latin typeface="Georgia" pitchFamily="18" charset="0"/>
              </a:rPr>
              <a:t>»</a:t>
            </a: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 ребёнка непригляден и красив. </a:t>
            </a:r>
            <a:br>
              <a:rPr lang="ru-RU" b="1">
                <a:solidFill>
                  <a:srgbClr val="333399"/>
                </a:solidFill>
                <a:latin typeface="Bookman Old Style" pitchFamily="18" charset="0"/>
              </a:rPr>
            </a:b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Неуклюж, порою странен, добродушен </a:t>
            </a:r>
          </a:p>
          <a:p>
            <a:pPr algn="ctr" defTabSz="912813">
              <a:buFont typeface="Wingdings 2" pitchFamily="18" charset="2"/>
              <a:buNone/>
            </a:pP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и… забыт.</a:t>
            </a:r>
            <a:br>
              <a:rPr lang="ru-RU" b="1">
                <a:solidFill>
                  <a:srgbClr val="333399"/>
                </a:solidFill>
                <a:latin typeface="Bookman Old Style" pitchFamily="18" charset="0"/>
              </a:rPr>
            </a:b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Мир </a:t>
            </a:r>
            <a:r>
              <a:rPr lang="ru-RU" b="1">
                <a:solidFill>
                  <a:srgbClr val="333399"/>
                </a:solidFill>
                <a:latin typeface="Georgia" pitchFamily="18" charset="0"/>
              </a:rPr>
              <a:t>«</a:t>
            </a: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особого</a:t>
            </a:r>
            <a:r>
              <a:rPr lang="ru-RU" b="1">
                <a:solidFill>
                  <a:srgbClr val="333399"/>
                </a:solidFill>
                <a:latin typeface="Georgia" pitchFamily="18" charset="0"/>
              </a:rPr>
              <a:t>»</a:t>
            </a: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 ребёнка - иногда он нас страшит.</a:t>
            </a:r>
            <a:br>
              <a:rPr lang="ru-RU" b="1">
                <a:solidFill>
                  <a:srgbClr val="333399"/>
                </a:solidFill>
                <a:latin typeface="Bookman Old Style" pitchFamily="18" charset="0"/>
              </a:rPr>
            </a:b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Почему он агрессивен? Почему он так закрыт?</a:t>
            </a:r>
            <a:br>
              <a:rPr lang="ru-RU" b="1">
                <a:solidFill>
                  <a:srgbClr val="333399"/>
                </a:solidFill>
                <a:latin typeface="Bookman Old Style" pitchFamily="18" charset="0"/>
              </a:rPr>
            </a:b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Почему он так испуган? Почему не говорит?</a:t>
            </a:r>
            <a:br>
              <a:rPr lang="ru-RU" b="1">
                <a:solidFill>
                  <a:srgbClr val="333399"/>
                </a:solidFill>
                <a:latin typeface="Bookman Old Style" pitchFamily="18" charset="0"/>
              </a:rPr>
            </a:b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Мир </a:t>
            </a:r>
            <a:r>
              <a:rPr lang="ru-RU" b="1">
                <a:solidFill>
                  <a:srgbClr val="333399"/>
                </a:solidFill>
                <a:latin typeface="Georgia" pitchFamily="18" charset="0"/>
              </a:rPr>
              <a:t>«</a:t>
            </a: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особого</a:t>
            </a:r>
            <a:r>
              <a:rPr lang="ru-RU" b="1">
                <a:solidFill>
                  <a:srgbClr val="333399"/>
                </a:solidFill>
                <a:latin typeface="Georgia" pitchFamily="18" charset="0"/>
              </a:rPr>
              <a:t>»</a:t>
            </a: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 ребёнка </a:t>
            </a:r>
            <a:r>
              <a:rPr lang="ru-RU" b="1">
                <a:solidFill>
                  <a:srgbClr val="333399"/>
                </a:solidFill>
                <a:latin typeface="Georgia" pitchFamily="18" charset="0"/>
              </a:rPr>
              <a:t>–</a:t>
            </a:r>
            <a:endParaRPr lang="ru-RU" b="1">
              <a:solidFill>
                <a:srgbClr val="333399"/>
              </a:solidFill>
              <a:latin typeface="Bookman Old Style" pitchFamily="18" charset="0"/>
            </a:endParaRPr>
          </a:p>
          <a:p>
            <a:pPr algn="ctr" defTabSz="912813">
              <a:buFont typeface="Wingdings 2" pitchFamily="18" charset="2"/>
              <a:buNone/>
            </a:pPr>
            <a:r>
              <a:rPr lang="ru-RU" b="1">
                <a:solidFill>
                  <a:srgbClr val="333399"/>
                </a:solidFill>
                <a:latin typeface="Bookman Old Style" pitchFamily="18" charset="0"/>
              </a:rPr>
              <a:t>он закрыт от глаз чужих.</a:t>
            </a:r>
            <a:br>
              <a:rPr lang="ru-RU" b="1">
                <a:solidFill>
                  <a:srgbClr val="333399"/>
                </a:solidFill>
                <a:latin typeface="Bookman Old Style" pitchFamily="18" charset="0"/>
              </a:rPr>
            </a:br>
            <a:r>
              <a:rPr lang="ru-RU" sz="2800" b="1">
                <a:solidFill>
                  <a:srgbClr val="333399"/>
                </a:solidFill>
                <a:latin typeface="Bookman Old Style" pitchFamily="18" charset="0"/>
              </a:rPr>
              <a:t>Мир </a:t>
            </a:r>
            <a:r>
              <a:rPr lang="ru-RU" sz="2800" b="1">
                <a:solidFill>
                  <a:srgbClr val="333399"/>
                </a:solidFill>
                <a:latin typeface="Georgia" pitchFamily="18" charset="0"/>
              </a:rPr>
              <a:t>«</a:t>
            </a:r>
            <a:r>
              <a:rPr lang="ru-RU" sz="2800" b="1">
                <a:solidFill>
                  <a:srgbClr val="333399"/>
                </a:solidFill>
                <a:latin typeface="Bookman Old Style" pitchFamily="18" charset="0"/>
              </a:rPr>
              <a:t>особого</a:t>
            </a:r>
            <a:r>
              <a:rPr lang="ru-RU" sz="2800" b="1">
                <a:solidFill>
                  <a:srgbClr val="333399"/>
                </a:solidFill>
                <a:latin typeface="Georgia" pitchFamily="18" charset="0"/>
              </a:rPr>
              <a:t>»</a:t>
            </a:r>
            <a:r>
              <a:rPr lang="ru-RU" sz="2800" b="1">
                <a:solidFill>
                  <a:srgbClr val="333399"/>
                </a:solidFill>
                <a:latin typeface="Bookman Old Style" pitchFamily="18" charset="0"/>
              </a:rPr>
              <a:t> ребёнка </a:t>
            </a:r>
            <a:r>
              <a:rPr lang="ru-RU" sz="2800" b="1">
                <a:solidFill>
                  <a:srgbClr val="333399"/>
                </a:solidFill>
                <a:latin typeface="Georgia" pitchFamily="18" charset="0"/>
              </a:rPr>
              <a:t>–</a:t>
            </a:r>
            <a:endParaRPr lang="ru-RU" sz="2800" b="1">
              <a:solidFill>
                <a:srgbClr val="333399"/>
              </a:solidFill>
              <a:latin typeface="Bookman Old Style" pitchFamily="18" charset="0"/>
            </a:endParaRPr>
          </a:p>
          <a:p>
            <a:pPr algn="ctr" defTabSz="912813">
              <a:buFont typeface="Wingdings 2" pitchFamily="18" charset="2"/>
              <a:buNone/>
            </a:pPr>
            <a:r>
              <a:rPr lang="ru-RU" sz="3600" b="1">
                <a:solidFill>
                  <a:srgbClr val="333399"/>
                </a:solidFill>
                <a:latin typeface="Bookman Old Style" pitchFamily="18" charset="0"/>
              </a:rPr>
              <a:t>допускает лишь своих</a:t>
            </a:r>
            <a:r>
              <a:rPr lang="ru-RU" sz="3600" b="1">
                <a:solidFill>
                  <a:srgbClr val="333399"/>
                </a:solidFill>
                <a:latin typeface="Georgia" pitchFamily="18" charset="0"/>
              </a:rPr>
              <a:t>!</a:t>
            </a:r>
            <a:br>
              <a:rPr lang="ru-RU" sz="3600" b="1">
                <a:solidFill>
                  <a:srgbClr val="333399"/>
                </a:solidFill>
                <a:latin typeface="Georgia" pitchFamily="18" charset="0"/>
              </a:rPr>
            </a:br>
            <a:endParaRPr lang="ru-RU" sz="3600" b="1">
              <a:solidFill>
                <a:srgbClr val="333399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1"/>
          <p:cNvSpPr>
            <a:spLocks noChangeArrowheads="1"/>
          </p:cNvSpPr>
          <p:nvPr/>
        </p:nvSpPr>
        <p:spPr bwMode="auto">
          <a:xfrm>
            <a:off x="323850" y="0"/>
            <a:ext cx="8462963" cy="625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>
              <a:spcBef>
                <a:spcPct val="0"/>
              </a:spcBef>
              <a:buClrTx/>
              <a:buSzTx/>
              <a:buFontTx/>
              <a:buNone/>
            </a:pPr>
            <a:endParaRPr lang="ru-RU" sz="800" dirty="0">
              <a:solidFill>
                <a:srgbClr val="0033CC"/>
              </a:solidFill>
              <a:latin typeface="Bookman Old Style" pitchFamily="18" charset="0"/>
            </a:endParaRPr>
          </a:p>
          <a:p>
            <a:pPr algn="ctr"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2200" dirty="0">
                <a:solidFill>
                  <a:srgbClr val="660033"/>
                </a:solidFill>
                <a:latin typeface="Bookman Old Style" pitchFamily="18" charset="0"/>
              </a:rPr>
              <a:t>Дети, чьи образовательные потребности выходят за пределы принятой нормы, это - </a:t>
            </a:r>
            <a:r>
              <a:rPr lang="ru-RU" sz="2200" u="sng" dirty="0">
                <a:solidFill>
                  <a:srgbClr val="660033"/>
                </a:solidFill>
                <a:latin typeface="Bookman Old Style" pitchFamily="18" charset="0"/>
              </a:rPr>
              <a:t>одаренные дети,  </a:t>
            </a:r>
            <a:r>
              <a:rPr lang="ru-RU" sz="2200" u="sng" dirty="0" err="1">
                <a:solidFill>
                  <a:srgbClr val="660033"/>
                </a:solidFill>
                <a:latin typeface="Bookman Old Style" pitchFamily="18" charset="0"/>
              </a:rPr>
              <a:t>малозащищенные</a:t>
            </a:r>
            <a:r>
              <a:rPr lang="ru-RU" sz="2200" u="sng" dirty="0">
                <a:solidFill>
                  <a:srgbClr val="660033"/>
                </a:solidFill>
                <a:latin typeface="Bookman Old Style" pitchFamily="18" charset="0"/>
              </a:rPr>
              <a:t> в обществе, дети с недостатками </a:t>
            </a:r>
            <a:r>
              <a:rPr lang="ru-RU" sz="2200" u="sng" dirty="0" err="1">
                <a:solidFill>
                  <a:srgbClr val="660033"/>
                </a:solidFill>
                <a:latin typeface="Bookman Old Style" pitchFamily="18" charset="0"/>
              </a:rPr>
              <a:t>психо</a:t>
            </a:r>
            <a:r>
              <a:rPr lang="ru-RU" sz="2200" u="sng" dirty="0">
                <a:solidFill>
                  <a:srgbClr val="660033"/>
                </a:solidFill>
                <a:latin typeface="Bookman Old Style" pitchFamily="18" charset="0"/>
              </a:rPr>
              <a:t>- или физического развития, дети-инвалиды</a:t>
            </a:r>
          </a:p>
          <a:p>
            <a:pPr algn="ctr" defTabSz="912813">
              <a:spcBef>
                <a:spcPct val="0"/>
              </a:spcBef>
              <a:buClrTx/>
              <a:buSzTx/>
              <a:buFontTx/>
              <a:buNone/>
            </a:pPr>
            <a:endParaRPr lang="ru-RU" sz="800" u="sng" dirty="0">
              <a:solidFill>
                <a:srgbClr val="660033"/>
              </a:solidFill>
              <a:latin typeface="Bookman Old Style" pitchFamily="18" charset="0"/>
            </a:endParaRPr>
          </a:p>
          <a:p>
            <a:pPr algn="ctr"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2200" dirty="0">
                <a:solidFill>
                  <a:srgbClr val="0033CC"/>
                </a:solidFill>
                <a:latin typeface="Bookman Old Style" pitchFamily="18" charset="0"/>
              </a:rPr>
              <a:t>Разного рода патологии у детей </a:t>
            </a:r>
            <a:r>
              <a:rPr lang="ru-RU" sz="2200" dirty="0">
                <a:solidFill>
                  <a:srgbClr val="0033CC"/>
                </a:solidFill>
              </a:rPr>
              <a:t>–</a:t>
            </a:r>
            <a:r>
              <a:rPr lang="ru-RU" sz="2200" dirty="0">
                <a:solidFill>
                  <a:srgbClr val="0033CC"/>
                </a:solidFill>
                <a:latin typeface="Bookman Old Style" pitchFamily="18" charset="0"/>
              </a:rPr>
              <a:t> острая проблема, причем не только медицинская, но и социально-психологическая</a:t>
            </a:r>
            <a:r>
              <a:rPr lang="ru-RU" sz="2400" dirty="0">
                <a:solidFill>
                  <a:srgbClr val="0033CC"/>
                </a:solidFill>
                <a:latin typeface="Bookman Old Style" pitchFamily="18" charset="0"/>
              </a:rPr>
              <a:t>.</a:t>
            </a:r>
          </a:p>
          <a:p>
            <a:pPr algn="ctr" defTabSz="912813">
              <a:spcBef>
                <a:spcPct val="0"/>
              </a:spcBef>
              <a:buClrTx/>
              <a:buSzTx/>
              <a:buFontTx/>
              <a:buNone/>
            </a:pPr>
            <a:endParaRPr lang="ru-RU" sz="800" dirty="0">
              <a:solidFill>
                <a:srgbClr val="0033CC"/>
              </a:solidFill>
              <a:latin typeface="Bookman Old Style" pitchFamily="18" charset="0"/>
            </a:endParaRPr>
          </a:p>
          <a:p>
            <a:pPr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dirty="0">
                <a:solidFill>
                  <a:srgbClr val="0033CC"/>
                </a:solidFill>
                <a:latin typeface="Bookman Old Style" pitchFamily="18" charset="0"/>
              </a:rPr>
              <a:t>Группа дошкольников с особыми потребностями не однородна,   </a:t>
            </a:r>
          </a:p>
          <a:p>
            <a:pPr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dirty="0">
                <a:solidFill>
                  <a:srgbClr val="0033CC"/>
                </a:solidFill>
                <a:latin typeface="Bookman Old Style" pitchFamily="18" charset="0"/>
              </a:rPr>
              <a:t>в ГБД</a:t>
            </a:r>
            <a:r>
              <a:rPr lang="ru-RU" sz="1800" dirty="0">
                <a:solidFill>
                  <a:srgbClr val="0033CC"/>
                </a:solidFill>
                <a:latin typeface="Arial" charset="0"/>
              </a:rPr>
              <a:t>О</a:t>
            </a:r>
            <a:r>
              <a:rPr lang="ru-RU" sz="1800" dirty="0">
                <a:solidFill>
                  <a:srgbClr val="0033CC"/>
                </a:solidFill>
                <a:latin typeface="Bookman Old Style" pitchFamily="18" charset="0"/>
              </a:rPr>
              <a:t>У в неё входят дети с разными нарушениями развития, выраженность и сложность которых может  быть различна:</a:t>
            </a:r>
            <a:br>
              <a:rPr lang="ru-RU" sz="1800" dirty="0">
                <a:solidFill>
                  <a:srgbClr val="0033CC"/>
                </a:solidFill>
                <a:latin typeface="Bookman Old Style" pitchFamily="18" charset="0"/>
              </a:rPr>
            </a:br>
            <a:endParaRPr lang="ru-RU" sz="800" dirty="0">
              <a:solidFill>
                <a:srgbClr val="0033CC"/>
              </a:solidFill>
              <a:latin typeface="Bookman Old Style" pitchFamily="18" charset="0"/>
            </a:endParaRPr>
          </a:p>
          <a:p>
            <a:pPr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*дети с нарушениями </a:t>
            </a:r>
            <a:r>
              <a:rPr lang="ru-RU" sz="1800" dirty="0" err="1">
                <a:solidFill>
                  <a:srgbClr val="800000"/>
                </a:solidFill>
                <a:latin typeface="Bookman Old Style" pitchFamily="18" charset="0"/>
              </a:rPr>
              <a:t>опорно</a:t>
            </a: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-</a:t>
            </a:r>
          </a:p>
          <a:p>
            <a:pPr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двигательного аппарата;</a:t>
            </a:r>
            <a:b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</a:b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*дети с нарушениями зрения;  </a:t>
            </a:r>
            <a:b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</a:b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*дети с нарушениями речи</a:t>
            </a:r>
            <a:endParaRPr lang="ru-RU" sz="1800" b="0" dirty="0">
              <a:solidFill>
                <a:srgbClr val="800000"/>
              </a:solidFill>
              <a:latin typeface="Arial" charset="0"/>
            </a:endParaRPr>
          </a:p>
          <a:p>
            <a:pPr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* дети с нарушениями </a:t>
            </a:r>
          </a:p>
          <a:p>
            <a:pPr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эмоционально-волевой сферы;</a:t>
            </a:r>
            <a:b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</a:b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*</a:t>
            </a:r>
            <a:r>
              <a:rPr lang="ru-RU" sz="1800" b="0" dirty="0">
                <a:solidFill>
                  <a:srgbClr val="800000"/>
                </a:solidFill>
                <a:latin typeface="Bookman Old Style" pitchFamily="18" charset="0"/>
              </a:rPr>
              <a:t> </a:t>
            </a: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дети с комплексными </a:t>
            </a:r>
          </a:p>
          <a:p>
            <a:pPr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(сложными) </a:t>
            </a:r>
          </a:p>
          <a:p>
            <a:pPr defTabSz="912813">
              <a:spcBef>
                <a:spcPct val="0"/>
              </a:spcBef>
              <a:buClrTx/>
              <a:buSzTx/>
              <a:buFontTx/>
              <a:buNone/>
            </a:pPr>
            <a:r>
              <a:rPr lang="ru-RU" sz="1800" dirty="0">
                <a:solidFill>
                  <a:srgbClr val="800000"/>
                </a:solidFill>
                <a:latin typeface="Bookman Old Style" pitchFamily="18" charset="0"/>
              </a:rPr>
              <a:t>нарушениями развития.</a:t>
            </a:r>
          </a:p>
        </p:txBody>
      </p:sp>
    </p:spTree>
  </p:cSld>
  <p:clrMapOvr>
    <a:masterClrMapping/>
  </p:clrMapOvr>
  <p:transition advTm="12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2"/>
          <p:cNvSpPr txBox="1">
            <a:spLocks noChangeArrowheads="1"/>
          </p:cNvSpPr>
          <p:nvPr/>
        </p:nvSpPr>
        <p:spPr bwMode="auto">
          <a:xfrm>
            <a:off x="2781300" y="1981200"/>
            <a:ext cx="3048000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ru-RU" sz="2000" b="0">
                <a:solidFill>
                  <a:schemeClr val="tx1"/>
                </a:solidFill>
                <a:latin typeface="Arial Narrow" pitchFamily="34" charset="0"/>
              </a:rPr>
              <a:t>с различными отклонениями в развитии</a:t>
            </a:r>
          </a:p>
        </p:txBody>
      </p:sp>
      <p:sp>
        <p:nvSpPr>
          <p:cNvPr id="20482" name="AutoShape 3"/>
          <p:cNvSpPr>
            <a:spLocks noChangeArrowheads="1"/>
          </p:cNvSpPr>
          <p:nvPr/>
        </p:nvSpPr>
        <p:spPr bwMode="auto">
          <a:xfrm>
            <a:off x="4267200" y="1447800"/>
            <a:ext cx="304800" cy="685800"/>
          </a:xfrm>
          <a:prstGeom prst="downArrow">
            <a:avLst>
              <a:gd name="adj1" fmla="val 50000"/>
              <a:gd name="adj2" fmla="val 68229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 rot="10800000" flipH="1">
            <a:off x="7543800" y="762000"/>
            <a:ext cx="1371600" cy="1219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8568 h 21600"/>
              <a:gd name="T20" fmla="*/ 171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900" y="0"/>
                </a:moveTo>
                <a:lnTo>
                  <a:pt x="10200" y="5794"/>
                </a:lnTo>
                <a:lnTo>
                  <a:pt x="14700" y="5794"/>
                </a:lnTo>
                <a:lnTo>
                  <a:pt x="14700" y="18568"/>
                </a:lnTo>
                <a:lnTo>
                  <a:pt x="0" y="18568"/>
                </a:lnTo>
                <a:lnTo>
                  <a:pt x="0" y="21600"/>
                </a:lnTo>
                <a:lnTo>
                  <a:pt x="17100" y="21600"/>
                </a:lnTo>
                <a:lnTo>
                  <a:pt x="17100" y="5794"/>
                </a:lnTo>
                <a:lnTo>
                  <a:pt x="21600" y="5794"/>
                </a:lnTo>
                <a:close/>
              </a:path>
            </a:pathLst>
          </a:cu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84" name="AutoShape 5"/>
          <p:cNvSpPr>
            <a:spLocks noChangeArrowheads="1"/>
          </p:cNvSpPr>
          <p:nvPr/>
        </p:nvSpPr>
        <p:spPr bwMode="auto">
          <a:xfrm rot="10800000">
            <a:off x="228600" y="762000"/>
            <a:ext cx="1371600" cy="1219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8568 h 21600"/>
              <a:gd name="T20" fmla="*/ 171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900" y="0"/>
                </a:moveTo>
                <a:lnTo>
                  <a:pt x="10200" y="5794"/>
                </a:lnTo>
                <a:lnTo>
                  <a:pt x="14700" y="5794"/>
                </a:lnTo>
                <a:lnTo>
                  <a:pt x="14700" y="18568"/>
                </a:lnTo>
                <a:lnTo>
                  <a:pt x="0" y="18568"/>
                </a:lnTo>
                <a:lnTo>
                  <a:pt x="0" y="21600"/>
                </a:lnTo>
                <a:lnTo>
                  <a:pt x="17100" y="21600"/>
                </a:lnTo>
                <a:lnTo>
                  <a:pt x="17100" y="5794"/>
                </a:lnTo>
                <a:lnTo>
                  <a:pt x="21600" y="5794"/>
                </a:lnTo>
                <a:close/>
              </a:path>
            </a:pathLst>
          </a:cu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3162300" y="4724400"/>
            <a:ext cx="3124200" cy="1930400"/>
          </a:xfrm>
          <a:prstGeom prst="rect">
            <a:avLst/>
          </a:prstGeom>
          <a:solidFill>
            <a:srgbClr val="FFFF9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>
                <a:srgbClr val="FF0000"/>
              </a:buClr>
              <a:buSzTx/>
              <a:buFont typeface="Wingdings" pitchFamily="2" charset="2"/>
              <a:buChar char="v"/>
            </a:pPr>
            <a:r>
              <a:rPr lang="ru-RU" sz="2000" b="0">
                <a:solidFill>
                  <a:schemeClr val="tx1"/>
                </a:solidFill>
                <a:latin typeface="Arial Narrow" pitchFamily="34" charset="0"/>
              </a:rPr>
              <a:t>максимально и эффективно амплифицировать (присваивать) образовательные воздействия социума</a:t>
            </a:r>
          </a:p>
        </p:txBody>
      </p:sp>
      <p:sp>
        <p:nvSpPr>
          <p:cNvPr id="20486" name="Text Box 7"/>
          <p:cNvSpPr txBox="1">
            <a:spLocks noChangeArrowheads="1"/>
          </p:cNvSpPr>
          <p:nvPr/>
        </p:nvSpPr>
        <p:spPr bwMode="auto">
          <a:xfrm>
            <a:off x="6457950" y="4724400"/>
            <a:ext cx="2514600" cy="1930400"/>
          </a:xfrm>
          <a:prstGeom prst="rect">
            <a:avLst/>
          </a:prstGeom>
          <a:solidFill>
            <a:srgbClr val="FFFF9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buClr>
                <a:srgbClr val="FF0000"/>
              </a:buClr>
              <a:buSzTx/>
              <a:buFont typeface="Wingdings" pitchFamily="2" charset="2"/>
              <a:buChar char="v"/>
            </a:pPr>
            <a:r>
              <a:rPr lang="ru-RU" sz="2000" b="0">
                <a:solidFill>
                  <a:schemeClr val="tx1"/>
                </a:solidFill>
                <a:latin typeface="Arial Narrow" pitchFamily="34" charset="0"/>
              </a:rPr>
              <a:t>достигать адекватной своим возможностям социальной, а затем и профессиональной адаптации в обществе</a:t>
            </a:r>
            <a:endParaRPr lang="ru-RU" sz="24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487" name="AutoShape 8"/>
          <p:cNvSpPr>
            <a:spLocks noChangeArrowheads="1"/>
          </p:cNvSpPr>
          <p:nvPr/>
        </p:nvSpPr>
        <p:spPr bwMode="auto">
          <a:xfrm>
            <a:off x="4356100" y="4437063"/>
            <a:ext cx="381000" cy="457200"/>
          </a:xfrm>
          <a:prstGeom prst="downArrow">
            <a:avLst>
              <a:gd name="adj1" fmla="val 50000"/>
              <a:gd name="adj2" fmla="val 3000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88" name="AutoShape 9"/>
          <p:cNvSpPr>
            <a:spLocks noChangeArrowheads="1"/>
          </p:cNvSpPr>
          <p:nvPr/>
        </p:nvSpPr>
        <p:spPr bwMode="auto">
          <a:xfrm>
            <a:off x="6705600" y="4419600"/>
            <a:ext cx="381000" cy="457200"/>
          </a:xfrm>
          <a:prstGeom prst="downArrow">
            <a:avLst>
              <a:gd name="adj1" fmla="val 50000"/>
              <a:gd name="adj2" fmla="val 3000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489" name="Text Box 10"/>
          <p:cNvSpPr txBox="1">
            <a:spLocks noChangeArrowheads="1"/>
          </p:cNvSpPr>
          <p:nvPr/>
        </p:nvSpPr>
        <p:spPr bwMode="auto">
          <a:xfrm>
            <a:off x="171450" y="4724400"/>
            <a:ext cx="2819400" cy="1930400"/>
          </a:xfrm>
          <a:prstGeom prst="rect">
            <a:avLst/>
          </a:prstGeom>
          <a:solidFill>
            <a:srgbClr val="FFFF9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  <a:buSzTx/>
              <a:buFont typeface="Wingdings" pitchFamily="2" charset="2"/>
              <a:buChar char="v"/>
            </a:pPr>
            <a:r>
              <a:rPr lang="ru-RU" sz="2000" b="0">
                <a:solidFill>
                  <a:schemeClr val="tx1"/>
                </a:solidFill>
                <a:latin typeface="Arial Narrow" pitchFamily="34" charset="0"/>
              </a:rPr>
              <a:t>любой ребенок сможет максимально раскрыть свои потенциальные возможности в личностном и познавательном плане</a:t>
            </a:r>
          </a:p>
        </p:txBody>
      </p:sp>
      <p:sp>
        <p:nvSpPr>
          <p:cNvPr id="20490" name="AutoShape 11"/>
          <p:cNvSpPr>
            <a:spLocks noChangeArrowheads="1"/>
          </p:cNvSpPr>
          <p:nvPr/>
        </p:nvSpPr>
        <p:spPr bwMode="auto">
          <a:xfrm>
            <a:off x="2514600" y="4419600"/>
            <a:ext cx="381000" cy="457200"/>
          </a:xfrm>
          <a:prstGeom prst="downArrow">
            <a:avLst>
              <a:gd name="adj1" fmla="val 50000"/>
              <a:gd name="adj2" fmla="val 30000"/>
            </a:avLst>
          </a:pr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>
            <a:off x="1487488" y="111125"/>
            <a:ext cx="6208712" cy="1773238"/>
          </a:xfrm>
          <a:prstGeom prst="plaque">
            <a:avLst>
              <a:gd name="adj" fmla="val 16667"/>
            </a:avLst>
          </a:prstGeom>
          <a:gradFill rotWithShape="0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lin ang="5400000" scaled="1"/>
          </a:gradFill>
          <a:ln w="3175">
            <a:solidFill>
              <a:schemeClr val="tx2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ru-RU" sz="2800">
                <a:solidFill>
                  <a:srgbClr val="FF0000"/>
                </a:solidFill>
                <a:latin typeface="Arial Narrow" pitchFamily="34" charset="0"/>
              </a:rPr>
              <a:t>Создание единого образовательного (коррекционного) пространства для обучения и воспитания детей </a:t>
            </a: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57150" y="1985963"/>
            <a:ext cx="2667000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ru-RU" sz="2000" b="0">
                <a:solidFill>
                  <a:schemeClr val="tx1"/>
                </a:solidFill>
                <a:latin typeface="Arial Narrow" pitchFamily="34" charset="0"/>
              </a:rPr>
              <a:t>с различными трудностями обучения</a:t>
            </a:r>
          </a:p>
        </p:txBody>
      </p:sp>
      <p:sp>
        <p:nvSpPr>
          <p:cNvPr id="20493" name="Text Box 14"/>
          <p:cNvSpPr txBox="1">
            <a:spLocks noChangeArrowheads="1"/>
          </p:cNvSpPr>
          <p:nvPr/>
        </p:nvSpPr>
        <p:spPr bwMode="auto">
          <a:xfrm>
            <a:off x="5886450" y="1981200"/>
            <a:ext cx="3200400" cy="71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ru-RU" sz="2000" b="0">
                <a:solidFill>
                  <a:schemeClr val="tx1"/>
                </a:solidFill>
                <a:latin typeface="Arial Narrow" pitchFamily="34" charset="0"/>
              </a:rPr>
              <a:t>с различными ограниченными возможностями здоровья </a:t>
            </a:r>
          </a:p>
        </p:txBody>
      </p:sp>
      <p:grpSp>
        <p:nvGrpSpPr>
          <p:cNvPr id="39951" name="Group 15"/>
          <p:cNvGrpSpPr>
            <a:grpSpLocks/>
          </p:cNvGrpSpPr>
          <p:nvPr/>
        </p:nvGrpSpPr>
        <p:grpSpPr bwMode="auto">
          <a:xfrm>
            <a:off x="250825" y="2852738"/>
            <a:ext cx="8610600" cy="1676400"/>
            <a:chOff x="960" y="1776"/>
            <a:chExt cx="3888" cy="1152"/>
          </a:xfrm>
        </p:grpSpPr>
        <p:sp>
          <p:nvSpPr>
            <p:cNvPr id="39952" name="AutoShape 16"/>
            <p:cNvSpPr>
              <a:spLocks noChangeArrowheads="1"/>
            </p:cNvSpPr>
            <p:nvPr/>
          </p:nvSpPr>
          <p:spPr bwMode="auto">
            <a:xfrm>
              <a:off x="960" y="1776"/>
              <a:ext cx="3888" cy="1152"/>
            </a:xfrm>
            <a:prstGeom prst="plaque">
              <a:avLst>
                <a:gd name="adj" fmla="val 16667"/>
              </a:avLst>
            </a:prstGeom>
            <a:gradFill rotWithShape="0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ru-RU" sz="1800" b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9953" name="Text Box 17"/>
            <p:cNvSpPr txBox="1">
              <a:spLocks noChangeArrowheads="1"/>
            </p:cNvSpPr>
            <p:nvPr/>
          </p:nvSpPr>
          <p:spPr bwMode="auto">
            <a:xfrm>
              <a:off x="1032" y="1776"/>
              <a:ext cx="3697" cy="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buClrTx/>
                <a:buSzTx/>
                <a:buFontTx/>
                <a:buNone/>
                <a:defRPr/>
              </a:pPr>
              <a:r>
                <a:rPr lang="ru-RU" sz="2400">
                  <a:solidFill>
                    <a:srgbClr val="FF0066"/>
                  </a:solidFill>
                  <a:latin typeface="Arial Narrow" pitchFamily="34" charset="0"/>
                </a:rPr>
                <a:t>предполагает такую организацию развития, обучения и воспитания детей всех категорий:</a:t>
              </a:r>
              <a:endParaRPr lang="ru-RU" sz="2400">
                <a:solidFill>
                  <a:srgbClr val="FF0066"/>
                </a:solidFill>
                <a:latin typeface="Times New Roman" pitchFamily="18" charset="0"/>
              </a:endParaRPr>
            </a:p>
          </p:txBody>
        </p:sp>
        <p:sp>
          <p:nvSpPr>
            <p:cNvPr id="20497" name="Text Box 18"/>
            <p:cNvSpPr txBox="1">
              <a:spLocks noChangeArrowheads="1"/>
            </p:cNvSpPr>
            <p:nvPr/>
          </p:nvSpPr>
          <p:spPr bwMode="auto">
            <a:xfrm>
              <a:off x="1032" y="2304"/>
              <a:ext cx="3696" cy="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ru-RU" sz="2000" i="1">
                  <a:solidFill>
                    <a:schemeClr val="tx1"/>
                  </a:solidFill>
                  <a:latin typeface="Arial Narrow" pitchFamily="34" charset="0"/>
                </a:rPr>
                <a:t>от одаренных до детей с различными выраженными отклонениями в развитии и комплексными дефектами,</a:t>
              </a:r>
              <a:r>
                <a:rPr lang="ru-RU" sz="2000" b="0" i="1">
                  <a:solidFill>
                    <a:schemeClr val="tx1"/>
                  </a:solidFill>
                  <a:latin typeface="Arial Narrow" pitchFamily="34" charset="0"/>
                </a:rPr>
                <a:t> </a:t>
              </a:r>
              <a:r>
                <a:rPr lang="ru-RU" sz="2400" i="1">
                  <a:solidFill>
                    <a:srgbClr val="FF0000"/>
                  </a:solidFill>
                  <a:latin typeface="Arial Narrow" pitchFamily="34" charset="0"/>
                </a:rPr>
                <a:t>в рамках которой </a:t>
              </a:r>
              <a:endParaRPr lang="ru-RU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250825" y="404813"/>
            <a:ext cx="8642350" cy="5832475"/>
          </a:xfrm>
        </p:spPr>
        <p:txBody>
          <a:bodyPr/>
          <a:lstStyle/>
          <a:p>
            <a:pPr marL="273050" indent="-273050" algn="ctr">
              <a:buFont typeface="Wingdings 2" pitchFamily="18" charset="2"/>
              <a:buNone/>
              <a:defRPr/>
            </a:pPr>
            <a:r>
              <a:rPr lang="ru-RU" sz="3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Составляющие, которые входят  </a:t>
            </a:r>
          </a:p>
          <a:p>
            <a:pPr marL="273050" indent="-273050" algn="ctr">
              <a:buFont typeface="Wingdings 2" pitchFamily="18" charset="2"/>
              <a:buNone/>
              <a:defRPr/>
            </a:pPr>
            <a:r>
              <a:rPr lang="ru-RU" sz="38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модель образования детей с ОВЗ</a:t>
            </a:r>
          </a:p>
          <a:p>
            <a:pPr marL="273050" indent="-273050" algn="ctr">
              <a:buFont typeface="Wingdings 2" pitchFamily="18" charset="2"/>
              <a:buNone/>
              <a:defRPr/>
            </a:pPr>
            <a:endParaRPr lang="ru-RU" sz="3800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73050" indent="-273050">
              <a:defRPr/>
            </a:pPr>
            <a:r>
              <a:rPr lang="ru-RU" sz="3200" b="1">
                <a:solidFill>
                  <a:srgbClr val="000099"/>
                </a:solidFill>
              </a:rPr>
              <a:t>Командный подход</a:t>
            </a:r>
          </a:p>
          <a:p>
            <a:pPr marL="273050" indent="-273050">
              <a:defRPr/>
            </a:pPr>
            <a:r>
              <a:rPr lang="ru-RU" sz="3200" b="1">
                <a:solidFill>
                  <a:srgbClr val="000099"/>
                </a:solidFill>
              </a:rPr>
              <a:t>Эффективное взаимодействие с семьёй</a:t>
            </a:r>
          </a:p>
          <a:p>
            <a:pPr marL="273050" indent="-273050">
              <a:defRPr/>
            </a:pPr>
            <a:r>
              <a:rPr lang="ru-RU" sz="3200" b="1">
                <a:solidFill>
                  <a:srgbClr val="000099"/>
                </a:solidFill>
              </a:rPr>
              <a:t>Индивидуализация учебного процесса</a:t>
            </a:r>
          </a:p>
          <a:p>
            <a:pPr marL="273050" indent="-273050">
              <a:defRPr/>
            </a:pPr>
            <a:r>
              <a:rPr lang="ru-RU" sz="3200" b="1">
                <a:solidFill>
                  <a:srgbClr val="000099"/>
                </a:solidFill>
              </a:rPr>
              <a:t>Адаптация и модификация</a:t>
            </a:r>
          </a:p>
          <a:p>
            <a:pPr marL="273050" indent="-273050">
              <a:defRPr/>
            </a:pPr>
            <a:r>
              <a:rPr lang="ru-RU" sz="3200" b="1">
                <a:solidFill>
                  <a:srgbClr val="000099"/>
                </a:solidFill>
              </a:rPr>
              <a:t>Создание позитивной атмосферы</a:t>
            </a:r>
          </a:p>
          <a:p>
            <a:pPr marL="273050" indent="-273050">
              <a:defRPr/>
            </a:pPr>
            <a:r>
              <a:rPr lang="ru-RU" sz="3200" b="1">
                <a:solidFill>
                  <a:srgbClr val="000099"/>
                </a:solidFill>
              </a:rPr>
              <a:t>Подготовка педагогов</a:t>
            </a:r>
            <a:r>
              <a:rPr lang="ru-RU" sz="3200">
                <a:solidFill>
                  <a:srgbClr val="000099"/>
                </a:solidFill>
              </a:rPr>
              <a:t> </a:t>
            </a:r>
          </a:p>
          <a:p>
            <a:pPr marL="273050" indent="-273050">
              <a:buFont typeface="Wingdings 2" pitchFamily="18" charset="2"/>
              <a:buNone/>
              <a:defRPr/>
            </a:pPr>
            <a:endParaRPr lang="ru-RU" sz="320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advTm="12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0156AF3-CDAB-0090-59F6-388DA9AD4287}"/>
              </a:ext>
            </a:extLst>
          </p:cNvPr>
          <p:cNvGraphicFramePr/>
          <p:nvPr/>
        </p:nvGraphicFramePr>
        <p:xfrm>
          <a:off x="1116013" y="765175"/>
          <a:ext cx="6842125" cy="587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5861" name="AutoShape 21"/>
          <p:cNvSpPr>
            <a:spLocks noChangeArrowheads="1"/>
          </p:cNvSpPr>
          <p:nvPr/>
        </p:nvSpPr>
        <p:spPr bwMode="auto">
          <a:xfrm rot="1941504">
            <a:off x="5219700" y="1052513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1" 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62" name="AutoShape 22"/>
          <p:cNvSpPr>
            <a:spLocks noChangeArrowheads="1"/>
          </p:cNvSpPr>
          <p:nvPr/>
        </p:nvSpPr>
        <p:spPr bwMode="auto">
          <a:xfrm rot="-7350165">
            <a:off x="946944" y="4461669"/>
            <a:ext cx="1214437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1" 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63" name="AutoShape 23"/>
          <p:cNvSpPr>
            <a:spLocks noChangeArrowheads="1"/>
          </p:cNvSpPr>
          <p:nvPr/>
        </p:nvSpPr>
        <p:spPr bwMode="auto">
          <a:xfrm rot="-3220697">
            <a:off x="946944" y="2301081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1" 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64" name="AutoShape 24"/>
          <p:cNvSpPr>
            <a:spLocks noChangeArrowheads="1"/>
          </p:cNvSpPr>
          <p:nvPr/>
        </p:nvSpPr>
        <p:spPr bwMode="auto">
          <a:xfrm rot="-1059083">
            <a:off x="2700338" y="1052513"/>
            <a:ext cx="1214437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1" 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65" name="AutoShape 25"/>
          <p:cNvSpPr>
            <a:spLocks noChangeArrowheads="1"/>
          </p:cNvSpPr>
          <p:nvPr/>
        </p:nvSpPr>
        <p:spPr bwMode="auto">
          <a:xfrm rot="6786191">
            <a:off x="6707982" y="4822031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1" 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66" name="AutoShape 26"/>
          <p:cNvSpPr>
            <a:spLocks noChangeArrowheads="1"/>
          </p:cNvSpPr>
          <p:nvPr/>
        </p:nvSpPr>
        <p:spPr bwMode="auto">
          <a:xfrm rot="4645873">
            <a:off x="7068344" y="2661444"/>
            <a:ext cx="1214437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1" 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67" name="AutoShape 27"/>
          <p:cNvSpPr>
            <a:spLocks noChangeArrowheads="1"/>
          </p:cNvSpPr>
          <p:nvPr/>
        </p:nvSpPr>
        <p:spPr bwMode="auto">
          <a:xfrm rot="-9067498">
            <a:off x="2555875" y="5876925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1" 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68" name="AutoShape 28"/>
          <p:cNvSpPr>
            <a:spLocks noChangeArrowheads="1"/>
          </p:cNvSpPr>
          <p:nvPr/>
        </p:nvSpPr>
        <p:spPr bwMode="auto">
          <a:xfrm rot="9290934">
            <a:off x="5003800" y="5876925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1" lang="ru-RU" sz="18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0" y="188913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uk-UA" sz="2800">
                <a:solidFill>
                  <a:srgbClr val="990033"/>
                </a:solidFill>
                <a:latin typeface="Bookman Old Style" pitchFamily="18" charset="0"/>
              </a:rPr>
              <a:t>ОБЕСПЕЧЕНИЕ КОМАНДНОГО ПОДХОДА</a:t>
            </a:r>
            <a:endParaRPr lang="ru-RU" sz="2800">
              <a:solidFill>
                <a:srgbClr val="990033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85750" y="214313"/>
            <a:ext cx="8572500" cy="85725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36866" name="Rectangle 1"/>
          <p:cNvSpPr>
            <a:spLocks noChangeArrowheads="1"/>
          </p:cNvSpPr>
          <p:nvPr/>
        </p:nvSpPr>
        <p:spPr bwMode="auto">
          <a:xfrm>
            <a:off x="0" y="5429250"/>
            <a:ext cx="85725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3600" b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b="0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 </a:t>
            </a:r>
            <a:endParaRPr lang="ru-RU" sz="3600" b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6867" name="TextBox 6"/>
          <p:cNvSpPr txBox="1">
            <a:spLocks noChangeArrowheads="1"/>
          </p:cNvSpPr>
          <p:nvPr/>
        </p:nvSpPr>
        <p:spPr bwMode="auto">
          <a:xfrm>
            <a:off x="755650" y="260350"/>
            <a:ext cx="7786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sz="4000">
                <a:solidFill>
                  <a:srgbClr val="800000"/>
                </a:solidFill>
                <a:latin typeface="Bookman Old Style" pitchFamily="18" charset="0"/>
              </a:rPr>
              <a:t>Миссия педагога: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625" y="1428750"/>
            <a:ext cx="8031163" cy="28638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36869" name="TextBox 11"/>
          <p:cNvSpPr txBox="1">
            <a:spLocks noChangeArrowheads="1"/>
          </p:cNvSpPr>
          <p:nvPr/>
        </p:nvSpPr>
        <p:spPr bwMode="auto">
          <a:xfrm>
            <a:off x="539750" y="1428750"/>
            <a:ext cx="7675563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ru-RU" sz="2800">
                <a:solidFill>
                  <a:srgbClr val="0000FF"/>
                </a:solidFill>
                <a:latin typeface="Bookman Old Style" pitchFamily="18" charset="0"/>
                <a:cs typeface="Arial" charset="0"/>
              </a:rPr>
              <a:t>Сопровождение развития ребенка, создание условий для </a:t>
            </a:r>
            <a:r>
              <a:rPr lang="ru-RU" sz="2800">
                <a:solidFill>
                  <a:srgbClr val="FF0000"/>
                </a:solidFill>
                <a:latin typeface="Bookman Old Style" pitchFamily="18" charset="0"/>
                <a:cs typeface="Arial" charset="0"/>
              </a:rPr>
              <a:t>его непрерывного благополучного протекания</a:t>
            </a:r>
            <a:r>
              <a:rPr lang="ru-RU" sz="2800">
                <a:solidFill>
                  <a:srgbClr val="0000FF"/>
                </a:solidFill>
                <a:latin typeface="Bookman Old Style" pitchFamily="18" charset="0"/>
                <a:cs typeface="Arial" charset="0"/>
              </a:rPr>
              <a:t> под девизом: 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i="1">
                <a:solidFill>
                  <a:srgbClr val="0000FF"/>
                </a:solidFill>
                <a:latin typeface="Bookman Old Style" pitchFamily="18" charset="0"/>
                <a:cs typeface="Arial" charset="0"/>
              </a:rPr>
              <a:t>Каждому ребенку индивидуальный подход, внимание и понимание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2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ChangeArrowheads="1"/>
          </p:cNvSpPr>
          <p:nvPr/>
        </p:nvSpPr>
        <p:spPr bwMode="auto">
          <a:xfrm>
            <a:off x="4848225" y="1600200"/>
            <a:ext cx="3498850" cy="24669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 w="9525">
            <a:solidFill>
              <a:srgbClr val="996633"/>
            </a:solidFill>
            <a:round/>
            <a:headEnd/>
            <a:tailEnd/>
          </a:ln>
          <a:effectLst>
            <a:outerShdw dist="63500" dir="19387806" algn="ctr" rotWithShape="0">
              <a:srgbClr val="996633"/>
            </a:outerShdw>
          </a:effectLst>
        </p:spPr>
        <p:txBody>
          <a:bodyPr>
            <a:spAutoFit/>
          </a:bodyPr>
          <a:lstStyle/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000" b="0">
                <a:solidFill>
                  <a:schemeClr val="tx1"/>
                </a:solidFill>
                <a:latin typeface="Arial Narrow" pitchFamily="34" charset="0"/>
              </a:rPr>
              <a:t>2. Создание социально-психологических условий для развития личности каждого ребенка, успешности его обучения (базовый образовательный     компонент)</a:t>
            </a:r>
            <a:endParaRPr lang="ru-RU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1987" name="AutoShape 3"/>
          <p:cNvSpPr>
            <a:spLocks noChangeArrowheads="1"/>
          </p:cNvSpPr>
          <p:nvPr/>
        </p:nvSpPr>
        <p:spPr bwMode="auto">
          <a:xfrm>
            <a:off x="1885950" y="4298950"/>
            <a:ext cx="4914900" cy="24669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 w="9525">
            <a:solidFill>
              <a:srgbClr val="996633"/>
            </a:solidFill>
            <a:round/>
            <a:headEnd/>
            <a:tailEnd/>
          </a:ln>
          <a:effectLst>
            <a:outerShdw dist="63500" dir="19387806" algn="ctr" rotWithShape="0">
              <a:srgbClr val="996633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2000" b="0">
              <a:solidFill>
                <a:schemeClr val="tx1"/>
              </a:solidFill>
              <a:latin typeface="Arial Narrow" pitchFamily="34" charset="0"/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000" b="0">
                <a:solidFill>
                  <a:schemeClr val="tx1"/>
                </a:solidFill>
                <a:latin typeface="Arial Narrow" pitchFamily="34" charset="0"/>
              </a:rPr>
              <a:t>3. Создание специальных социально-психологических условий для сопровождения и помощи в обучении и развитии детей с особыми образовательными потребностями (в рамках специального образовательного компонента)</a:t>
            </a:r>
            <a:endParaRPr lang="ru-RU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8915" name="AutoShape 4"/>
          <p:cNvSpPr>
            <a:spLocks noChangeArrowheads="1"/>
          </p:cNvSpPr>
          <p:nvPr/>
        </p:nvSpPr>
        <p:spPr bwMode="auto">
          <a:xfrm>
            <a:off x="563563" y="257175"/>
            <a:ext cx="7788275" cy="1038225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ru-RU" sz="2800">
                <a:solidFill>
                  <a:schemeClr val="tx1"/>
                </a:solidFill>
                <a:latin typeface="Arial Narrow" pitchFamily="34" charset="0"/>
              </a:rPr>
              <a:t>Сопровождение здесь определяется тремя основными взаимосвязанными компонентами</a:t>
            </a: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795338" y="1563688"/>
            <a:ext cx="3271837" cy="2465387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9933"/>
              </a:gs>
              <a:gs pos="50000">
                <a:srgbClr val="FFFFFF"/>
              </a:gs>
              <a:gs pos="100000">
                <a:srgbClr val="FF9933"/>
              </a:gs>
            </a:gsLst>
            <a:lin ang="5400000" scaled="1"/>
          </a:gradFill>
          <a:ln w="9525">
            <a:solidFill>
              <a:srgbClr val="996633"/>
            </a:solidFill>
            <a:round/>
            <a:headEnd/>
            <a:tailEnd/>
          </a:ln>
          <a:effectLst>
            <a:outerShdw dist="63500" dir="19387806" algn="ctr" rotWithShape="0">
              <a:srgbClr val="996633"/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000" b="0">
                <a:solidFill>
                  <a:schemeClr val="tx1"/>
                </a:solidFill>
                <a:latin typeface="Arial Narrow" pitchFamily="34" charset="0"/>
              </a:rPr>
              <a:t>1. Систематическим отслеживанием психолого-педагогического статуса ребенка, динамики его психического развития в процессе обучения и воспитания</a:t>
            </a:r>
            <a:endParaRPr lang="ru-RU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41990" name="Picture 6" descr="AG00334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7100" y="2801938"/>
            <a:ext cx="1968500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nimBg="1" autoUpdateAnimBg="0"/>
      <p:bldP spid="41987" grpId="0" animBg="1" autoUpdateAnimBg="0"/>
      <p:bldP spid="41989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762000" y="533400"/>
            <a:ext cx="800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endParaRPr lang="ru-RU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66700" y="2565400"/>
            <a:ext cx="86106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ru-RU" sz="3200" i="1">
                <a:solidFill>
                  <a:srgbClr val="CC0000"/>
                </a:solidFill>
                <a:latin typeface="Arial Narrow" pitchFamily="34" charset="0"/>
              </a:rPr>
              <a:t>Поддержание  силами  всех специалистов - участников образовательного  процесса равновесной  ситуации  между</a:t>
            </a:r>
          </a:p>
        </p:txBody>
      </p:sp>
      <p:sp>
        <p:nvSpPr>
          <p:cNvPr id="39940" name="WordArt 5"/>
          <p:cNvSpPr>
            <a:spLocks noChangeArrowheads="1" noChangeShapeType="1" noTextEdit="1"/>
          </p:cNvSpPr>
          <p:nvPr/>
        </p:nvSpPr>
        <p:spPr bwMode="auto">
          <a:xfrm>
            <a:off x="3563938" y="620713"/>
            <a:ext cx="4614862" cy="1800225"/>
          </a:xfrm>
          <a:prstGeom prst="rect">
            <a:avLst/>
          </a:prstGeom>
        </p:spPr>
        <p:txBody>
          <a:bodyPr wrap="none" fromWordArt="1">
            <a:prstTxWarp prst="textStop">
              <a:avLst>
                <a:gd name="adj" fmla="val 22222"/>
              </a:avLst>
            </a:prstTxWarp>
          </a:bodyPr>
          <a:lstStyle/>
          <a:p>
            <a:pPr algn="ctr"/>
            <a:r>
              <a:rPr lang="ru-RU" sz="28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30000">
                      <a:srgbClr val="FF0300"/>
                    </a:gs>
                    <a:gs pos="55000">
                      <a:srgbClr val="FF7A00"/>
                    </a:gs>
                    <a:gs pos="100000">
                      <a:srgbClr val="FFF2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maze"/>
              </a:rPr>
              <a:t>Основной аспект </a:t>
            </a:r>
          </a:p>
          <a:p>
            <a:pPr algn="ctr"/>
            <a:r>
              <a:rPr lang="ru-RU" sz="2800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30000">
                      <a:srgbClr val="FF0300"/>
                    </a:gs>
                    <a:gs pos="55000">
                      <a:srgbClr val="FF7A00"/>
                    </a:gs>
                    <a:gs pos="100000">
                      <a:srgbClr val="FFF2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maze"/>
              </a:rPr>
              <a:t>сопровождения:</a:t>
            </a:r>
          </a:p>
        </p:txBody>
      </p:sp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482600" y="4217988"/>
            <a:ext cx="3225800" cy="2540000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FF0000"/>
              </a:buClr>
              <a:buSzTx/>
              <a:buFont typeface="Wingdings" pitchFamily="2" charset="2"/>
              <a:buChar char="v"/>
            </a:pPr>
            <a:r>
              <a:rPr lang="ru-RU" sz="2400" i="1">
                <a:solidFill>
                  <a:schemeClr val="tx1"/>
                </a:solidFill>
                <a:latin typeface="Arial Narrow" pitchFamily="34" charset="0"/>
              </a:rPr>
              <a:t>  реальными возможностями ребенка по усвоению   и присвоению образовательных воздействий</a:t>
            </a:r>
          </a:p>
        </p:txBody>
      </p:sp>
      <p:sp>
        <p:nvSpPr>
          <p:cNvPr id="40967" name="AutoShape 7"/>
          <p:cNvSpPr>
            <a:spLocks noChangeArrowheads="1"/>
          </p:cNvSpPr>
          <p:nvPr/>
        </p:nvSpPr>
        <p:spPr bwMode="auto">
          <a:xfrm>
            <a:off x="4013200" y="4217988"/>
            <a:ext cx="4648200" cy="2541587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buClr>
                <a:srgbClr val="FF0000"/>
              </a:buClr>
              <a:buSzTx/>
              <a:buFont typeface="Wingdings" pitchFamily="2" charset="2"/>
              <a:buChar char="v"/>
            </a:pPr>
            <a:r>
              <a:rPr lang="ru-RU" sz="2400" i="1">
                <a:solidFill>
                  <a:schemeClr val="tx1"/>
                </a:solidFill>
                <a:latin typeface="Arial Narrow" pitchFamily="34" charset="0"/>
              </a:rPr>
              <a:t>  и объемом, динамическими показателями этих образовательных воздействий со стороны педагогов, родителей, других субъектов образовательного процесса.</a:t>
            </a:r>
            <a:endParaRPr lang="ru-RU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23" presetClass="entr" presetSubtype="52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autoUpdateAnimBg="0"/>
      <p:bldP spid="40966" grpId="0" animBg="1" autoUpdateAnimBg="0"/>
      <p:bldP spid="40967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14313" y="2357438"/>
            <a:ext cx="87153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b="0">
                <a:solidFill>
                  <a:srgbClr val="800000"/>
                </a:solidFill>
                <a:cs typeface="Arial" charset="0"/>
              </a:rPr>
              <a:t> </a:t>
            </a: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4143375" y="3286125"/>
            <a:ext cx="58578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2400" b="0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;</a:t>
            </a:r>
            <a:endParaRPr lang="ru-RU" sz="2400" b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400" b="0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-</a:t>
            </a:r>
            <a:endParaRPr lang="ru-RU" sz="2400" b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850" y="357188"/>
            <a:ext cx="8496300" cy="1071562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40964" name="TextBox 8"/>
          <p:cNvSpPr txBox="1">
            <a:spLocks noChangeArrowheads="1"/>
          </p:cNvSpPr>
          <p:nvPr/>
        </p:nvSpPr>
        <p:spPr bwMode="auto">
          <a:xfrm>
            <a:off x="1071563" y="642938"/>
            <a:ext cx="1785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40965" name="TextBox 9"/>
          <p:cNvSpPr txBox="1">
            <a:spLocks noChangeArrowheads="1"/>
          </p:cNvSpPr>
          <p:nvPr/>
        </p:nvSpPr>
        <p:spPr bwMode="auto">
          <a:xfrm>
            <a:off x="539750" y="549275"/>
            <a:ext cx="80645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sz="2400" dirty="0">
                <a:solidFill>
                  <a:srgbClr val="800000"/>
                </a:solidFill>
                <a:cs typeface="Arial" charset="0"/>
              </a:rPr>
              <a:t>Задачи </a:t>
            </a:r>
            <a:r>
              <a:rPr lang="ru-RU" sz="2400" dirty="0" err="1">
                <a:solidFill>
                  <a:srgbClr val="800000"/>
                </a:solidFill>
                <a:cs typeface="Arial" charset="0"/>
              </a:rPr>
              <a:t>психолого-педагоческого</a:t>
            </a:r>
            <a:r>
              <a:rPr lang="ru-RU" sz="2400" dirty="0">
                <a:solidFill>
                  <a:srgbClr val="800000"/>
                </a:solidFill>
                <a:cs typeface="Arial" charset="0"/>
              </a:rPr>
              <a:t> сопровождения детей с  </a:t>
            </a:r>
            <a:r>
              <a:rPr lang="ru-RU" sz="2400" dirty="0">
                <a:solidFill>
                  <a:srgbClr val="800000"/>
                </a:solidFill>
                <a:latin typeface="Arial" charset="0"/>
                <a:cs typeface="Arial" charset="0"/>
              </a:rPr>
              <a:t>ОВЗ</a:t>
            </a:r>
            <a:endParaRPr lang="ru-RU" sz="2400" b="0" dirty="0">
              <a:solidFill>
                <a:srgbClr val="800000"/>
              </a:solidFill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0825" y="1484313"/>
            <a:ext cx="8424863" cy="496887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40967" name="TextBox 11"/>
          <p:cNvSpPr txBox="1">
            <a:spLocks noChangeArrowheads="1"/>
          </p:cNvSpPr>
          <p:nvPr/>
        </p:nvSpPr>
        <p:spPr bwMode="auto">
          <a:xfrm>
            <a:off x="928688" y="2071688"/>
            <a:ext cx="1643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800" b="0">
              <a:solidFill>
                <a:schemeClr val="tx1"/>
              </a:solidFill>
            </a:endParaRPr>
          </a:p>
        </p:txBody>
      </p:sp>
      <p:sp>
        <p:nvSpPr>
          <p:cNvPr id="40968" name="TextBox 12"/>
          <p:cNvSpPr txBox="1">
            <a:spLocks noChangeArrowheads="1"/>
          </p:cNvSpPr>
          <p:nvPr/>
        </p:nvSpPr>
        <p:spPr bwMode="auto">
          <a:xfrm>
            <a:off x="539750" y="1557338"/>
            <a:ext cx="7818438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Обеспечить равный доступ к качественному образованию детям с ОВЗ путем организации их обучения в общеобразовательных учебных заведениях на основе использования личностно - ориентированных методов обучения, с учетом индивидуальных особенностей учебно-познавательной деятельности таких детей.</a:t>
            </a:r>
            <a:r>
              <a:rPr lang="ru-RU" sz="18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 typeface="Arial" charset="0"/>
              <a:buNone/>
            </a:pPr>
            <a:endParaRPr lang="ru-RU" sz="2400" dirty="0">
              <a:solidFill>
                <a:srgbClr val="0000FF"/>
              </a:solidFill>
              <a:latin typeface="Times New Roman" pitchFamily="18" charset="0"/>
              <a:cs typeface="Arial" charset="0"/>
            </a:endParaRPr>
          </a:p>
          <a:p>
            <a:pPr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ru-RU" sz="1800" dirty="0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Способствовать гармонизации эмоционального благополучия, психологического и физического здоровья детей дошкольного возраста в условиях непрерывного и преемственного процесса образования через систему специальных дидактических приемов. </a:t>
            </a:r>
          </a:p>
          <a:p>
            <a:pPr>
              <a:spcBef>
                <a:spcPct val="0"/>
              </a:spcBef>
              <a:buClrTx/>
              <a:buSzTx/>
              <a:buFont typeface="Arial" charset="0"/>
              <a:buNone/>
            </a:pPr>
            <a:endParaRPr lang="ru-RU" sz="1800" dirty="0">
              <a:solidFill>
                <a:srgbClr val="0000FF"/>
              </a:solidFill>
              <a:latin typeface="Times New Roman" pitchFamily="18" charset="0"/>
              <a:cs typeface="Arial" charset="0"/>
            </a:endParaRPr>
          </a:p>
          <a:p>
            <a:pPr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ru-RU" sz="1800" dirty="0">
                <a:solidFill>
                  <a:srgbClr val="660066"/>
                </a:solidFill>
                <a:latin typeface="Times New Roman" pitchFamily="18" charset="0"/>
                <a:cs typeface="Arial" charset="0"/>
              </a:rPr>
              <a:t>Совершенствовать условия для обеспечения полноценного всестороннего развития детей дошкольного возраста с ОВЗ в условиях детского сада и семьи.</a:t>
            </a:r>
            <a:endParaRPr lang="ru-RU" sz="1800" dirty="0">
              <a:solidFill>
                <a:srgbClr val="660066"/>
              </a:solidFill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ClrTx/>
              <a:buSzTx/>
              <a:buFont typeface="Arial" charset="0"/>
              <a:buChar char="•"/>
            </a:pPr>
            <a:endParaRPr lang="ru-RU" sz="1800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 advTm="12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214313" y="2500313"/>
            <a:ext cx="34925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ru-RU" sz="900" b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 </a:t>
            </a:r>
            <a:endParaRPr lang="ru-RU" sz="1800" b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50" y="214313"/>
            <a:ext cx="8572500" cy="1000125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395288" y="285750"/>
            <a:ext cx="828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80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cs typeface="Arial" charset="0"/>
              </a:rPr>
              <a:t>Условия сопровождения развития «особого» ребенка</a:t>
            </a:r>
            <a:endParaRPr lang="ru-RU" sz="2800" b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95738" y="4076700"/>
            <a:ext cx="4791075" cy="857250"/>
          </a:xfrm>
          <a:prstGeom prst="roundRect">
            <a:avLst>
              <a:gd name="adj" fmla="val 21590"/>
            </a:avLst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313" y="1643063"/>
            <a:ext cx="2928937" cy="1500187"/>
          </a:xfrm>
          <a:prstGeom prst="round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41990" name="TextBox 10"/>
          <p:cNvSpPr txBox="1">
            <a:spLocks noChangeArrowheads="1"/>
          </p:cNvSpPr>
          <p:nvPr/>
        </p:nvSpPr>
        <p:spPr bwMode="auto">
          <a:xfrm>
            <a:off x="4140200" y="4005263"/>
            <a:ext cx="435768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bg1"/>
                </a:solidFill>
              </a:rPr>
              <a:t>Организация полноценного общения со сверстниками.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24300" y="1714500"/>
            <a:ext cx="4862513" cy="928688"/>
          </a:xfrm>
          <a:prstGeom prst="round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41992" name="TextBox 12"/>
          <p:cNvSpPr txBox="1">
            <a:spLocks noChangeArrowheads="1"/>
          </p:cNvSpPr>
          <p:nvPr/>
        </p:nvSpPr>
        <p:spPr bwMode="auto">
          <a:xfrm>
            <a:off x="4000500" y="1643063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bg1"/>
                </a:solidFill>
              </a:rPr>
              <a:t>Составление индивидуальных коррекционно-развивающих маршрутов.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3850" y="3786188"/>
            <a:ext cx="2819400" cy="2306637"/>
          </a:xfrm>
          <a:prstGeom prst="round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41994" name="TextBox 14"/>
          <p:cNvSpPr txBox="1">
            <a:spLocks noChangeArrowheads="1"/>
          </p:cNvSpPr>
          <p:nvPr/>
        </p:nvSpPr>
        <p:spPr bwMode="auto">
          <a:xfrm>
            <a:off x="468313" y="3857625"/>
            <a:ext cx="2808287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bg1"/>
                </a:solidFill>
              </a:rPr>
              <a:t>Включение </a:t>
            </a:r>
            <a:endParaRPr lang="ru-RU" sz="1800">
              <a:solidFill>
                <a:schemeClr val="bg1"/>
              </a:solidFill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bg1"/>
                </a:solidFill>
              </a:rPr>
              <a:t>«особого» ребенка        в разнообразную деятельность, с учетом его возможностей, интересов и способностей.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24300" y="2997200"/>
            <a:ext cx="4929188" cy="857250"/>
          </a:xfrm>
          <a:prstGeom prst="round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41996" name="TextBox 16"/>
          <p:cNvSpPr txBox="1">
            <a:spLocks noChangeArrowheads="1"/>
          </p:cNvSpPr>
          <p:nvPr/>
        </p:nvSpPr>
        <p:spPr bwMode="auto">
          <a:xfrm>
            <a:off x="4140200" y="3071813"/>
            <a:ext cx="4360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bg1"/>
                </a:solidFill>
              </a:rPr>
              <a:t>Осуществление мотивационной готовности к обучению.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 b="0">
                <a:solidFill>
                  <a:schemeClr val="tx1"/>
                </a:solidFill>
              </a:rPr>
              <a:t> 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9"/>
          <p:cNvSpPr/>
          <p:nvPr/>
        </p:nvSpPr>
        <p:spPr>
          <a:xfrm>
            <a:off x="3995738" y="5229225"/>
            <a:ext cx="4791075" cy="857250"/>
          </a:xfrm>
          <a:prstGeom prst="roundRect">
            <a:avLst>
              <a:gd name="adj" fmla="val 21590"/>
            </a:avLst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800">
                <a:solidFill>
                  <a:schemeClr val="bg1"/>
                </a:solidFill>
              </a:rPr>
              <a:t>Включение родителей «особого» ребенка в совместную продуктивную деятельность</a:t>
            </a:r>
          </a:p>
        </p:txBody>
      </p:sp>
      <p:sp>
        <p:nvSpPr>
          <p:cNvPr id="41998" name="TextBox 8"/>
          <p:cNvSpPr txBox="1">
            <a:spLocks noChangeArrowheads="1"/>
          </p:cNvSpPr>
          <p:nvPr/>
        </p:nvSpPr>
        <p:spPr bwMode="auto">
          <a:xfrm>
            <a:off x="214313" y="1571625"/>
            <a:ext cx="306228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bg1"/>
                </a:solidFill>
              </a:rPr>
              <a:t>Создание  благоприятных условий для пребывания ребенка в учреждении образования.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2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1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pPr algn="ctr"/>
            <a:r>
              <a:rPr lang="ru-RU" sz="2200" b="1">
                <a:solidFill>
                  <a:srgbClr val="800000"/>
                </a:solidFill>
                <a:latin typeface="Bookman Old Style" pitchFamily="18" charset="0"/>
              </a:rPr>
              <a:t>ОСНОВНЫЕ ЭТАПЫ  ПСИХОЛОГИЧЕСКОГО  </a:t>
            </a:r>
            <a:br>
              <a:rPr lang="ru-RU" sz="2200" b="1">
                <a:solidFill>
                  <a:srgbClr val="800000"/>
                </a:solidFill>
                <a:latin typeface="Bookman Old Style" pitchFamily="18" charset="0"/>
              </a:rPr>
            </a:br>
            <a:r>
              <a:rPr lang="ru-RU" sz="2200" b="1">
                <a:solidFill>
                  <a:srgbClr val="800000"/>
                </a:solidFill>
                <a:latin typeface="Bookman Old Style" pitchFamily="18" charset="0"/>
              </a:rPr>
              <a:t>СОПРОВОЖДЕНИЯ  ОБУЧЕНИЯ  ДЕТЕЙ  С ОГРАНИЧЕННЫМИ ВОЗМОЖНОСТЯМИ ЗДОРОВЬЯ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1E231522-B479-6573-16A8-79578A682C06}"/>
              </a:ext>
            </a:extLst>
          </p:cNvPr>
          <p:cNvGraphicFramePr/>
          <p:nvPr/>
        </p:nvGraphicFramePr>
        <p:xfrm>
          <a:off x="0" y="1700213"/>
          <a:ext cx="8893175" cy="2070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EB78847-02E3-6732-7102-E2DADDA4C31F}"/>
              </a:ext>
            </a:extLst>
          </p:cNvPr>
          <p:cNvGraphicFramePr/>
          <p:nvPr/>
        </p:nvGraphicFramePr>
        <p:xfrm>
          <a:off x="0" y="4005263"/>
          <a:ext cx="8820150" cy="2319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1" grpId="0"/>
      <p:bldGraphic spid="2" grpId="0">
        <p:bldAsOne/>
      </p:bldGraphic>
      <p:bldGraphic spid="3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5" name="Rectangle 23"/>
          <p:cNvSpPr>
            <a:spLocks noGrp="1"/>
          </p:cNvSpPr>
          <p:nvPr>
            <p:ph type="title" idx="4294967295"/>
          </p:nvPr>
        </p:nvSpPr>
        <p:spPr>
          <a:xfrm>
            <a:off x="250825" y="260350"/>
            <a:ext cx="8675688" cy="1079500"/>
          </a:xfrm>
        </p:spPr>
        <p:txBody>
          <a:bodyPr/>
          <a:lstStyle/>
          <a:p>
            <a:pPr algn="ctr"/>
            <a:r>
              <a:rPr lang="ru-RU" sz="2200" b="1">
                <a:solidFill>
                  <a:srgbClr val="CC3300"/>
                </a:solidFill>
                <a:latin typeface="Bookman Old Style" pitchFamily="18" charset="0"/>
              </a:rPr>
              <a:t>ОСНОВНЫЕ ЭТАПЫ  ПСИХОЛОГИЧЕСКОГО  </a:t>
            </a:r>
            <a:br>
              <a:rPr lang="ru-RU" sz="2200" b="1">
                <a:solidFill>
                  <a:srgbClr val="CC3300"/>
                </a:solidFill>
                <a:latin typeface="Bookman Old Style" pitchFamily="18" charset="0"/>
              </a:rPr>
            </a:br>
            <a:r>
              <a:rPr lang="ru-RU" sz="2200" b="1">
                <a:solidFill>
                  <a:srgbClr val="CC3300"/>
                </a:solidFill>
                <a:latin typeface="Bookman Old Style" pitchFamily="18" charset="0"/>
              </a:rPr>
              <a:t>СОПРОВОЖДЕНИЯ  ОБУЧЕНИЯ  ДЕТЕЙ  С ОВЗ</a:t>
            </a:r>
            <a:br>
              <a:rPr lang="ru-RU" sz="2200" b="1">
                <a:solidFill>
                  <a:srgbClr val="CC3300"/>
                </a:solidFill>
                <a:latin typeface="Bookman Old Style" pitchFamily="18" charset="0"/>
              </a:rPr>
            </a:br>
            <a:r>
              <a:rPr lang="ru-RU" sz="2200" b="1">
                <a:solidFill>
                  <a:srgbClr val="CC3300"/>
                </a:solidFill>
                <a:latin typeface="Bookman Old Style" pitchFamily="18" charset="0"/>
              </a:rPr>
              <a:t> (продолжение)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52F5FE2-C007-CD06-D18A-06B1EB4C4CBC}"/>
              </a:ext>
            </a:extLst>
          </p:cNvPr>
          <p:cNvGraphicFramePr/>
          <p:nvPr/>
        </p:nvGraphicFramePr>
        <p:xfrm>
          <a:off x="0" y="1341438"/>
          <a:ext cx="9144000" cy="2301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A493DE1-8497-1F20-9A58-38FDBDEB9914}"/>
              </a:ext>
            </a:extLst>
          </p:cNvPr>
          <p:cNvGraphicFramePr/>
          <p:nvPr/>
        </p:nvGraphicFramePr>
        <p:xfrm>
          <a:off x="0" y="3789363"/>
          <a:ext cx="9144000" cy="2160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7366" name="Rectangle 23"/>
          <p:cNvSpPr>
            <a:spLocks noChangeArrowheads="1"/>
          </p:cNvSpPr>
          <p:nvPr/>
        </p:nvSpPr>
        <p:spPr bwMode="auto">
          <a:xfrm>
            <a:off x="0" y="6237288"/>
            <a:ext cx="91440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sz="1700">
                <a:solidFill>
                  <a:schemeClr val="tx1"/>
                </a:solidFill>
                <a:latin typeface="Arial" charset="0"/>
              </a:rPr>
              <a:t>МОНИТОРИНГ, АНАЛИЗ, КОРРЕКЦИЯ  ПСИХОЛОГИЧЕСКОГО СОПРОВОЖДЕНИЯ</a:t>
            </a: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5" grpId="0"/>
      <p:bldGraphic spid="2" grpId="0">
        <p:bldAsOne/>
      </p:bldGraphic>
      <p:bldGraphic spid="3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C14EDE-4686-42A8-9026-F7C4DD9BC389}" type="slidenum">
              <a:rPr lang="ru-RU" sz="1200" b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16</a:t>
            </a:fld>
            <a:endParaRPr lang="ru-RU" sz="1200" b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DB88F75F-3785-6AD5-96ED-F07724AEA1E1}"/>
              </a:ext>
            </a:extLst>
          </p:cNvPr>
          <p:cNvGraphicFramePr/>
          <p:nvPr/>
        </p:nvGraphicFramePr>
        <p:xfrm>
          <a:off x="468313" y="2852738"/>
          <a:ext cx="8353425" cy="4005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7907" name="Rectangle 39"/>
          <p:cNvSpPr>
            <a:spLocks noChangeArrowheads="1"/>
          </p:cNvSpPr>
          <p:nvPr/>
        </p:nvSpPr>
        <p:spPr bwMode="auto">
          <a:xfrm>
            <a:off x="0" y="0"/>
            <a:ext cx="91440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ru-RU" sz="2800">
                <a:latin typeface="Georgia" pitchFamily="18" charset="0"/>
              </a:rPr>
              <a:t>Коррекционная работа </a:t>
            </a:r>
          </a:p>
          <a:p>
            <a:pPr marL="342900" indent="-342900"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sz="2800">
                <a:latin typeface="Georgia" pitchFamily="18" charset="0"/>
              </a:rPr>
              <a:t>на дошкольной ступени  образования включает  в себя взаимосвязанные направления </a:t>
            </a:r>
          </a:p>
          <a:p>
            <a:pPr marL="342900" indent="-342900"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sz="2400" i="1">
                <a:solidFill>
                  <a:srgbClr val="0000FF"/>
                </a:solidFill>
                <a:latin typeface="Georgia" pitchFamily="18" charset="0"/>
              </a:rPr>
              <a:t>Данные направления </a:t>
            </a:r>
          </a:p>
          <a:p>
            <a:pPr marL="342900" indent="-342900"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sz="2400" i="1">
                <a:solidFill>
                  <a:srgbClr val="0000FF"/>
                </a:solidFill>
                <a:latin typeface="Georgia" pitchFamily="18" charset="0"/>
              </a:rPr>
              <a:t>отражают её основное содержание:</a:t>
            </a:r>
            <a:r>
              <a:rPr lang="ru-RU" sz="2400">
                <a:solidFill>
                  <a:srgbClr val="0000FF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37908" name="Rectangle 17"/>
          <p:cNvSpPr>
            <a:spLocks noChangeArrowheads="1"/>
          </p:cNvSpPr>
          <p:nvPr/>
        </p:nvSpPr>
        <p:spPr bwMode="auto">
          <a:xfrm rot="10800000" flipV="1">
            <a:off x="2987675" y="2781300"/>
            <a:ext cx="37639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ru-RU" sz="2000">
                <a:solidFill>
                  <a:srgbClr val="800000"/>
                </a:solidFill>
                <a:latin typeface="Georgia" pitchFamily="18" charset="0"/>
              </a:rPr>
              <a:t>Диагностическое направление </a:t>
            </a:r>
          </a:p>
        </p:txBody>
      </p:sp>
    </p:spTree>
  </p:cSld>
  <p:clrMapOvr>
    <a:masterClrMapping/>
  </p:clrMapOvr>
  <p:transition advTm="12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704850"/>
            <a:ext cx="8229600" cy="563563"/>
          </a:xfrm>
        </p:spPr>
        <p:txBody>
          <a:bodyPr/>
          <a:lstStyle/>
          <a:p>
            <a:pPr algn="ctr"/>
            <a:r>
              <a:rPr lang="ru-RU" sz="2800" b="1" i="1">
                <a:solidFill>
                  <a:srgbClr val="FF0066"/>
                </a:solidFill>
                <a:latin typeface="Bookman Old Style" pitchFamily="18" charset="0"/>
              </a:rPr>
              <a:t>Содержание коррекционной работы определяют следующие принципы</a:t>
            </a:r>
          </a:p>
        </p:txBody>
      </p:sp>
      <p:sp>
        <p:nvSpPr>
          <p:cNvPr id="19458" name="Rectangle 3"/>
          <p:cNvSpPr>
            <a:spLocks noGrp="1"/>
          </p:cNvSpPr>
          <p:nvPr>
            <p:ph type="body" idx="4294967295"/>
          </p:nvPr>
        </p:nvSpPr>
        <p:spPr>
          <a:xfrm>
            <a:off x="0" y="1484313"/>
            <a:ext cx="8686800" cy="4840287"/>
          </a:xfrm>
        </p:spPr>
        <p:txBody>
          <a:bodyPr/>
          <a:lstStyle/>
          <a:p>
            <a:pPr marL="914400" lvl="2">
              <a:buFont typeface="Wingdings" pitchFamily="2" charset="2"/>
              <a:buChar char="ü"/>
            </a:pPr>
            <a:r>
              <a:rPr lang="ru-RU" sz="3000" b="1">
                <a:solidFill>
                  <a:srgbClr val="660033"/>
                </a:solidFill>
                <a:latin typeface="Bookman Old Style" pitchFamily="18" charset="0"/>
              </a:rPr>
              <a:t>соблюдение интересов ребёнка;</a:t>
            </a:r>
          </a:p>
          <a:p>
            <a:pPr marL="914400" lvl="2">
              <a:buFont typeface="Wingdings" pitchFamily="2" charset="2"/>
              <a:buChar char="ü"/>
            </a:pPr>
            <a:r>
              <a:rPr lang="ru-RU" sz="3000" b="1">
                <a:solidFill>
                  <a:srgbClr val="660033"/>
                </a:solidFill>
                <a:latin typeface="Bookman Old Style" pitchFamily="18" charset="0"/>
              </a:rPr>
              <a:t> системность и доступность; </a:t>
            </a:r>
          </a:p>
          <a:p>
            <a:pPr marL="914400" lvl="2">
              <a:buFont typeface="Wingdings" pitchFamily="2" charset="2"/>
              <a:buChar char="ü"/>
            </a:pPr>
            <a:r>
              <a:rPr lang="ru-RU" sz="3000" b="1">
                <a:solidFill>
                  <a:srgbClr val="660033"/>
                </a:solidFill>
                <a:latin typeface="Bookman Old Style" pitchFamily="18" charset="0"/>
              </a:rPr>
              <a:t>непрерывность; </a:t>
            </a:r>
          </a:p>
          <a:p>
            <a:pPr marL="914400" lvl="2">
              <a:buFont typeface="Wingdings" pitchFamily="2" charset="2"/>
              <a:buChar char="ü"/>
            </a:pPr>
            <a:r>
              <a:rPr lang="ru-RU" sz="3000" b="1">
                <a:solidFill>
                  <a:srgbClr val="660033"/>
                </a:solidFill>
                <a:latin typeface="Bookman Old Style" pitchFamily="18" charset="0"/>
              </a:rPr>
              <a:t>вариативность;</a:t>
            </a:r>
          </a:p>
          <a:p>
            <a:pPr marL="914400" lvl="2">
              <a:buFont typeface="Wingdings" pitchFamily="2" charset="2"/>
              <a:buChar char="ü"/>
            </a:pPr>
            <a:r>
              <a:rPr lang="ru-RU" sz="3000" b="1">
                <a:solidFill>
                  <a:srgbClr val="660033"/>
                </a:solidFill>
                <a:latin typeface="Bookman Old Style" pitchFamily="18" charset="0"/>
              </a:rPr>
              <a:t>принцип создания ситуации успеха;</a:t>
            </a:r>
          </a:p>
          <a:p>
            <a:pPr marL="914400" lvl="2">
              <a:buFont typeface="Wingdings" pitchFamily="2" charset="2"/>
              <a:buChar char="ü"/>
            </a:pPr>
            <a:r>
              <a:rPr lang="ru-RU" sz="3000" b="1">
                <a:solidFill>
                  <a:srgbClr val="660033"/>
                </a:solidFill>
                <a:latin typeface="Bookman Old Style" pitchFamily="18" charset="0"/>
              </a:rPr>
              <a:t>принцип психологического </a:t>
            </a:r>
          </a:p>
          <a:p>
            <a:pPr marL="914400" lvl="2">
              <a:buFont typeface="Wingdings 2" pitchFamily="18" charset="2"/>
              <a:buNone/>
            </a:pPr>
            <a:r>
              <a:rPr lang="ru-RU" sz="3000" b="1">
                <a:solidFill>
                  <a:srgbClr val="660033"/>
                </a:solidFill>
                <a:latin typeface="Bookman Old Style" pitchFamily="18" charset="0"/>
              </a:rPr>
              <a:t>  комфорта;</a:t>
            </a:r>
            <a:r>
              <a:rPr lang="ru-RU" sz="3000" b="1">
                <a:solidFill>
                  <a:srgbClr val="660033"/>
                </a:solidFill>
                <a:latin typeface="Georgia" pitchFamily="18" charset="0"/>
              </a:rPr>
              <a:t> </a:t>
            </a:r>
            <a:r>
              <a:rPr lang="ru-RU" sz="3000" b="1">
                <a:solidFill>
                  <a:srgbClr val="660033"/>
                </a:solidFill>
                <a:latin typeface="Bookman Old Style" pitchFamily="18" charset="0"/>
              </a:rPr>
              <a:t> </a:t>
            </a:r>
          </a:p>
          <a:p>
            <a:pPr marL="914400" lvl="2">
              <a:buFont typeface="Wingdings" pitchFamily="2" charset="2"/>
              <a:buChar char="ü"/>
            </a:pPr>
            <a:r>
              <a:rPr lang="ru-RU" sz="3000" b="1">
                <a:solidFill>
                  <a:srgbClr val="660033"/>
                </a:solidFill>
                <a:latin typeface="Bookman Old Style" pitchFamily="18" charset="0"/>
              </a:rPr>
              <a:t>гуманность и реалистичность.</a:t>
            </a: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5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652713"/>
          </a:xfrm>
        </p:spPr>
        <p:txBody>
          <a:bodyPr/>
          <a:lstStyle/>
          <a:p>
            <a:pPr algn="ctr">
              <a:defRPr/>
            </a:pPr>
            <a:r>
              <a:rPr lang="ru-RU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КОРРЕКЦИОНННАЯ РАБОТА НА ДОШКОЛЬНОЙ СТУПЕНИ ОБРАЗОВАНИЯ</a:t>
            </a:r>
          </a:p>
        </p:txBody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>
          <a:xfrm>
            <a:off x="457200" y="4149725"/>
            <a:ext cx="8229600" cy="2174875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Обмен опытом</a:t>
            </a: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2592387"/>
          </a:xfrm>
        </p:spPr>
        <p:txBody>
          <a:bodyPr/>
          <a:lstStyle/>
          <a:p>
            <a:pPr algn="ctr"/>
            <a:r>
              <a:rPr lang="ru-RU" sz="3200" b="1">
                <a:solidFill>
                  <a:schemeClr val="tx1"/>
                </a:solidFill>
                <a:latin typeface="Bookman Old Style" pitchFamily="18" charset="0"/>
              </a:rPr>
              <a:t>МОДЕЛЬ ПОДГОТОВКИ К АДАПТАЦИИ ДЕТЕЙ</a:t>
            </a:r>
            <a:br>
              <a:rPr lang="ru-RU" sz="3200" b="1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ru-RU" sz="3200" b="1">
                <a:solidFill>
                  <a:schemeClr val="tx1"/>
                </a:solidFill>
                <a:latin typeface="Bookman Old Style" pitchFamily="18" charset="0"/>
              </a:rPr>
              <a:t>С ОГРАНИЧЕННЫМИ ВОЗМОЖНОСТЯМИ ЗДОРОВЬЯ В УСЛОВИЯХ НАЧАЛЬНОГО ОБУЧЕНИЯ</a:t>
            </a:r>
          </a:p>
        </p:txBody>
      </p:sp>
      <p:sp>
        <p:nvSpPr>
          <p:cNvPr id="62466" name="Rectangle 3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8229600" cy="3025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/>
              <a:t>Задание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400"/>
              <a:t>             </a:t>
            </a:r>
            <a:r>
              <a:rPr lang="ru-RU" sz="2200" b="1"/>
              <a:t>Изучив  предложенную МОДЕЛЬ ПОДГОТОВКИ АДАПТАЦИИ, участники   команд   должны  дополнить   ее   части  необходимой,  по  их  мнению,  информацией  для родителей.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400" b="1"/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/>
              <a:t>Время выполнения - 15 минут.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400" b="1"/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400" b="1"/>
              <a:t>Время презентации - до 5 минут</a:t>
            </a:r>
            <a:r>
              <a:rPr lang="ru-RU" sz="2400"/>
              <a:t>.</a:t>
            </a:r>
          </a:p>
        </p:txBody>
      </p:sp>
    </p:spTree>
  </p:cSld>
  <p:clrMapOvr>
    <a:masterClrMapping/>
  </p:clrMapOvr>
  <p:transition advTm="12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/>
          </p:cNvSpPr>
          <p:nvPr>
            <p:ph type="title" idx="4294967295"/>
          </p:nvPr>
        </p:nvSpPr>
        <p:spPr>
          <a:xfrm>
            <a:off x="611188" y="404813"/>
            <a:ext cx="8229600" cy="1152525"/>
          </a:xfrm>
        </p:spPr>
        <p:txBody>
          <a:bodyPr/>
          <a:lstStyle/>
          <a:p>
            <a:pPr algn="ctr"/>
            <a:r>
              <a:rPr lang="ru-RU" sz="2800" b="1">
                <a:solidFill>
                  <a:schemeClr val="tx1"/>
                </a:solidFill>
                <a:latin typeface="Bookman Old Style" pitchFamily="18" charset="0"/>
              </a:rPr>
              <a:t>Бланк   работы эксперта</a:t>
            </a:r>
            <a:br>
              <a:rPr lang="ru-RU" sz="2800" b="1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ru-RU" sz="2800" b="1">
                <a:solidFill>
                  <a:schemeClr val="tx1"/>
                </a:solidFill>
                <a:latin typeface="Bookman Old Style" pitchFamily="18" charset="0"/>
              </a:rPr>
              <a:t>творческого задания</a:t>
            </a:r>
          </a:p>
        </p:txBody>
      </p:sp>
      <p:graphicFrame>
        <p:nvGraphicFramePr>
          <p:cNvPr id="59439" name="Group 47"/>
          <p:cNvGraphicFramePr>
            <a:graphicFrameLocks noGrp="1"/>
          </p:cNvGraphicFramePr>
          <p:nvPr>
            <p:ph/>
          </p:nvPr>
        </p:nvGraphicFramePr>
        <p:xfrm>
          <a:off x="468313" y="2060575"/>
          <a:ext cx="8281987" cy="3685223"/>
        </p:xfrm>
        <a:graphic>
          <a:graphicData uri="http://schemas.openxmlformats.org/drawingml/2006/table">
            <a:tbl>
              <a:tblPr/>
              <a:tblGrid>
                <a:gridCol w="1512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9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9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6263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Название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команды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Баллы за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Итоговые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баллы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Рейтинг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4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основной ответ –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3 балла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дополне-ния к ответам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–2 балла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творчес-кий подход – 2 балла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Лето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Осень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Зима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advTm="12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Pic_97"/>
          <p:cNvPicPr>
            <a:picLocks noChangeAspect="1" noChangeArrowheads="1" noCrop="1"/>
          </p:cNvPicPr>
          <p:nvPr/>
        </p:nvPicPr>
        <p:blipFill>
          <a:blip r:embed="rId2" cstate="print">
            <a:lum bright="-2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WordArt 3"/>
          <p:cNvSpPr>
            <a:spLocks noChangeArrowheads="1" noChangeShapeType="1" noTextEdit="1"/>
          </p:cNvSpPr>
          <p:nvPr/>
        </p:nvSpPr>
        <p:spPr bwMode="auto">
          <a:xfrm>
            <a:off x="381000" y="304800"/>
            <a:ext cx="4140200" cy="20605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28931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12500">
                      <a:srgbClr val="FF6633"/>
                    </a:gs>
                    <a:gs pos="25000">
                      <a:srgbClr val="FFFF00"/>
                    </a:gs>
                    <a:gs pos="37500">
                      <a:srgbClr val="01A78F"/>
                    </a:gs>
                    <a:gs pos="50000">
                      <a:srgbClr val="3366FF"/>
                    </a:gs>
                    <a:gs pos="62500">
                      <a:srgbClr val="01A78F"/>
                    </a:gs>
                    <a:gs pos="75000">
                      <a:srgbClr val="FFFF00"/>
                    </a:gs>
                    <a:gs pos="87500">
                      <a:srgbClr val="FF6633"/>
                    </a:gs>
                    <a:gs pos="100000">
                      <a:srgbClr val="FF3399"/>
                    </a:gs>
                  </a:gsLst>
                  <a:lin ang="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Bookman Old Style"/>
              </a:rPr>
              <a:t>Цветное дыхание</a:t>
            </a: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9" descr="ромаш"/>
          <p:cNvPicPr>
            <a:picLocks noChangeAspect="1" noChangeArrowheads="1"/>
          </p:cNvPicPr>
          <p:nvPr/>
        </p:nvPicPr>
        <p:blipFill>
          <a:blip r:embed="rId2" cstate="email">
            <a:lum bright="-18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2" name="WordArt 8"/>
          <p:cNvSpPr>
            <a:spLocks noChangeArrowheads="1" noChangeShapeType="1" noTextEdit="1"/>
          </p:cNvSpPr>
          <p:nvPr/>
        </p:nvSpPr>
        <p:spPr bwMode="auto">
          <a:xfrm>
            <a:off x="233363" y="-247650"/>
            <a:ext cx="8277225" cy="5495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1398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rgbClr val="CC0000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aramond"/>
              </a:rPr>
              <a:t>Вот  презентации</a:t>
            </a:r>
          </a:p>
          <a:p>
            <a:pPr algn="ctr"/>
            <a:r>
              <a:rPr lang="ru-RU" sz="3600" kern="1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rgbClr val="CC0000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aramond"/>
              </a:rPr>
              <a:t>  чудесные:</a:t>
            </a:r>
          </a:p>
          <a:p>
            <a:pPr algn="ctr"/>
            <a:r>
              <a:rPr lang="ru-RU" sz="3600" kern="1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rgbClr val="CC0000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aramond"/>
              </a:rPr>
              <a:t>Такие  яркие  они </a:t>
            </a:r>
          </a:p>
          <a:p>
            <a:pPr algn="ctr"/>
            <a:r>
              <a:rPr lang="ru-RU" sz="3600" kern="1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rgbClr val="CC0000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aramond"/>
              </a:rPr>
              <a:t>и  интересные!</a:t>
            </a:r>
          </a:p>
        </p:txBody>
      </p:sp>
      <p:sp>
        <p:nvSpPr>
          <p:cNvPr id="29702" name="WordArt 6"/>
          <p:cNvSpPr>
            <a:spLocks noChangeArrowheads="1" noChangeShapeType="1" noTextEdit="1"/>
          </p:cNvSpPr>
          <p:nvPr/>
        </p:nvSpPr>
        <p:spPr bwMode="auto">
          <a:xfrm>
            <a:off x="2524125" y="5187950"/>
            <a:ext cx="5067300" cy="97790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33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Время презентации: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3300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до 5-ти минут</a:t>
            </a: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7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2" grpId="0" animBg="1"/>
      <p:bldP spid="2970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5" descr="0_6748_a0ab4f3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324975" cy="6859588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3730" name="Rectangle 6"/>
          <p:cNvSpPr>
            <a:spLocks noChangeArrowheads="1"/>
          </p:cNvSpPr>
          <p:nvPr/>
        </p:nvSpPr>
        <p:spPr bwMode="auto">
          <a:xfrm>
            <a:off x="755650" y="60928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71475" y="4221088"/>
            <a:ext cx="87725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sz="3600" dirty="0">
                <a:solidFill>
                  <a:srgbClr val="000000"/>
                </a:solidFill>
                <a:latin typeface="Bookman Old Style" pitchFamily="18" charset="0"/>
              </a:rPr>
              <a:t>В течение 30 сек нарисуйте одно схематично изображенное яблоко – любое, какое вам захочется.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 rot="-944180">
            <a:off x="0" y="1220897"/>
            <a:ext cx="91963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sz="4000" dirty="0">
                <a:solidFill>
                  <a:srgbClr val="000000"/>
                </a:solidFill>
                <a:latin typeface="Bookman Old Style" pitchFamily="18" charset="0"/>
              </a:rPr>
              <a:t>ПРОЕКТИВНЫЙ РИСУНОЧНЫЙ  ТЕСТ   «ЯБЛОКО»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sz="3200" dirty="0">
                <a:solidFill>
                  <a:srgbClr val="FF0000"/>
                </a:solidFill>
                <a:latin typeface="Bookman Old Style" pitchFamily="18" charset="0"/>
              </a:rPr>
              <a:t>на период работы экспертной группы</a:t>
            </a: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/>
      <p:bldP spid="686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>
          <a:xfrm>
            <a:off x="468313" y="1268413"/>
            <a:ext cx="8229600" cy="773112"/>
          </a:xfrm>
        </p:spPr>
        <p:txBody>
          <a:bodyPr/>
          <a:lstStyle/>
          <a:p>
            <a:pPr algn="ctr"/>
            <a:r>
              <a:rPr lang="ru-RU" sz="2900" b="1">
                <a:solidFill>
                  <a:srgbClr val="660066"/>
                </a:solidFill>
                <a:latin typeface="Bookman Old Style" pitchFamily="18" charset="0"/>
              </a:rPr>
              <a:t>ПЕРЕЧЕНЬ  ОСНОВНЫХ </a:t>
            </a:r>
            <a:br>
              <a:rPr lang="ru-RU" sz="2900" b="1">
                <a:solidFill>
                  <a:srgbClr val="660066"/>
                </a:solidFill>
                <a:latin typeface="Bookman Old Style" pitchFamily="18" charset="0"/>
              </a:rPr>
            </a:br>
            <a:r>
              <a:rPr lang="ru-RU" sz="2900" b="1">
                <a:solidFill>
                  <a:srgbClr val="660066"/>
                </a:solidFill>
                <a:latin typeface="Bookman Old Style" pitchFamily="18" charset="0"/>
              </a:rPr>
              <a:t>СХЕМАТИЧНЫХ   ИЗОБРАЖЕНИЙ   ЯБЛОК</a:t>
            </a:r>
          </a:p>
        </p:txBody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>
          <a:xfrm>
            <a:off x="468313" y="2205038"/>
            <a:ext cx="8267700" cy="403225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</a:t>
            </a:r>
            <a:r>
              <a:rPr lang="ru-RU" sz="2000" b="1">
                <a:latin typeface="Bookman Old Style" pitchFamily="18" charset="0"/>
              </a:rPr>
              <a:t>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круглое, как мяч</a:t>
            </a:r>
            <a:r>
              <a:rPr lang="ru-RU" sz="2000" b="1">
                <a:latin typeface="Bookman Old Style" pitchFamily="18" charset="0"/>
              </a:rPr>
              <a:t>  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</a:t>
            </a:r>
            <a:r>
              <a:rPr lang="ru-RU" sz="2000" b="1">
                <a:latin typeface="Bookman Old Style" pitchFamily="18" charset="0"/>
              </a:rPr>
              <a:t>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сплющено по полюсам (вытянуто горизонтально)</a:t>
            </a:r>
            <a:r>
              <a:rPr lang="ru-RU" sz="2000" b="1">
                <a:latin typeface="Bookman Old Style" pitchFamily="18" charset="0"/>
              </a:rPr>
              <a:t>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</a:t>
            </a:r>
            <a:r>
              <a:rPr lang="ru-RU" sz="2000" b="1">
                <a:latin typeface="Bookman Old Style" pitchFamily="18" charset="0"/>
              </a:rPr>
              <a:t>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вытянуто вертикально</a:t>
            </a:r>
            <a:r>
              <a:rPr lang="ru-RU" sz="2000" b="1">
                <a:latin typeface="Bookman Old Style" pitchFamily="18" charset="0"/>
              </a:rPr>
              <a:t>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</a:t>
            </a:r>
            <a:r>
              <a:rPr lang="ru-RU" sz="2000" b="1">
                <a:latin typeface="Bookman Old Style" pitchFamily="18" charset="0"/>
              </a:rPr>
              <a:t>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лежит на боку или наклонено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ровное, симметричное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</a:t>
            </a:r>
            <a:r>
              <a:rPr lang="ru-RU" sz="2000" b="1">
                <a:latin typeface="Bookman Old Style" pitchFamily="18" charset="0"/>
              </a:rPr>
              <a:t>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в разрезе 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 </a:t>
            </a:r>
            <a:r>
              <a:rPr lang="ru-RU" sz="2000" b="1">
                <a:latin typeface="Bookman Old Style" pitchFamily="18" charset="0"/>
              </a:rPr>
              <a:t>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большое (относительно размеров листа)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</a:t>
            </a:r>
            <a:r>
              <a:rPr lang="ru-RU" sz="2000" b="1">
                <a:latin typeface="Bookman Old Style" pitchFamily="18" charset="0"/>
              </a:rPr>
              <a:t> 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маленькое  (относительно размеров листа)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</a:t>
            </a:r>
            <a:r>
              <a:rPr lang="ru-RU" sz="2000" b="1">
                <a:latin typeface="Bookman Old Style" pitchFamily="18" charset="0"/>
              </a:rPr>
              <a:t>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с плодоножкой (с </a:t>
            </a:r>
            <a:r>
              <a:rPr lang="ru-RU" sz="2000" b="1">
                <a:solidFill>
                  <a:srgbClr val="000099"/>
                </a:solidFill>
              </a:rPr>
              <a:t>«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хвостиком</a:t>
            </a:r>
            <a:r>
              <a:rPr lang="ru-RU" sz="2000" b="1">
                <a:solidFill>
                  <a:srgbClr val="000099"/>
                </a:solidFill>
              </a:rPr>
              <a:t>»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 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</a:t>
            </a:r>
            <a:r>
              <a:rPr lang="ru-RU" sz="2000" b="1">
                <a:latin typeface="Bookman Old Style" pitchFamily="18" charset="0"/>
              </a:rPr>
              <a:t> 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с листиком, червячком или другим дополнением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000" b="1">
                <a:solidFill>
                  <a:srgbClr val="FF3300"/>
                </a:solidFill>
                <a:latin typeface="Bookman Old Style" pitchFamily="18" charset="0"/>
              </a:rPr>
              <a:t>Яблоко </a:t>
            </a:r>
            <a:r>
              <a:rPr lang="ru-RU" sz="2000" b="1">
                <a:solidFill>
                  <a:srgbClr val="000099"/>
                </a:solidFill>
                <a:latin typeface="Bookman Old Style" pitchFamily="18" charset="0"/>
              </a:rPr>
              <a:t>надкусанное, огрызок, истекающее соком</a:t>
            </a: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  <p:bldP spid="6963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/>
          </p:cNvSpPr>
          <p:nvPr>
            <p:ph type="title"/>
          </p:nvPr>
        </p:nvSpPr>
        <p:spPr>
          <a:xfrm>
            <a:off x="323850" y="260350"/>
            <a:ext cx="8229600" cy="434975"/>
          </a:xfrm>
        </p:spPr>
        <p:txBody>
          <a:bodyPr/>
          <a:lstStyle/>
          <a:p>
            <a:pPr algn="ctr"/>
            <a:r>
              <a:rPr lang="ru-RU" sz="2800" b="1">
                <a:solidFill>
                  <a:schemeClr val="tx1"/>
                </a:solidFill>
                <a:latin typeface="Bookman Old Style" pitchFamily="18" charset="0"/>
              </a:rPr>
              <a:t>ТЕСТ   «ЯБЛОКО»: интерпретация</a:t>
            </a:r>
          </a:p>
        </p:txBody>
      </p:sp>
      <p:sp>
        <p:nvSpPr>
          <p:cNvPr id="75778" name="Rectangle 3"/>
          <p:cNvSpPr>
            <a:spLocks noGrp="1"/>
          </p:cNvSpPr>
          <p:nvPr>
            <p:ph type="body" idx="1"/>
          </p:nvPr>
        </p:nvSpPr>
        <p:spPr>
          <a:xfrm>
            <a:off x="0" y="836613"/>
            <a:ext cx="9144000" cy="6021387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круглое, как мяч</a:t>
            </a:r>
            <a:r>
              <a:rPr lang="ru-RU" sz="2000"/>
              <a:t>   –  ты чаще всего погружен в себя, а  с окружающими бываешь невнимательным.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сплющено по полюсам (вытянуто горизонтально)</a:t>
            </a:r>
            <a:r>
              <a:rPr lang="ru-RU" sz="2000"/>
              <a:t> – ты общителен, у тебя открытый характер, скорее всего, у тебя много друзей.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вытянуто вертикально </a:t>
            </a:r>
            <a:r>
              <a:rPr lang="ru-RU" sz="2000"/>
              <a:t>– ты любишь все хорошенько обдумать, проанализировать.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лежит на боку или наклонено </a:t>
            </a:r>
            <a:r>
              <a:rPr lang="ru-RU" sz="2000"/>
              <a:t>– ты часто сомневаешься, меняешь свое решение, многие считают тебя нерешительным.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ровное, симметричное </a:t>
            </a:r>
            <a:r>
              <a:rPr lang="ru-RU" sz="2000"/>
              <a:t>– любишь, чтобы все было по справедливости, и, если считаешь, что кто-то неправ, непременно скажешь ему об этом.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в разрезе</a:t>
            </a:r>
            <a:r>
              <a:rPr lang="ru-RU" sz="2000"/>
              <a:t> – любишь докапываться до сути, обожаешь детективы.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 большое</a:t>
            </a:r>
            <a:r>
              <a:rPr lang="ru-RU" sz="2000"/>
              <a:t> – уверен в своих силах.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 маленькое</a:t>
            </a:r>
            <a:r>
              <a:rPr lang="ru-RU" sz="2000"/>
              <a:t> – думаешь о себе хуже, чем есть на самом деле.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с плодоножкой (с «хвостиком» ) </a:t>
            </a:r>
            <a:r>
              <a:rPr lang="ru-RU" sz="2000"/>
              <a:t>– у тебя веселый характер, хорошее чувство юмора.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 с листиком, червячком или другим дополнением</a:t>
            </a:r>
            <a:r>
              <a:rPr lang="ru-RU" sz="2000"/>
              <a:t> – ты изобретатель по натуре и, возможно, вспыльчивый человек.</a:t>
            </a:r>
            <a:endParaRPr lang="ru-RU" sz="2000" u="sng"/>
          </a:p>
          <a:p>
            <a:pPr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ru-RU" sz="2000" u="sng"/>
              <a:t>Яблоко надкусанное, огрызок, истекающее соком</a:t>
            </a:r>
            <a:r>
              <a:rPr lang="ru-RU" sz="2000"/>
              <a:t> – надо посоветоваться с психологом или поразмышлять самому, почему появилось ощущение ущербности.</a:t>
            </a:r>
          </a:p>
        </p:txBody>
      </p:sp>
    </p:spTree>
  </p:cSld>
  <p:clrMapOvr>
    <a:masterClrMapping/>
  </p:clrMapOvr>
  <p:transition advTm="12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/>
          </p:cNvSpPr>
          <p:nvPr>
            <p:ph type="title"/>
          </p:nvPr>
        </p:nvSpPr>
        <p:spPr>
          <a:xfrm>
            <a:off x="539750" y="692150"/>
            <a:ext cx="8229600" cy="506413"/>
          </a:xfrm>
        </p:spPr>
        <p:txBody>
          <a:bodyPr/>
          <a:lstStyle/>
          <a:p>
            <a:pPr algn="ctr"/>
            <a:r>
              <a:rPr lang="ru-RU" sz="3200" b="1">
                <a:solidFill>
                  <a:schemeClr val="tx1"/>
                </a:solidFill>
              </a:rPr>
              <a:t>Психоэмоциональный тест </a:t>
            </a:r>
            <a:br>
              <a:rPr lang="ru-RU" sz="3200" b="1">
                <a:solidFill>
                  <a:schemeClr val="tx1"/>
                </a:solidFill>
              </a:rPr>
            </a:br>
            <a:r>
              <a:rPr lang="ru-RU" sz="3200" b="1">
                <a:solidFill>
                  <a:schemeClr val="tx1"/>
                </a:solidFill>
              </a:rPr>
              <a:t>«Человечки на дереве»</a:t>
            </a:r>
          </a:p>
        </p:txBody>
      </p:sp>
      <p:pic>
        <p:nvPicPr>
          <p:cNvPr id="76802" name="Рисунок 13" descr="ÐÐ°ÑÑÐ¸Ð½ÐºÐ¸ Ð¿Ð¾ Ð·Ð°Ð¿ÑÐ¾ÑÑ Ð±Ð»Ð°Ð½Ðº ÑÐµÑÑÐ° Ð´ÐµÑÐµÐ²Ð¾ Ñ ÑÐµÐ»Ð¾Ð²ÐµÑÐºÐ°Ð¼Ð¸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>
          <a:xfrm>
            <a:off x="3348038" y="3500438"/>
            <a:ext cx="5184775" cy="3040062"/>
          </a:xfrm>
        </p:spPr>
      </p:pic>
      <p:sp>
        <p:nvSpPr>
          <p:cNvPr id="76803" name="Rectangle 7"/>
          <p:cNvSpPr>
            <a:spLocks noChangeArrowheads="1"/>
          </p:cNvSpPr>
          <p:nvPr/>
        </p:nvSpPr>
        <p:spPr bwMode="auto">
          <a:xfrm>
            <a:off x="539750" y="1341438"/>
            <a:ext cx="7989888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>
                <a:solidFill>
                  <a:schemeClr val="tx1"/>
                </a:solidFill>
              </a:rPr>
              <a:t>        1.  Вам нужно внимательно рассмотреть дерево и выбрать человечка, который, как вам кажется, больше всего напоминает вас. </a:t>
            </a:r>
          </a:p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ru-RU">
                <a:solidFill>
                  <a:schemeClr val="tx1"/>
                </a:solidFill>
              </a:rPr>
              <a:t>        2.  Затем выберите другого человечка, который изображает, на кого вы бы хотели быть похожим.</a:t>
            </a: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Рисунок 1" descr="https://mn-zd.ru/wp-content/uploads/2018/05/%D0%A2%D0%B5%D1%81%D1%82-20-%D1%87%D0%B5%D0%BB%D0%BE%D0%B2%D0%B5%D1%87%D0%BA%D0%BE%D0%B2-%D0%BD%D0%B0-%D0%B4%D0%B5%D1%80%D0%B5%D0%B2%D0%B5-1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lum bright="-12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58888" y="0"/>
            <a:ext cx="6308725" cy="6858000"/>
          </a:xfrm>
        </p:spPr>
      </p:pic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778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008062"/>
          </a:xfrm>
        </p:spPr>
        <p:txBody>
          <a:bodyPr/>
          <a:lstStyle/>
          <a:p>
            <a:pPr algn="ctr"/>
            <a:r>
              <a:rPr lang="ru-RU" sz="2800" b="1">
                <a:solidFill>
                  <a:schemeClr val="tx1"/>
                </a:solidFill>
                <a:latin typeface="Bookman Old Style" pitchFamily="18" charset="0"/>
              </a:rPr>
              <a:t>Тест «Человечки на дереве»: интерпретация</a:t>
            </a:r>
          </a:p>
        </p:txBody>
      </p:sp>
      <p:sp>
        <p:nvSpPr>
          <p:cNvPr id="78850" name="Rectangle 3"/>
          <p:cNvSpPr>
            <a:spLocks noGrp="1"/>
          </p:cNvSpPr>
          <p:nvPr>
            <p:ph type="body" idx="1"/>
          </p:nvPr>
        </p:nvSpPr>
        <p:spPr>
          <a:xfrm>
            <a:off x="179388" y="1196975"/>
            <a:ext cx="8713787" cy="5256213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1700"/>
              <a:t>               Трактовки следующие:</a:t>
            </a:r>
          </a:p>
          <a:p>
            <a:pPr>
              <a:lnSpc>
                <a:spcPct val="80000"/>
              </a:lnSpc>
            </a:pPr>
            <a:r>
              <a:rPr lang="ru-RU" sz="1700" b="1"/>
              <a:t>1 и 3, 6 и 7 – поза целеустремленного человека, который ничего не боится – ни препятствий, ни преград на пути.</a:t>
            </a:r>
          </a:p>
          <a:p>
            <a:pPr>
              <a:lnSpc>
                <a:spcPct val="80000"/>
              </a:lnSpc>
            </a:pPr>
            <a:r>
              <a:rPr lang="ru-RU" sz="1700" b="1"/>
              <a:t>2, 11 и 12, 18 и 19 – коммуникабельная личность, нацеленная на помощь друзьями и близким.</a:t>
            </a:r>
          </a:p>
          <a:p>
            <a:pPr>
              <a:lnSpc>
                <a:spcPct val="80000"/>
              </a:lnSpc>
            </a:pPr>
            <a:r>
              <a:rPr lang="ru-RU" sz="1700" b="1"/>
              <a:t>4 – устойчивая жизненная позиция помогает достигать высоких результатов в делах, особенно если на пути не возникают серьезные трудности.</a:t>
            </a:r>
          </a:p>
          <a:p>
            <a:pPr>
              <a:lnSpc>
                <a:spcPct val="80000"/>
              </a:lnSpc>
            </a:pPr>
            <a:r>
              <a:rPr lang="ru-RU" sz="1700" b="1"/>
              <a:t>5 – характерна быстрая утомляемость, слабость из-за небольшого запаса энергии и жизненных сил.</a:t>
            </a:r>
          </a:p>
          <a:p>
            <a:pPr>
              <a:lnSpc>
                <a:spcPct val="80000"/>
              </a:lnSpc>
            </a:pPr>
            <a:r>
              <a:rPr lang="ru-RU" sz="1700" b="1"/>
              <a:t>9 – просто очень веселый по жизни человек, любитель развлечений.</a:t>
            </a:r>
          </a:p>
          <a:p>
            <a:pPr>
              <a:lnSpc>
                <a:spcPct val="80000"/>
              </a:lnSpc>
            </a:pPr>
            <a:r>
              <a:rPr lang="ru-RU" sz="1700" b="1"/>
              <a:t>13 и 21 – тревожность и замкнутость ведут к минимизации круга общения и снижению коммуникабельности.</a:t>
            </a:r>
          </a:p>
          <a:p>
            <a:pPr>
              <a:lnSpc>
                <a:spcPct val="80000"/>
              </a:lnSpc>
            </a:pPr>
            <a:r>
              <a:rPr lang="ru-RU" sz="1700" b="1"/>
              <a:t>8 – любит погружаться в свой мир, уходить в себя, мечтать и размышлять.</a:t>
            </a:r>
          </a:p>
          <a:p>
            <a:pPr>
              <a:lnSpc>
                <a:spcPct val="80000"/>
              </a:lnSpc>
            </a:pPr>
            <a:r>
              <a:rPr lang="ru-RU" sz="1700" b="1"/>
              <a:t>10 и 15 – нормальная адаптация к текущей жизненной ситуации, полный комфорт и довольство окружающим миром.</a:t>
            </a:r>
          </a:p>
          <a:p>
            <a:pPr>
              <a:lnSpc>
                <a:spcPct val="80000"/>
              </a:lnSpc>
            </a:pPr>
            <a:r>
              <a:rPr lang="ru-RU" sz="1700" b="1"/>
              <a:t>14 – на лицо внутренний кризис, эмоциональные проблемы и даже начало депрессии.</a:t>
            </a:r>
          </a:p>
          <a:p>
            <a:pPr>
              <a:lnSpc>
                <a:spcPct val="80000"/>
              </a:lnSpc>
            </a:pPr>
            <a:r>
              <a:rPr lang="ru-RU" sz="1700" b="1"/>
              <a:t>20 – завышенная самооценка лидера требует максимального внимания окружающих к себе любимому.</a:t>
            </a:r>
          </a:p>
          <a:p>
            <a:pPr>
              <a:lnSpc>
                <a:spcPct val="80000"/>
              </a:lnSpc>
            </a:pPr>
            <a:r>
              <a:rPr lang="ru-RU" sz="1700" b="1"/>
              <a:t>16 – устал от жизни и необходимости поддерживать других, поэтому получает сам поддержку от человечка № 17.</a:t>
            </a:r>
          </a:p>
        </p:txBody>
      </p:sp>
    </p:spTree>
  </p:cSld>
  <p:clrMapOvr>
    <a:masterClrMapping/>
  </p:clrMapOvr>
  <p:transition advTm="121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54112"/>
          </a:xfrm>
        </p:spPr>
        <p:txBody>
          <a:bodyPr/>
          <a:lstStyle/>
          <a:p>
            <a:pPr algn="ctr"/>
            <a:r>
              <a:rPr lang="ru-RU" sz="7200" b="1">
                <a:solidFill>
                  <a:srgbClr val="800000"/>
                </a:solidFill>
                <a:latin typeface="Bookman Old Style" pitchFamily="18" charset="0"/>
              </a:rPr>
              <a:t>ОБСУДИМ</a:t>
            </a:r>
            <a:r>
              <a:rPr lang="ru-RU" sz="6600" b="1">
                <a:solidFill>
                  <a:srgbClr val="800000"/>
                </a:solidFill>
                <a:latin typeface="Bookman Old Style" pitchFamily="18" charset="0"/>
              </a:rPr>
              <a:t>?!</a:t>
            </a: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 cstate="print">
            <a:lum bright="-18000" contrast="12000"/>
          </a:blip>
          <a:srcRect/>
          <a:stretch>
            <a:fillRect/>
          </a:stretch>
        </p:blipFill>
        <p:spPr bwMode="auto">
          <a:xfrm>
            <a:off x="1692275" y="1412875"/>
            <a:ext cx="5973763" cy="496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50" y="214313"/>
            <a:ext cx="8572500" cy="1000125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/>
          </a:p>
        </p:txBody>
      </p:sp>
      <p:sp>
        <p:nvSpPr>
          <p:cNvPr id="80898" name="TextBox 4"/>
          <p:cNvSpPr txBox="1">
            <a:spLocks noChangeArrowheads="1"/>
          </p:cNvSpPr>
          <p:nvPr/>
        </p:nvSpPr>
        <p:spPr bwMode="auto">
          <a:xfrm>
            <a:off x="684213" y="333375"/>
            <a:ext cx="81359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sz="4400">
                <a:solidFill>
                  <a:srgbClr val="800000"/>
                </a:solidFill>
              </a:rPr>
              <a:t>Результат позитивный, если</a:t>
            </a:r>
          </a:p>
        </p:txBody>
      </p:sp>
      <p:sp>
        <p:nvSpPr>
          <p:cNvPr id="80899" name="Прямоугольник 8"/>
          <p:cNvSpPr>
            <a:spLocks noChangeArrowheads="1"/>
          </p:cNvSpPr>
          <p:nvPr/>
        </p:nvSpPr>
        <p:spPr bwMode="auto">
          <a:xfrm>
            <a:off x="1476375" y="1341438"/>
            <a:ext cx="511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ru-RU" sz="3600">
                <a:solidFill>
                  <a:srgbClr val="0000FF"/>
                </a:solidFill>
              </a:rPr>
              <a:t>особенный ребенок:</a:t>
            </a:r>
          </a:p>
        </p:txBody>
      </p:sp>
      <p:sp>
        <p:nvSpPr>
          <p:cNvPr id="80900" name="TextBox 9"/>
          <p:cNvSpPr txBox="1">
            <a:spLocks noChangeArrowheads="1"/>
          </p:cNvSpPr>
          <p:nvPr/>
        </p:nvSpPr>
        <p:spPr bwMode="auto">
          <a:xfrm>
            <a:off x="611188" y="1844675"/>
            <a:ext cx="8280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v"/>
            </a:pPr>
            <a:r>
              <a:rPr lang="ru-RU" sz="2400">
                <a:solidFill>
                  <a:srgbClr val="0000FF"/>
                </a:solidFill>
              </a:rPr>
              <a:t> </a:t>
            </a:r>
            <a:r>
              <a:rPr lang="ru-RU" sz="3200">
                <a:solidFill>
                  <a:srgbClr val="0000FF"/>
                </a:solidFill>
              </a:rPr>
              <a:t>ощущает себя максимально комфортно в условиях  детского  сада;</a:t>
            </a:r>
            <a:endParaRPr lang="ru-RU" sz="3200" b="0">
              <a:solidFill>
                <a:schemeClr val="tx1"/>
              </a:solidFill>
            </a:endParaRPr>
          </a:p>
        </p:txBody>
      </p:sp>
      <p:sp>
        <p:nvSpPr>
          <p:cNvPr id="80901" name="TextBox 10"/>
          <p:cNvSpPr txBox="1">
            <a:spLocks noChangeArrowheads="1"/>
          </p:cNvSpPr>
          <p:nvPr/>
        </p:nvSpPr>
        <p:spPr bwMode="auto">
          <a:xfrm>
            <a:off x="468313" y="2997200"/>
            <a:ext cx="77866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v"/>
            </a:pPr>
            <a:r>
              <a:rPr lang="ru-RU" sz="2400">
                <a:solidFill>
                  <a:srgbClr val="0000FF"/>
                </a:solidFill>
              </a:rPr>
              <a:t> </a:t>
            </a:r>
            <a:r>
              <a:rPr lang="ru-RU" sz="3200">
                <a:solidFill>
                  <a:srgbClr val="0000FF"/>
                </a:solidFill>
              </a:rPr>
              <a:t>реализует себя в различных видах деятельности;</a:t>
            </a:r>
            <a:endParaRPr lang="ru-RU" sz="3200" b="0">
              <a:solidFill>
                <a:schemeClr val="tx1"/>
              </a:solidFill>
            </a:endParaRPr>
          </a:p>
        </p:txBody>
      </p:sp>
      <p:sp>
        <p:nvSpPr>
          <p:cNvPr id="80902" name="TextBox 11"/>
          <p:cNvSpPr txBox="1">
            <a:spLocks noChangeArrowheads="1"/>
          </p:cNvSpPr>
          <p:nvPr/>
        </p:nvSpPr>
        <p:spPr bwMode="auto">
          <a:xfrm>
            <a:off x="539750" y="4076700"/>
            <a:ext cx="4789488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 typeface="Wingdings" pitchFamily="2" charset="2"/>
              <a:buChar char="v"/>
            </a:pPr>
            <a:r>
              <a:rPr lang="ru-RU" sz="2400">
                <a:solidFill>
                  <a:srgbClr val="0000FF"/>
                </a:solidFill>
              </a:rPr>
              <a:t> </a:t>
            </a:r>
            <a:r>
              <a:rPr lang="ru-RU" sz="3200">
                <a:solidFill>
                  <a:srgbClr val="0000FF"/>
                </a:solidFill>
              </a:rPr>
              <a:t>испытывает чувство успешности , радости от общения со сверстниками и взрослыми.</a:t>
            </a:r>
            <a:endParaRPr lang="ru-RU" sz="32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4"/>
          <p:cNvSpPr>
            <a:spLocks noGrp="1"/>
          </p:cNvSpPr>
          <p:nvPr>
            <p:ph type="title"/>
          </p:nvPr>
        </p:nvSpPr>
        <p:spPr>
          <a:xfrm>
            <a:off x="755650" y="188913"/>
            <a:ext cx="8229600" cy="576262"/>
          </a:xfrm>
        </p:spPr>
        <p:txBody>
          <a:bodyPr/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Bookman Old Style" pitchFamily="18" charset="0"/>
              </a:rPr>
              <a:t>Рефлексия   «Плюс-минус-интересно»</a:t>
            </a:r>
            <a:endParaRPr lang="ru-RU" sz="2400">
              <a:solidFill>
                <a:schemeClr val="tx1"/>
              </a:solidFill>
              <a:latin typeface="Bookman Old Style" pitchFamily="18" charset="0"/>
            </a:endParaRPr>
          </a:p>
        </p:txBody>
      </p:sp>
      <p:graphicFrame>
        <p:nvGraphicFramePr>
          <p:cNvPr id="70675" name="Group 19"/>
          <p:cNvGraphicFramePr>
            <a:graphicFrameLocks noGrp="1"/>
          </p:cNvGraphicFramePr>
          <p:nvPr>
            <p:ph idx="1"/>
          </p:nvPr>
        </p:nvGraphicFramePr>
        <p:xfrm>
          <a:off x="468313" y="5373688"/>
          <a:ext cx="8229600" cy="85344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ПЛЮС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МИНУС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ИНТЕРЕСНО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2960" name="Rectangle 21"/>
          <p:cNvSpPr>
            <a:spLocks noChangeArrowheads="1"/>
          </p:cNvSpPr>
          <p:nvPr/>
        </p:nvSpPr>
        <p:spPr bwMode="auto">
          <a:xfrm>
            <a:off x="539750" y="765175"/>
            <a:ext cx="7920038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 b="0">
                <a:solidFill>
                  <a:schemeClr val="tx1"/>
                </a:solidFill>
              </a:rPr>
              <a:t>	</a:t>
            </a:r>
            <a:r>
              <a:rPr lang="ru-RU" sz="1800">
                <a:solidFill>
                  <a:schemeClr val="tx1"/>
                </a:solidFill>
              </a:rPr>
              <a:t>Это упражнение можно выполнять как устно, так и письменно, в зависимости от наличия времени.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tx1"/>
                </a:solidFill>
              </a:rPr>
              <a:t>	Для письменного выполнения предлагается заполнить таблицу из трех граф.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tx1"/>
                </a:solidFill>
              </a:rPr>
              <a:t>	В графу «П» - «плюс» записывается все, что понравилось во время игры, информация и формы работы,  которые вызвали положительные эмоции, либо по мнению участника могут быть ему полезны для достижения каких-то целей.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tx1"/>
                </a:solidFill>
              </a:rPr>
              <a:t>	В графу «М» - «минус» записывается все, что не понравилось во время игры, показалось скучным, вызвало неприязнь, осталось непонятным, или информация, которая, по мнению участника, оказалась для него не нужной, бесполезной с точки зрения решения жизненных ситуаций.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sz="1800">
                <a:solidFill>
                  <a:schemeClr val="tx1"/>
                </a:solidFill>
              </a:rPr>
              <a:t>	В графу «И» - «интересно» участник  вписывает все любопытные факты, о которых узнал во время игры, и что бы еще хотелось узнать по данной проблеме, вопросы к ведущему</a:t>
            </a:r>
          </a:p>
        </p:txBody>
      </p:sp>
    </p:spTree>
  </p:cSld>
  <p:clrMapOvr>
    <a:masterClrMapping/>
  </p:clrMapOvr>
  <p:transition advTm="12100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1743</TotalTime>
  <Words>1796</Words>
  <Application>Microsoft Office PowerPoint</Application>
  <PresentationFormat>Экран (4:3)</PresentationFormat>
  <Paragraphs>247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3" baseType="lpstr">
      <vt:lpstr>Constantia</vt:lpstr>
      <vt:lpstr>Wingdings 2</vt:lpstr>
      <vt:lpstr>Calibri</vt:lpstr>
      <vt:lpstr>Arial</vt:lpstr>
      <vt:lpstr>Bookman Old Style</vt:lpstr>
      <vt:lpstr>Georgia</vt:lpstr>
      <vt:lpstr>Arial Narrow</vt:lpstr>
      <vt:lpstr>Wingdings</vt:lpstr>
      <vt:lpstr>Times New Roman</vt:lpstr>
      <vt:lpstr>Verdana</vt:lpstr>
      <vt:lpstr>Comic Sans MS</vt:lpstr>
      <vt:lpstr>Поток</vt:lpstr>
      <vt:lpstr>Презентация PowerPoint</vt:lpstr>
      <vt:lpstr>Презентация PowerPoint</vt:lpstr>
      <vt:lpstr>Презентация PowerPoint</vt:lpstr>
      <vt:lpstr>НИКОГДА НЕ ЗАБЫВАЙТЕ, ЧТО 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ЭТАПЫ  ПСИХОЛОГИЧЕСКОГО   СОПРОВОЖДЕНИЯ  ОБУЧЕНИЯ  ДЕТЕЙ  С ОГРАНИЧЕННЫМИ ВОЗМОЖНОСТЯМИ ЗДОРОВЬЯ</vt:lpstr>
      <vt:lpstr>ОСНОВНЫЕ ЭТАПЫ  ПСИХОЛОГИЧЕСКОГО   СОПРОВОЖДЕНИЯ  ОБУЧЕНИЯ  ДЕТЕЙ  С ОВЗ  (продолжение)</vt:lpstr>
      <vt:lpstr>Презентация PowerPoint</vt:lpstr>
      <vt:lpstr>Содержание коррекционной работы определяют следующие принципы</vt:lpstr>
      <vt:lpstr>КОРРЕКЦИОНННАЯ РАБОТА НА ДОШКОЛЬНОЙ СТУПЕНИ ОБРАЗОВАНИЯ</vt:lpstr>
      <vt:lpstr>МОДЕЛЬ ПОДГОТОВКИ К АДАПТАЦИИ ДЕТЕЙ С ОГРАНИЧЕННЫМИ ВОЗМОЖНОСТЯМИ ЗДОРОВЬЯ В УСЛОВИЯХ НАЧАЛЬНОГО ОБУЧЕНИЯ</vt:lpstr>
      <vt:lpstr>Бланк   работы эксперта творческого задания</vt:lpstr>
      <vt:lpstr>Презентация PowerPoint</vt:lpstr>
      <vt:lpstr>Презентация PowerPoint</vt:lpstr>
      <vt:lpstr>Презентация PowerPoint</vt:lpstr>
      <vt:lpstr>ПЕРЕЧЕНЬ  ОСНОВНЫХ  СХЕМАТИЧНЫХ   ИЗОБРАЖЕНИЙ   ЯБЛОК</vt:lpstr>
      <vt:lpstr>ТЕСТ   «ЯБЛОКО»: интерпретация</vt:lpstr>
      <vt:lpstr>Психоэмоциональный тест  «Человечки на дереве»</vt:lpstr>
      <vt:lpstr>Презентация PowerPoint</vt:lpstr>
      <vt:lpstr>Тест «Человечки на дереве»: интерпретация</vt:lpstr>
      <vt:lpstr>ОБСУДИМ?!</vt:lpstr>
      <vt:lpstr>Презентация PowerPoint</vt:lpstr>
      <vt:lpstr>Рефлексия   «Плюс-минус-интересно»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Екатерина Чимутова</cp:lastModifiedBy>
  <cp:revision>169</cp:revision>
  <dcterms:created xsi:type="dcterms:W3CDTF">2011-05-04T05:52:30Z</dcterms:created>
  <dcterms:modified xsi:type="dcterms:W3CDTF">2026-08-10T12:26:56Z</dcterms:modified>
</cp:coreProperties>
</file>