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1"/>
  </p:notesMasterIdLst>
  <p:sldIdLst>
    <p:sldId id="256" r:id="rId2"/>
    <p:sldId id="257" r:id="rId3"/>
    <p:sldId id="264" r:id="rId4"/>
    <p:sldId id="260" r:id="rId5"/>
    <p:sldId id="262" r:id="rId6"/>
    <p:sldId id="272" r:id="rId7"/>
    <p:sldId id="273" r:id="rId8"/>
    <p:sldId id="267" r:id="rId9"/>
    <p:sldId id="268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59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797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Выпускники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3816620845243004"/>
          <c:y val="9.718895229839388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260507783061771E-2"/>
          <c:y val="0.32252362446643723"/>
          <c:w val="0.96858734087287823"/>
          <c:h val="0.55289620833352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человек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4521452145214522E-2"/>
                  <c:y val="-0.24521078715076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76-4733-A7B3-44132ADE3E6C}"/>
                </c:ext>
              </c:extLst>
            </c:dLbl>
            <c:dLbl>
              <c:idx val="1"/>
              <c:layout>
                <c:manualLayout>
                  <c:x val="1.452145214521457E-2"/>
                  <c:y val="-0.2329502477932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76-4733-A7B3-44132ADE3E6C}"/>
                </c:ext>
              </c:extLst>
            </c:dLbl>
            <c:dLbl>
              <c:idx val="2"/>
              <c:layout>
                <c:manualLayout>
                  <c:x val="1.0561056105610561E-2"/>
                  <c:y val="-0.208429169078147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76-4733-A7B3-44132ADE3E6C}"/>
                </c:ext>
              </c:extLst>
            </c:dLbl>
            <c:dLbl>
              <c:idx val="3"/>
              <c:layout>
                <c:manualLayout>
                  <c:x val="1.3201320132013201E-2"/>
                  <c:y val="-0.21455943875691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76-4733-A7B3-44132ADE3E6C}"/>
                </c:ext>
              </c:extLst>
            </c:dLbl>
            <c:dLbl>
              <c:idx val="4"/>
              <c:layout>
                <c:manualLayout>
                  <c:x val="1.3201320132013299E-2"/>
                  <c:y val="-0.22068970843568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76-4733-A7B3-44132ADE3E6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2025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11</c:v>
                </c:pt>
                <c:pt idx="1">
                  <c:v>12</c:v>
                </c:pt>
                <c:pt idx="2">
                  <c:v>9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76-4733-A7B3-44132ADE3E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555717856"/>
        <c:axId val="1555720576"/>
        <c:axId val="0"/>
      </c:bar3DChart>
      <c:catAx>
        <c:axId val="155571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5720576"/>
        <c:crosses val="autoZero"/>
        <c:auto val="1"/>
        <c:lblAlgn val="ctr"/>
        <c:lblOffset val="100"/>
        <c:noMultiLvlLbl val="0"/>
      </c:catAx>
      <c:valAx>
        <c:axId val="1555720576"/>
        <c:scaling>
          <c:orientation val="minMax"/>
        </c:scaling>
        <c:delete val="0"/>
        <c:axPos val="l"/>
        <c:majorGridlines>
          <c:spPr>
            <a:ln w="951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55717856"/>
        <c:crosses val="autoZero"/>
        <c:crossBetween val="between"/>
      </c:valAx>
      <c:spPr>
        <a:noFill/>
        <a:ln w="25363">
          <a:noFill/>
        </a:ln>
      </c:spPr>
    </c:plotArea>
    <c:legend>
      <c:legendPos val="b"/>
      <c:layout>
        <c:manualLayout>
          <c:xMode val="edge"/>
          <c:yMode val="edge"/>
          <c:x val="0.89630910379525996"/>
          <c:y val="0.85272238950523072"/>
          <c:w val="8.6140641915309568E-2"/>
          <c:h val="0.147277610494769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796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796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Трудоустройство выпускников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3555092578408247"/>
          <c:y val="5.2751672170011001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7594461883222507E-2"/>
          <c:y val="0.22216991743956532"/>
          <c:w val="0.94721494579969201"/>
          <c:h val="0.4700982660186344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СПО (чел)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4882403963568754E-3"/>
                  <c:y val="-2.69541778975741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BF6-41CC-83BC-B0D49D6B1F67}"/>
                </c:ext>
              </c:extLst>
            </c:dLbl>
            <c:dLbl>
              <c:idx val="1"/>
              <c:layout>
                <c:manualLayout>
                  <c:x val="5.1905923170854715E-3"/>
                  <c:y val="-2.6954177897574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F6-41CC-83BC-B0D49D6B1F67}"/>
                </c:ext>
              </c:extLst>
            </c:dLbl>
            <c:dLbl>
              <c:idx val="2"/>
              <c:layout>
                <c:manualLayout>
                  <c:x val="9.0835365548995635E-3"/>
                  <c:y val="-2.6954177897574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BF6-41CC-83BC-B0D49D6B1F67}"/>
                </c:ext>
              </c:extLst>
            </c:dLbl>
            <c:dLbl>
              <c:idx val="3"/>
              <c:layout>
                <c:manualLayout>
                  <c:x val="7.7858884756282784E-3"/>
                  <c:y val="-2.6954177897574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F6-41CC-83BC-B0D49D6B1F67}"/>
                </c:ext>
              </c:extLst>
            </c:dLbl>
            <c:dLbl>
              <c:idx val="4"/>
              <c:layout>
                <c:manualLayout>
                  <c:x val="1.1678832713442418E-2"/>
                  <c:y val="-3.7735849056603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BF6-41CC-83BC-B0D49D6B1F6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2025</c:v>
                </c:pt>
              </c:numCache>
            </c:num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11</c:v>
                </c:pt>
                <c:pt idx="1">
                  <c:v>9</c:v>
                </c:pt>
                <c:pt idx="2">
                  <c:v>9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F6-41CC-83BC-B0D49D6B1F6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ВПО (чел)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678832713442371E-2"/>
                  <c:y val="-4.31266846361186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09-45C1-9CB7-A5F2E1A4B16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2025</c:v>
                </c:pt>
              </c:numCache>
            </c:num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F6-41CC-83BC-B0D49D6B1F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795635296"/>
        <c:axId val="1795639104"/>
        <c:axId val="0"/>
      </c:bar3DChart>
      <c:catAx>
        <c:axId val="179563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39104"/>
        <c:crosses val="autoZero"/>
        <c:auto val="1"/>
        <c:lblAlgn val="ctr"/>
        <c:lblOffset val="100"/>
        <c:noMultiLvlLbl val="0"/>
      </c:catAx>
      <c:valAx>
        <c:axId val="1795639104"/>
        <c:scaling>
          <c:orientation val="minMax"/>
        </c:scaling>
        <c:delete val="0"/>
        <c:axPos val="l"/>
        <c:majorGridlines>
          <c:spPr>
            <a:ln w="9504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35296"/>
        <c:crosses val="autoZero"/>
        <c:crossBetween val="between"/>
      </c:valAx>
      <c:spPr>
        <a:noFill/>
        <a:ln w="25343">
          <a:noFill/>
        </a:ln>
      </c:spPr>
    </c:plotArea>
    <c:legend>
      <c:legendPos val="b"/>
      <c:layout>
        <c:manualLayout>
          <c:xMode val="edge"/>
          <c:yMode val="edge"/>
          <c:x val="0.86944595933290447"/>
          <c:y val="0.77792776127443319"/>
          <c:w val="0.13055402318416887"/>
          <c:h val="0.193451053178265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4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47562070668524E-2"/>
          <c:y val="0.10158433561877619"/>
          <c:w val="0.8815800687096651"/>
          <c:h val="0.6600552762055806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воспитанники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5995706849356637E-3"/>
                  <c:y val="-3.26678765880218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2A5-4650-9DC8-D7F618AC5B23}"/>
                </c:ext>
              </c:extLst>
            </c:dLbl>
            <c:dLbl>
              <c:idx val="1"/>
              <c:layout>
                <c:manualLayout>
                  <c:x val="-4.8396292611426138E-17"/>
                  <c:y val="-1.81488203266788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2A5-4650-9DC8-D7F618AC5B23}"/>
                </c:ext>
              </c:extLst>
            </c:dLbl>
            <c:dLbl>
              <c:idx val="2"/>
              <c:layout>
                <c:manualLayout>
                  <c:x val="-4.8396292611426138E-17"/>
                  <c:y val="-2.9038112522685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2A5-4650-9DC8-D7F618AC5B23}"/>
                </c:ext>
              </c:extLst>
            </c:dLbl>
            <c:dLbl>
              <c:idx val="3"/>
              <c:layout>
                <c:manualLayout>
                  <c:x val="2.6398282739742655E-3"/>
                  <c:y val="-7.25952813067150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2A5-4650-9DC8-D7F618AC5B23}"/>
                </c:ext>
              </c:extLst>
            </c:dLbl>
            <c:dLbl>
              <c:idx val="4"/>
              <c:layout>
                <c:manualLayout>
                  <c:x val="3.9597424109613982E-3"/>
                  <c:y val="-1.4519056261343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2A5-4650-9DC8-D7F618AC5B23}"/>
                </c:ext>
              </c:extLst>
            </c:dLbl>
            <c:dLbl>
              <c:idx val="5"/>
              <c:layout>
                <c:manualLayout>
                  <c:x val="-1.3199141369872297E-3"/>
                  <c:y val="-3.629764065335819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A5-4650-9DC8-D7F618AC5B2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11</c:v>
                </c:pt>
                <c:pt idx="1">
                  <c:v>12</c:v>
                </c:pt>
                <c:pt idx="2">
                  <c:v>9</c:v>
                </c:pt>
                <c:pt idx="3">
                  <c:v>7</c:v>
                </c:pt>
                <c:pt idx="4">
                  <c:v>8</c:v>
                </c:pt>
                <c:pt idx="5">
                  <c:v>11</c:v>
                </c:pt>
                <c:pt idx="6">
                  <c:v>6</c:v>
                </c:pt>
                <c:pt idx="7">
                  <c:v>5</c:v>
                </c:pt>
                <c:pt idx="8">
                  <c:v>5</c:v>
                </c:pt>
                <c:pt idx="9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A5-4650-9DC8-D7F618AC5B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выпускники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9194848219227478E-3"/>
                  <c:y val="-2.177858439201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2A5-4650-9DC8-D7F618AC5B23}"/>
                </c:ext>
              </c:extLst>
            </c:dLbl>
            <c:dLbl>
              <c:idx val="1"/>
              <c:layout>
                <c:manualLayout>
                  <c:x val="6.5995706849356637E-3"/>
                  <c:y val="-2.177858439201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2A5-4650-9DC8-D7F618AC5B23}"/>
                </c:ext>
              </c:extLst>
            </c:dLbl>
            <c:dLbl>
              <c:idx val="2"/>
              <c:layout>
                <c:manualLayout>
                  <c:x val="6.5995706849356637E-3"/>
                  <c:y val="-2.1778584392014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2A5-4650-9DC8-D7F618AC5B23}"/>
                </c:ext>
              </c:extLst>
            </c:dLbl>
            <c:dLbl>
              <c:idx val="3"/>
              <c:layout>
                <c:manualLayout>
                  <c:x val="6.5995706849356637E-3"/>
                  <c:y val="-3.2667876588021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2A5-4650-9DC8-D7F618AC5B23}"/>
                </c:ext>
              </c:extLst>
            </c:dLbl>
            <c:dLbl>
              <c:idx val="4"/>
              <c:layout>
                <c:manualLayout>
                  <c:x val="6.5995706849356637E-3"/>
                  <c:y val="-1.8148820326678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2A5-4650-9DC8-D7F618AC5B23}"/>
                </c:ext>
              </c:extLst>
            </c:dLbl>
            <c:dLbl>
              <c:idx val="5"/>
              <c:layout>
                <c:manualLayout>
                  <c:x val="6.5995706849354702E-3"/>
                  <c:y val="-7.25952813067150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2A5-4650-9DC8-D7F618AC5B2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noFill/>
                    </a:ln>
                  </c:spPr>
                </c15:leaderLines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19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2A5-4650-9DC8-D7F618AC5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95634752"/>
        <c:axId val="1795636384"/>
        <c:axId val="0"/>
      </c:bar3DChart>
      <c:catAx>
        <c:axId val="179563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36384"/>
        <c:crosses val="autoZero"/>
        <c:auto val="1"/>
        <c:lblAlgn val="ctr"/>
        <c:lblOffset val="100"/>
        <c:noMultiLvlLbl val="0"/>
      </c:catAx>
      <c:valAx>
        <c:axId val="1795636384"/>
        <c:scaling>
          <c:orientation val="minMax"/>
        </c:scaling>
        <c:delete val="0"/>
        <c:axPos val="l"/>
        <c:majorGridlines>
          <c:spPr>
            <a:ln w="950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4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5634752"/>
        <c:crosses val="autoZero"/>
        <c:crossBetween val="between"/>
      </c:valAx>
      <c:spPr>
        <a:noFill/>
        <a:ln w="25339"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9142235275865536E-2"/>
          <c:y val="0.83635491455579303"/>
          <c:w val="0.82976251704452597"/>
          <c:h val="0.134523324554346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4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sv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010CBC-388D-408F-92AC-74F00CE9727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57A66F-4D11-496A-B2CA-EBF11DECAF83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об отделении Службы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постинтернатного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сопровождения</a:t>
          </a:r>
        </a:p>
      </dgm:t>
    </dgm:pt>
    <dgm:pt modelId="{53A196D2-A882-4FBD-B80C-A1E351D3A156}" type="parTrans" cxnId="{BAA215EE-3000-41B4-AA72-A7C0276E400D}">
      <dgm:prSet/>
      <dgm:spPr/>
      <dgm:t>
        <a:bodyPr/>
        <a:lstStyle/>
        <a:p>
          <a:endParaRPr lang="ru-RU"/>
        </a:p>
      </dgm:t>
    </dgm:pt>
    <dgm:pt modelId="{8F2555A4-A524-4AA7-A2F1-D0F95FA97729}" type="sibTrans" cxnId="{BAA215EE-3000-41B4-AA72-A7C0276E400D}">
      <dgm:prSet/>
      <dgm:spPr/>
      <dgm:t>
        <a:bodyPr/>
        <a:lstStyle/>
        <a:p>
          <a:endParaRPr lang="ru-RU"/>
        </a:p>
      </dgm:t>
    </dgm:pt>
    <dgm:pt modelId="{55B88221-AA2B-411B-BDBE-FDD3B34FF829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социализации и сопровождения воспитанников Центра в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предвыпускной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постинтернатный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период «Я - успешный»</a:t>
          </a:r>
        </a:p>
      </dgm:t>
    </dgm:pt>
    <dgm:pt modelId="{3F68E81C-E15A-4F91-9B6E-5ED26BEBEB9A}" type="parTrans" cxnId="{F42C68E8-6FDD-40DC-AC1A-13BB94C66201}">
      <dgm:prSet/>
      <dgm:spPr/>
      <dgm:t>
        <a:bodyPr/>
        <a:lstStyle/>
        <a:p>
          <a:endParaRPr lang="ru-RU"/>
        </a:p>
      </dgm:t>
    </dgm:pt>
    <dgm:pt modelId="{0FA14A53-545D-4D1B-BA75-79C25BFF9E41}" type="sibTrans" cxnId="{F42C68E8-6FDD-40DC-AC1A-13BB94C66201}">
      <dgm:prSet/>
      <dgm:spPr/>
      <dgm:t>
        <a:bodyPr/>
        <a:lstStyle/>
        <a:p>
          <a:endParaRPr lang="ru-RU"/>
        </a:p>
      </dgm:t>
    </dgm:pt>
    <dgm:pt modelId="{8D2DB30E-35FA-472F-9248-265327754F88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 социальной гостинице</a:t>
          </a:r>
        </a:p>
      </dgm:t>
    </dgm:pt>
    <dgm:pt modelId="{47E95D5E-EDB5-4B36-90B0-ADFFB6B8FBF9}" type="parTrans" cxnId="{53B9B06A-F7F0-4A4A-9628-F4FFF4D8B9B5}">
      <dgm:prSet/>
      <dgm:spPr/>
      <dgm:t>
        <a:bodyPr/>
        <a:lstStyle/>
        <a:p>
          <a:endParaRPr lang="ru-RU"/>
        </a:p>
      </dgm:t>
    </dgm:pt>
    <dgm:pt modelId="{3DD83283-0738-40F2-A216-69C4A24FA9C8}" type="sibTrans" cxnId="{53B9B06A-F7F0-4A4A-9628-F4FFF4D8B9B5}">
      <dgm:prSet/>
      <dgm:spPr/>
      <dgm:t>
        <a:bodyPr/>
        <a:lstStyle/>
        <a:p>
          <a:endParaRPr lang="ru-RU"/>
        </a:p>
      </dgm:t>
    </dgm:pt>
    <dgm:pt modelId="{5066BC3A-2DFB-4B66-A42F-3DD1BDD32B89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учёта выпускников, находящихся на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постинтернатном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сопровождении</a:t>
          </a:r>
        </a:p>
      </dgm:t>
    </dgm:pt>
    <dgm:pt modelId="{33BD4652-E3A3-4855-8318-AA61C72B0247}" type="parTrans" cxnId="{AA50B9F4-46B2-4D0B-B3F5-48EC9114867D}">
      <dgm:prSet/>
      <dgm:spPr/>
      <dgm:t>
        <a:bodyPr/>
        <a:lstStyle/>
        <a:p>
          <a:endParaRPr lang="ru-RU"/>
        </a:p>
      </dgm:t>
    </dgm:pt>
    <dgm:pt modelId="{0D63AE3B-D217-45F1-890B-B1067B11DFA9}" type="sibTrans" cxnId="{AA50B9F4-46B2-4D0B-B3F5-48EC9114867D}">
      <dgm:prSet/>
      <dgm:spPr/>
      <dgm:t>
        <a:bodyPr/>
        <a:lstStyle/>
        <a:p>
          <a:endParaRPr lang="ru-RU"/>
        </a:p>
      </dgm:t>
    </dgm:pt>
    <dgm:pt modelId="{3C42F336-FFB1-4DAC-A89E-111EAABB354E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регистрации и учёта детей, проживающих в социальной гостинице</a:t>
          </a:r>
        </a:p>
      </dgm:t>
    </dgm:pt>
    <dgm:pt modelId="{DD61555A-E333-435B-BB2B-91798F6F5C58}" type="parTrans" cxnId="{205F7B2D-486C-4B3A-A521-767126E8D61B}">
      <dgm:prSet/>
      <dgm:spPr/>
      <dgm:t>
        <a:bodyPr/>
        <a:lstStyle/>
        <a:p>
          <a:endParaRPr lang="ru-RU"/>
        </a:p>
      </dgm:t>
    </dgm:pt>
    <dgm:pt modelId="{E8877A35-6A72-4932-AEE3-58CBD798823D}" type="sibTrans" cxnId="{205F7B2D-486C-4B3A-A521-767126E8D61B}">
      <dgm:prSet/>
      <dgm:spPr/>
      <dgm:t>
        <a:bodyPr/>
        <a:lstStyle/>
        <a:p>
          <a:endParaRPr lang="ru-RU"/>
        </a:p>
      </dgm:t>
    </dgm:pt>
    <dgm:pt modelId="{7354A3BC-6416-4569-86AF-E93D9E0332C8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Должностные инструкции социального педагога и педагога – психолога </a:t>
          </a:r>
        </a:p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Службы </a:t>
          </a:r>
          <a:r>
            <a:rPr lang="ru-RU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постинтернатного</a:t>
          </a:r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сопровождения </a:t>
          </a:r>
        </a:p>
      </dgm:t>
    </dgm:pt>
    <dgm:pt modelId="{E9A2071C-48C5-46B9-B462-9F229BE0F165}" type="parTrans" cxnId="{1E1FF9AA-416B-45E3-875B-257D64F496D6}">
      <dgm:prSet/>
      <dgm:spPr/>
      <dgm:t>
        <a:bodyPr/>
        <a:lstStyle/>
        <a:p>
          <a:endParaRPr lang="ru-RU"/>
        </a:p>
      </dgm:t>
    </dgm:pt>
    <dgm:pt modelId="{07892A22-D2EB-4E3E-A2C9-543D0CA16831}" type="sibTrans" cxnId="{1E1FF9AA-416B-45E3-875B-257D64F496D6}">
      <dgm:prSet/>
      <dgm:spPr/>
      <dgm:t>
        <a:bodyPr/>
        <a:lstStyle/>
        <a:p>
          <a:endParaRPr lang="ru-RU"/>
        </a:p>
      </dgm:t>
    </dgm:pt>
    <dgm:pt modelId="{D0668A01-E1E6-42A9-939B-466BADA9B3FB}" type="pres">
      <dgm:prSet presAssocID="{3A010CBC-388D-408F-92AC-74F00CE9727D}" presName="linearFlow" presStyleCnt="0">
        <dgm:presLayoutVars>
          <dgm:dir/>
          <dgm:resizeHandles val="exact"/>
        </dgm:presLayoutVars>
      </dgm:prSet>
      <dgm:spPr/>
    </dgm:pt>
    <dgm:pt modelId="{B031329A-1BA4-41BD-8B8A-C52ED0B0CD0A}" type="pres">
      <dgm:prSet presAssocID="{A757A66F-4D11-496A-B2CA-EBF11DECAF83}" presName="composite" presStyleCnt="0"/>
      <dgm:spPr/>
    </dgm:pt>
    <dgm:pt modelId="{6D428A39-9E52-4098-A9DC-2C453C714CAB}" type="pres">
      <dgm:prSet presAssocID="{A757A66F-4D11-496A-B2CA-EBF11DECAF83}" presName="imgShp" presStyleLbl="fgImgPlace1" presStyleIdx="0" presStyleCnt="6" custLinFactX="-100000" custLinFactNeighborX="-15251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7D2B2702-9610-4D42-B2F4-91A168D7AD10}" type="pres">
      <dgm:prSet presAssocID="{A757A66F-4D11-496A-B2CA-EBF11DECAF83}" presName="txShp" presStyleLbl="node1" presStyleIdx="0" presStyleCnt="6" custScaleX="135651">
        <dgm:presLayoutVars>
          <dgm:bulletEnabled val="1"/>
        </dgm:presLayoutVars>
      </dgm:prSet>
      <dgm:spPr/>
    </dgm:pt>
    <dgm:pt modelId="{C3AC8DDA-E86B-4259-8256-060F0D54E8D4}" type="pres">
      <dgm:prSet presAssocID="{8F2555A4-A524-4AA7-A2F1-D0F95FA97729}" presName="spacing" presStyleCnt="0"/>
      <dgm:spPr/>
    </dgm:pt>
    <dgm:pt modelId="{69FA2221-8CBB-476F-8D4E-929EDCB2C37D}" type="pres">
      <dgm:prSet presAssocID="{55B88221-AA2B-411B-BDBE-FDD3B34FF829}" presName="composite" presStyleCnt="0"/>
      <dgm:spPr/>
    </dgm:pt>
    <dgm:pt modelId="{D230E66D-436B-4D7B-A1B5-33C959D9B949}" type="pres">
      <dgm:prSet presAssocID="{55B88221-AA2B-411B-BDBE-FDD3B34FF829}" presName="imgShp" presStyleLbl="fgImgPlace1" presStyleIdx="1" presStyleCnt="6" custLinFactX="-100000" custLinFactNeighborX="-152511" custLinFactNeighborY="-492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4CF2939A-CD76-4E6E-8062-E30E02850CC0}" type="pres">
      <dgm:prSet presAssocID="{55B88221-AA2B-411B-BDBE-FDD3B34FF829}" presName="txShp" presStyleLbl="node1" presStyleIdx="1" presStyleCnt="6" custScaleX="135443">
        <dgm:presLayoutVars>
          <dgm:bulletEnabled val="1"/>
        </dgm:presLayoutVars>
      </dgm:prSet>
      <dgm:spPr/>
    </dgm:pt>
    <dgm:pt modelId="{316C38F4-F4CE-4F54-B001-8B36716E96EF}" type="pres">
      <dgm:prSet presAssocID="{0FA14A53-545D-4D1B-BA75-79C25BFF9E41}" presName="spacing" presStyleCnt="0"/>
      <dgm:spPr/>
    </dgm:pt>
    <dgm:pt modelId="{EB13856D-68E5-4D58-A7C0-9DBC9E87BB31}" type="pres">
      <dgm:prSet presAssocID="{8D2DB30E-35FA-472F-9248-265327754F88}" presName="composite" presStyleCnt="0"/>
      <dgm:spPr/>
    </dgm:pt>
    <dgm:pt modelId="{6B06236B-5C77-42C6-BA27-6E8C6BFC5FD5}" type="pres">
      <dgm:prSet presAssocID="{8D2DB30E-35FA-472F-9248-265327754F88}" presName="imgShp" presStyleLbl="fgImgPlace1" presStyleIdx="2" presStyleCnt="6" custLinFactX="-100000" custLinFactNeighborX="-165767" custLinFactNeighborY="-328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7194FE74-812D-4A39-B28B-EC8D492BB41E}" type="pres">
      <dgm:prSet presAssocID="{8D2DB30E-35FA-472F-9248-265327754F88}" presName="txShp" presStyleLbl="node1" presStyleIdx="2" presStyleCnt="6" custScaleX="136808" custLinFactNeighborX="-546" custLinFactNeighborY="8203">
        <dgm:presLayoutVars>
          <dgm:bulletEnabled val="1"/>
        </dgm:presLayoutVars>
      </dgm:prSet>
      <dgm:spPr/>
    </dgm:pt>
    <dgm:pt modelId="{60173D4D-7005-448F-8B1D-C42D3494EC08}" type="pres">
      <dgm:prSet presAssocID="{3DD83283-0738-40F2-A216-69C4A24FA9C8}" presName="spacing" presStyleCnt="0"/>
      <dgm:spPr/>
    </dgm:pt>
    <dgm:pt modelId="{95C5783D-EE51-4004-81FA-C5E608859D72}" type="pres">
      <dgm:prSet presAssocID="{5066BC3A-2DFB-4B66-A42F-3DD1BDD32B89}" presName="composite" presStyleCnt="0"/>
      <dgm:spPr/>
    </dgm:pt>
    <dgm:pt modelId="{8F55C572-127E-4953-9204-540BF23EF1BE}" type="pres">
      <dgm:prSet presAssocID="{5066BC3A-2DFB-4B66-A42F-3DD1BDD32B89}" presName="imgShp" presStyleLbl="fgImgPlace1" presStyleIdx="3" presStyleCnt="6" custLinFactX="-100000" custLinFactNeighborX="-164127" custLinFactNeighborY="328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AE89B08E-81A2-4BAB-B108-0FF8D7B9CF3B}" type="pres">
      <dgm:prSet presAssocID="{5066BC3A-2DFB-4B66-A42F-3DD1BDD32B89}" presName="txShp" presStyleLbl="node1" presStyleIdx="3" presStyleCnt="6" custScaleX="136263">
        <dgm:presLayoutVars>
          <dgm:bulletEnabled val="1"/>
        </dgm:presLayoutVars>
      </dgm:prSet>
      <dgm:spPr/>
    </dgm:pt>
    <dgm:pt modelId="{51EB52E1-9C0B-4541-95B4-E46BD65A5DE5}" type="pres">
      <dgm:prSet presAssocID="{0D63AE3B-D217-45F1-890B-B1067B11DFA9}" presName="spacing" presStyleCnt="0"/>
      <dgm:spPr/>
    </dgm:pt>
    <dgm:pt modelId="{EB0554E6-0C0F-4A12-8625-75A2792051F6}" type="pres">
      <dgm:prSet presAssocID="{3C42F336-FFB1-4DAC-A89E-111EAABB354E}" presName="composite" presStyleCnt="0"/>
      <dgm:spPr/>
    </dgm:pt>
    <dgm:pt modelId="{493BA14F-531C-42FA-83B2-4D5918F69686}" type="pres">
      <dgm:prSet presAssocID="{3C42F336-FFB1-4DAC-A89E-111EAABB354E}" presName="imgShp" presStyleLbl="fgImgPlace1" presStyleIdx="4" presStyleCnt="6" custLinFactX="-100000" custLinFactNeighborX="-152511" custLinFactNeighborY="-328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E7293818-9DF6-4024-AC9B-76341FD03B2A}" type="pres">
      <dgm:prSet presAssocID="{3C42F336-FFB1-4DAC-A89E-111EAABB354E}" presName="txShp" presStyleLbl="node1" presStyleIdx="4" presStyleCnt="6" custScaleX="135170">
        <dgm:presLayoutVars>
          <dgm:bulletEnabled val="1"/>
        </dgm:presLayoutVars>
      </dgm:prSet>
      <dgm:spPr/>
    </dgm:pt>
    <dgm:pt modelId="{8D1D6E9C-E496-4348-8637-0397E696CEE6}" type="pres">
      <dgm:prSet presAssocID="{E8877A35-6A72-4932-AEE3-58CBD798823D}" presName="spacing" presStyleCnt="0"/>
      <dgm:spPr/>
    </dgm:pt>
    <dgm:pt modelId="{737DBA22-FACE-4651-852B-FC42CCEECFC5}" type="pres">
      <dgm:prSet presAssocID="{7354A3BC-6416-4569-86AF-E93D9E0332C8}" presName="composite" presStyleCnt="0"/>
      <dgm:spPr/>
    </dgm:pt>
    <dgm:pt modelId="{CC55BD49-C01D-4B94-B149-BB3E0A9CE9C4}" type="pres">
      <dgm:prSet presAssocID="{7354A3BC-6416-4569-86AF-E93D9E0332C8}" presName="imgShp" presStyleLbl="fgImgPlace1" presStyleIdx="5" presStyleCnt="6" custLinFactX="-100000" custLinFactNeighborX="-152511" custLinFactNeighborY="-3281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Стрелка: небольшой изгиб со сплошной заливкой"/>
        </a:ext>
      </dgm:extLst>
    </dgm:pt>
    <dgm:pt modelId="{CA59ACBE-A81A-4212-B9FF-B21970C5AA0F}" type="pres">
      <dgm:prSet presAssocID="{7354A3BC-6416-4569-86AF-E93D9E0332C8}" presName="txShp" presStyleLbl="node1" presStyleIdx="5" presStyleCnt="6" custScaleX="134285">
        <dgm:presLayoutVars>
          <dgm:bulletEnabled val="1"/>
        </dgm:presLayoutVars>
      </dgm:prSet>
      <dgm:spPr/>
    </dgm:pt>
  </dgm:ptLst>
  <dgm:cxnLst>
    <dgm:cxn modelId="{205F7B2D-486C-4B3A-A521-767126E8D61B}" srcId="{3A010CBC-388D-408F-92AC-74F00CE9727D}" destId="{3C42F336-FFB1-4DAC-A89E-111EAABB354E}" srcOrd="4" destOrd="0" parTransId="{DD61555A-E333-435B-BB2B-91798F6F5C58}" sibTransId="{E8877A35-6A72-4932-AEE3-58CBD798823D}"/>
    <dgm:cxn modelId="{32E5B163-91E4-4ACA-9216-2C5FD936C16D}" type="presOf" srcId="{5066BC3A-2DFB-4B66-A42F-3DD1BDD32B89}" destId="{AE89B08E-81A2-4BAB-B108-0FF8D7B9CF3B}" srcOrd="0" destOrd="0" presId="urn:microsoft.com/office/officeart/2005/8/layout/vList3"/>
    <dgm:cxn modelId="{53B9B06A-F7F0-4A4A-9628-F4FFF4D8B9B5}" srcId="{3A010CBC-388D-408F-92AC-74F00CE9727D}" destId="{8D2DB30E-35FA-472F-9248-265327754F88}" srcOrd="2" destOrd="0" parTransId="{47E95D5E-EDB5-4B36-90B0-ADFFB6B8FBF9}" sibTransId="{3DD83283-0738-40F2-A216-69C4A24FA9C8}"/>
    <dgm:cxn modelId="{F0B4274C-0147-4EFC-B15C-99AE65A1676F}" type="presOf" srcId="{3C42F336-FFB1-4DAC-A89E-111EAABB354E}" destId="{E7293818-9DF6-4024-AC9B-76341FD03B2A}" srcOrd="0" destOrd="0" presId="urn:microsoft.com/office/officeart/2005/8/layout/vList3"/>
    <dgm:cxn modelId="{9DDB28A9-D3BE-4D7A-8CE1-2A185C3AF945}" type="presOf" srcId="{3A010CBC-388D-408F-92AC-74F00CE9727D}" destId="{D0668A01-E1E6-42A9-939B-466BADA9B3FB}" srcOrd="0" destOrd="0" presId="urn:microsoft.com/office/officeart/2005/8/layout/vList3"/>
    <dgm:cxn modelId="{50C8AEA9-5815-48D3-8069-425AF20159F0}" type="presOf" srcId="{55B88221-AA2B-411B-BDBE-FDD3B34FF829}" destId="{4CF2939A-CD76-4E6E-8062-E30E02850CC0}" srcOrd="0" destOrd="0" presId="urn:microsoft.com/office/officeart/2005/8/layout/vList3"/>
    <dgm:cxn modelId="{1E1FF9AA-416B-45E3-875B-257D64F496D6}" srcId="{3A010CBC-388D-408F-92AC-74F00CE9727D}" destId="{7354A3BC-6416-4569-86AF-E93D9E0332C8}" srcOrd="5" destOrd="0" parTransId="{E9A2071C-48C5-46B9-B462-9F229BE0F165}" sibTransId="{07892A22-D2EB-4E3E-A2C9-543D0CA16831}"/>
    <dgm:cxn modelId="{FFD028AE-A716-4D89-A31D-82EC95A7F738}" type="presOf" srcId="{A757A66F-4D11-496A-B2CA-EBF11DECAF83}" destId="{7D2B2702-9610-4D42-B2F4-91A168D7AD10}" srcOrd="0" destOrd="0" presId="urn:microsoft.com/office/officeart/2005/8/layout/vList3"/>
    <dgm:cxn modelId="{99C454B3-4F9B-4229-A31C-11F59F7E69D3}" type="presOf" srcId="{7354A3BC-6416-4569-86AF-E93D9E0332C8}" destId="{CA59ACBE-A81A-4212-B9FF-B21970C5AA0F}" srcOrd="0" destOrd="0" presId="urn:microsoft.com/office/officeart/2005/8/layout/vList3"/>
    <dgm:cxn modelId="{8F424AD7-D173-4E0C-99B6-84C9CDF87C87}" type="presOf" srcId="{8D2DB30E-35FA-472F-9248-265327754F88}" destId="{7194FE74-812D-4A39-B28B-EC8D492BB41E}" srcOrd="0" destOrd="0" presId="urn:microsoft.com/office/officeart/2005/8/layout/vList3"/>
    <dgm:cxn modelId="{F42C68E8-6FDD-40DC-AC1A-13BB94C66201}" srcId="{3A010CBC-388D-408F-92AC-74F00CE9727D}" destId="{55B88221-AA2B-411B-BDBE-FDD3B34FF829}" srcOrd="1" destOrd="0" parTransId="{3F68E81C-E15A-4F91-9B6E-5ED26BEBEB9A}" sibTransId="{0FA14A53-545D-4D1B-BA75-79C25BFF9E41}"/>
    <dgm:cxn modelId="{BAA215EE-3000-41B4-AA72-A7C0276E400D}" srcId="{3A010CBC-388D-408F-92AC-74F00CE9727D}" destId="{A757A66F-4D11-496A-B2CA-EBF11DECAF83}" srcOrd="0" destOrd="0" parTransId="{53A196D2-A882-4FBD-B80C-A1E351D3A156}" sibTransId="{8F2555A4-A524-4AA7-A2F1-D0F95FA97729}"/>
    <dgm:cxn modelId="{AA50B9F4-46B2-4D0B-B3F5-48EC9114867D}" srcId="{3A010CBC-388D-408F-92AC-74F00CE9727D}" destId="{5066BC3A-2DFB-4B66-A42F-3DD1BDD32B89}" srcOrd="3" destOrd="0" parTransId="{33BD4652-E3A3-4855-8318-AA61C72B0247}" sibTransId="{0D63AE3B-D217-45F1-890B-B1067B11DFA9}"/>
    <dgm:cxn modelId="{95C51890-924F-4D47-9A5F-D0B41F3756BA}" type="presParOf" srcId="{D0668A01-E1E6-42A9-939B-466BADA9B3FB}" destId="{B031329A-1BA4-41BD-8B8A-C52ED0B0CD0A}" srcOrd="0" destOrd="0" presId="urn:microsoft.com/office/officeart/2005/8/layout/vList3"/>
    <dgm:cxn modelId="{074A5F10-C922-46A9-B232-A0ED01329180}" type="presParOf" srcId="{B031329A-1BA4-41BD-8B8A-C52ED0B0CD0A}" destId="{6D428A39-9E52-4098-A9DC-2C453C714CAB}" srcOrd="0" destOrd="0" presId="urn:microsoft.com/office/officeart/2005/8/layout/vList3"/>
    <dgm:cxn modelId="{E7D6A03D-7788-45F2-9140-6924C9B05B62}" type="presParOf" srcId="{B031329A-1BA4-41BD-8B8A-C52ED0B0CD0A}" destId="{7D2B2702-9610-4D42-B2F4-91A168D7AD10}" srcOrd="1" destOrd="0" presId="urn:microsoft.com/office/officeart/2005/8/layout/vList3"/>
    <dgm:cxn modelId="{D7604EE8-4B43-4BF6-AF0C-BAA934956F47}" type="presParOf" srcId="{D0668A01-E1E6-42A9-939B-466BADA9B3FB}" destId="{C3AC8DDA-E86B-4259-8256-060F0D54E8D4}" srcOrd="1" destOrd="0" presId="urn:microsoft.com/office/officeart/2005/8/layout/vList3"/>
    <dgm:cxn modelId="{9E216040-36DC-4682-9ACD-66ADE979F8C7}" type="presParOf" srcId="{D0668A01-E1E6-42A9-939B-466BADA9B3FB}" destId="{69FA2221-8CBB-476F-8D4E-929EDCB2C37D}" srcOrd="2" destOrd="0" presId="urn:microsoft.com/office/officeart/2005/8/layout/vList3"/>
    <dgm:cxn modelId="{933EA450-E653-4E95-BFE0-98D591E54EA4}" type="presParOf" srcId="{69FA2221-8CBB-476F-8D4E-929EDCB2C37D}" destId="{D230E66D-436B-4D7B-A1B5-33C959D9B949}" srcOrd="0" destOrd="0" presId="urn:microsoft.com/office/officeart/2005/8/layout/vList3"/>
    <dgm:cxn modelId="{43D6BB4A-56AB-4E87-88D1-7DAE1EF6BD62}" type="presParOf" srcId="{69FA2221-8CBB-476F-8D4E-929EDCB2C37D}" destId="{4CF2939A-CD76-4E6E-8062-E30E02850CC0}" srcOrd="1" destOrd="0" presId="urn:microsoft.com/office/officeart/2005/8/layout/vList3"/>
    <dgm:cxn modelId="{4088A9E3-B578-4B83-B3DC-1C7B51FC8700}" type="presParOf" srcId="{D0668A01-E1E6-42A9-939B-466BADA9B3FB}" destId="{316C38F4-F4CE-4F54-B001-8B36716E96EF}" srcOrd="3" destOrd="0" presId="urn:microsoft.com/office/officeart/2005/8/layout/vList3"/>
    <dgm:cxn modelId="{23300A94-ED4C-49FB-A199-9D4BE0EC9101}" type="presParOf" srcId="{D0668A01-E1E6-42A9-939B-466BADA9B3FB}" destId="{EB13856D-68E5-4D58-A7C0-9DBC9E87BB31}" srcOrd="4" destOrd="0" presId="urn:microsoft.com/office/officeart/2005/8/layout/vList3"/>
    <dgm:cxn modelId="{7272E4F5-C175-4C3B-9461-FD6F3276AAEA}" type="presParOf" srcId="{EB13856D-68E5-4D58-A7C0-9DBC9E87BB31}" destId="{6B06236B-5C77-42C6-BA27-6E8C6BFC5FD5}" srcOrd="0" destOrd="0" presId="urn:microsoft.com/office/officeart/2005/8/layout/vList3"/>
    <dgm:cxn modelId="{3D9E4F40-D2B8-4F1A-9DA4-E4BB3C442425}" type="presParOf" srcId="{EB13856D-68E5-4D58-A7C0-9DBC9E87BB31}" destId="{7194FE74-812D-4A39-B28B-EC8D492BB41E}" srcOrd="1" destOrd="0" presId="urn:microsoft.com/office/officeart/2005/8/layout/vList3"/>
    <dgm:cxn modelId="{EC9F20EE-7562-45DB-9D78-856BC6B96B37}" type="presParOf" srcId="{D0668A01-E1E6-42A9-939B-466BADA9B3FB}" destId="{60173D4D-7005-448F-8B1D-C42D3494EC08}" srcOrd="5" destOrd="0" presId="urn:microsoft.com/office/officeart/2005/8/layout/vList3"/>
    <dgm:cxn modelId="{D9DB9269-948B-464E-BE37-72D330D4EBD0}" type="presParOf" srcId="{D0668A01-E1E6-42A9-939B-466BADA9B3FB}" destId="{95C5783D-EE51-4004-81FA-C5E608859D72}" srcOrd="6" destOrd="0" presId="urn:microsoft.com/office/officeart/2005/8/layout/vList3"/>
    <dgm:cxn modelId="{27AE8371-8103-4F84-922A-6D9B42A5241C}" type="presParOf" srcId="{95C5783D-EE51-4004-81FA-C5E608859D72}" destId="{8F55C572-127E-4953-9204-540BF23EF1BE}" srcOrd="0" destOrd="0" presId="urn:microsoft.com/office/officeart/2005/8/layout/vList3"/>
    <dgm:cxn modelId="{B9F1095B-61E1-40F9-8E20-2F78509E08B8}" type="presParOf" srcId="{95C5783D-EE51-4004-81FA-C5E608859D72}" destId="{AE89B08E-81A2-4BAB-B108-0FF8D7B9CF3B}" srcOrd="1" destOrd="0" presId="urn:microsoft.com/office/officeart/2005/8/layout/vList3"/>
    <dgm:cxn modelId="{28327B96-FE3A-406C-B717-3509E8E66836}" type="presParOf" srcId="{D0668A01-E1E6-42A9-939B-466BADA9B3FB}" destId="{51EB52E1-9C0B-4541-95B4-E46BD65A5DE5}" srcOrd="7" destOrd="0" presId="urn:microsoft.com/office/officeart/2005/8/layout/vList3"/>
    <dgm:cxn modelId="{CDDC3330-E478-4E1D-9318-74A3B64DCB63}" type="presParOf" srcId="{D0668A01-E1E6-42A9-939B-466BADA9B3FB}" destId="{EB0554E6-0C0F-4A12-8625-75A2792051F6}" srcOrd="8" destOrd="0" presId="urn:microsoft.com/office/officeart/2005/8/layout/vList3"/>
    <dgm:cxn modelId="{27F334CA-9550-46AE-8FF8-EA0088F9CD7E}" type="presParOf" srcId="{EB0554E6-0C0F-4A12-8625-75A2792051F6}" destId="{493BA14F-531C-42FA-83B2-4D5918F69686}" srcOrd="0" destOrd="0" presId="urn:microsoft.com/office/officeart/2005/8/layout/vList3"/>
    <dgm:cxn modelId="{724C3F35-2CD4-4D10-AE9C-E2EC8346B5DC}" type="presParOf" srcId="{EB0554E6-0C0F-4A12-8625-75A2792051F6}" destId="{E7293818-9DF6-4024-AC9B-76341FD03B2A}" srcOrd="1" destOrd="0" presId="urn:microsoft.com/office/officeart/2005/8/layout/vList3"/>
    <dgm:cxn modelId="{F2D2F3CF-F269-4F78-A782-8DDA1E400EFD}" type="presParOf" srcId="{D0668A01-E1E6-42A9-939B-466BADA9B3FB}" destId="{8D1D6E9C-E496-4348-8637-0397E696CEE6}" srcOrd="9" destOrd="0" presId="urn:microsoft.com/office/officeart/2005/8/layout/vList3"/>
    <dgm:cxn modelId="{3ED9313E-A63B-44E5-8E08-764485954B64}" type="presParOf" srcId="{D0668A01-E1E6-42A9-939B-466BADA9B3FB}" destId="{737DBA22-FACE-4651-852B-FC42CCEECFC5}" srcOrd="10" destOrd="0" presId="urn:microsoft.com/office/officeart/2005/8/layout/vList3"/>
    <dgm:cxn modelId="{5D3D1725-B5ED-4D55-B728-17B0D3ACCCBF}" type="presParOf" srcId="{737DBA22-FACE-4651-852B-FC42CCEECFC5}" destId="{CC55BD49-C01D-4B94-B149-BB3E0A9CE9C4}" srcOrd="0" destOrd="0" presId="urn:microsoft.com/office/officeart/2005/8/layout/vList3"/>
    <dgm:cxn modelId="{7F49CD96-0618-429D-8EDF-77ABF332C4A2}" type="presParOf" srcId="{737DBA22-FACE-4651-852B-FC42CCEECFC5}" destId="{CA59ACBE-A81A-4212-B9FF-B21970C5AA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B1F0F4-1AD4-4570-8308-18405B54403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708703-73A8-4033-B163-ADDDBEE1318D}">
      <dgm:prSet phldrT="[Текст]" custT="1"/>
      <dgm:spPr/>
      <dgm:t>
        <a:bodyPr/>
        <a:lstStyle/>
        <a:p>
          <a:r>
            <a:rPr lang="ru-RU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гостиница</a:t>
          </a:r>
        </a:p>
      </dgm:t>
    </dgm:pt>
    <dgm:pt modelId="{719BEF04-90CF-43F2-AE32-954E30E557DA}" type="parTrans" cxnId="{0BB6DEA9-6C68-4B9A-BBE0-76F335DF46E9}">
      <dgm:prSet/>
      <dgm:spPr/>
      <dgm:t>
        <a:bodyPr/>
        <a:lstStyle/>
        <a:p>
          <a:endParaRPr lang="ru-RU"/>
        </a:p>
      </dgm:t>
    </dgm:pt>
    <dgm:pt modelId="{DE3DB515-4FA8-46A6-B4F5-9A56BD2B96DE}" type="sibTrans" cxnId="{0BB6DEA9-6C68-4B9A-BBE0-76F335DF46E9}">
      <dgm:prSet/>
      <dgm:spPr/>
      <dgm:t>
        <a:bodyPr/>
        <a:lstStyle/>
        <a:p>
          <a:endParaRPr lang="ru-RU"/>
        </a:p>
      </dgm:t>
    </dgm:pt>
    <dgm:pt modelId="{69F8E7D6-50B9-4E70-8C0A-9251650211CB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 социальной гостинице</a:t>
          </a:r>
        </a:p>
      </dgm:t>
    </dgm:pt>
    <dgm:pt modelId="{F3940F48-8310-4D12-AF75-A33FDFF23255}" type="parTrans" cxnId="{149D4985-7560-41C5-884A-296524B67C90}">
      <dgm:prSet/>
      <dgm:spPr/>
      <dgm:t>
        <a:bodyPr/>
        <a:lstStyle/>
        <a:p>
          <a:endParaRPr lang="ru-RU"/>
        </a:p>
      </dgm:t>
    </dgm:pt>
    <dgm:pt modelId="{75B70D28-02EE-46BD-B5FF-B54148030D5D}" type="sibTrans" cxnId="{149D4985-7560-41C5-884A-296524B67C90}">
      <dgm:prSet/>
      <dgm:spPr/>
      <dgm:t>
        <a:bodyPr/>
        <a:lstStyle/>
        <a:p>
          <a:endParaRPr lang="ru-RU"/>
        </a:p>
      </dgm:t>
    </dgm:pt>
    <dgm:pt modelId="{138E03F8-A07C-4812-9FFB-8564AB005764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 проживания в социальной гостинице</a:t>
          </a:r>
        </a:p>
      </dgm:t>
    </dgm:pt>
    <dgm:pt modelId="{A054E2BC-0FE3-4C02-943B-5C0F8B6ECC91}" type="parTrans" cxnId="{52B92A96-55CC-40F8-AA30-14F5370B4799}">
      <dgm:prSet/>
      <dgm:spPr/>
      <dgm:t>
        <a:bodyPr/>
        <a:lstStyle/>
        <a:p>
          <a:endParaRPr lang="ru-RU"/>
        </a:p>
      </dgm:t>
    </dgm:pt>
    <dgm:pt modelId="{232F522C-26C6-4B1C-8496-E517E7F2DC20}" type="sibTrans" cxnId="{52B92A96-55CC-40F8-AA30-14F5370B4799}">
      <dgm:prSet/>
      <dgm:spPr/>
      <dgm:t>
        <a:bodyPr/>
        <a:lstStyle/>
        <a:p>
          <a:endParaRPr lang="ru-RU"/>
        </a:p>
      </dgm:t>
    </dgm:pt>
    <dgm:pt modelId="{D8A269B1-4C66-455F-B914-48036129D1CB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Заявление и Договор о проживании</a:t>
          </a:r>
        </a:p>
      </dgm:t>
    </dgm:pt>
    <dgm:pt modelId="{F750905F-B967-4262-9B2C-7FB1BE78E401}" type="parTrans" cxnId="{A6541578-DF66-41E6-BB7A-E5031FF07F60}">
      <dgm:prSet/>
      <dgm:spPr/>
      <dgm:t>
        <a:bodyPr/>
        <a:lstStyle/>
        <a:p>
          <a:endParaRPr lang="ru-RU"/>
        </a:p>
      </dgm:t>
    </dgm:pt>
    <dgm:pt modelId="{AD2C65E5-C465-40A3-A942-E3CEB448D7EB}" type="sibTrans" cxnId="{A6541578-DF66-41E6-BB7A-E5031FF07F60}">
      <dgm:prSet/>
      <dgm:spPr/>
      <dgm:t>
        <a:bodyPr/>
        <a:lstStyle/>
        <a:p>
          <a:endParaRPr lang="ru-RU"/>
        </a:p>
      </dgm:t>
    </dgm:pt>
    <dgm:pt modelId="{298D1B94-AD87-4687-B1FA-4C06E6D169F9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регистрации и учёта детей, проживающих в социальной гостинице</a:t>
          </a:r>
          <a:endParaRPr lang="ru-RU" sz="1600" dirty="0"/>
        </a:p>
      </dgm:t>
    </dgm:pt>
    <dgm:pt modelId="{71277A68-DFB8-4A66-B248-3233EA0CDD15}" type="parTrans" cxnId="{BBE8185D-9350-40F9-ADDB-1CB9ABC42FDA}">
      <dgm:prSet/>
      <dgm:spPr/>
      <dgm:t>
        <a:bodyPr/>
        <a:lstStyle/>
        <a:p>
          <a:endParaRPr lang="ru-RU"/>
        </a:p>
      </dgm:t>
    </dgm:pt>
    <dgm:pt modelId="{A89C7286-7535-4D72-B4E8-61990FF0DB55}" type="sibTrans" cxnId="{BBE8185D-9350-40F9-ADDB-1CB9ABC42FDA}">
      <dgm:prSet/>
      <dgm:spPr/>
      <dgm:t>
        <a:bodyPr/>
        <a:lstStyle/>
        <a:p>
          <a:endParaRPr lang="ru-RU"/>
        </a:p>
      </dgm:t>
    </dgm:pt>
    <dgm:pt modelId="{9AC506A0-C69B-4004-BC1E-A1668DD7BC56}" type="pres">
      <dgm:prSet presAssocID="{C1B1F0F4-1AD4-4570-8308-18405B54403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A60ADF8-E4C0-4D6B-9907-B23881CB742C}" type="pres">
      <dgm:prSet presAssocID="{01708703-73A8-4033-B163-ADDDBEE1318D}" presName="root1" presStyleCnt="0"/>
      <dgm:spPr/>
    </dgm:pt>
    <dgm:pt modelId="{3AC44B69-C864-4840-A7EC-3EA3FD233890}" type="pres">
      <dgm:prSet presAssocID="{01708703-73A8-4033-B163-ADDDBEE1318D}" presName="LevelOneTextNode" presStyleLbl="node0" presStyleIdx="0" presStyleCnt="1">
        <dgm:presLayoutVars>
          <dgm:chPref val="3"/>
        </dgm:presLayoutVars>
      </dgm:prSet>
      <dgm:spPr/>
    </dgm:pt>
    <dgm:pt modelId="{6C64798E-4F00-47BB-B7A0-7373470A0A75}" type="pres">
      <dgm:prSet presAssocID="{01708703-73A8-4033-B163-ADDDBEE1318D}" presName="level2hierChild" presStyleCnt="0"/>
      <dgm:spPr/>
    </dgm:pt>
    <dgm:pt modelId="{5F4BAA6D-6EE9-49DC-9C43-3C09A30071A2}" type="pres">
      <dgm:prSet presAssocID="{F3940F48-8310-4D12-AF75-A33FDFF23255}" presName="conn2-1" presStyleLbl="parChTrans1D2" presStyleIdx="0" presStyleCnt="4"/>
      <dgm:spPr/>
    </dgm:pt>
    <dgm:pt modelId="{207CAA06-7920-4178-97B7-54B43D3170D9}" type="pres">
      <dgm:prSet presAssocID="{F3940F48-8310-4D12-AF75-A33FDFF23255}" presName="connTx" presStyleLbl="parChTrans1D2" presStyleIdx="0" presStyleCnt="4"/>
      <dgm:spPr/>
    </dgm:pt>
    <dgm:pt modelId="{A234A6F9-C1B1-45AB-B620-48CA6A38B7ED}" type="pres">
      <dgm:prSet presAssocID="{69F8E7D6-50B9-4E70-8C0A-9251650211CB}" presName="root2" presStyleCnt="0"/>
      <dgm:spPr/>
    </dgm:pt>
    <dgm:pt modelId="{A8663834-E48A-4967-A466-C92FA1CC4954}" type="pres">
      <dgm:prSet presAssocID="{69F8E7D6-50B9-4E70-8C0A-9251650211CB}" presName="LevelTwoTextNode" presStyleLbl="node2" presStyleIdx="0" presStyleCnt="4">
        <dgm:presLayoutVars>
          <dgm:chPref val="3"/>
        </dgm:presLayoutVars>
      </dgm:prSet>
      <dgm:spPr/>
    </dgm:pt>
    <dgm:pt modelId="{A7C6D916-286B-46F1-B94C-637E64A0B782}" type="pres">
      <dgm:prSet presAssocID="{69F8E7D6-50B9-4E70-8C0A-9251650211CB}" presName="level3hierChild" presStyleCnt="0"/>
      <dgm:spPr/>
    </dgm:pt>
    <dgm:pt modelId="{4273AD90-ED46-409A-8351-DDDCEEE5CD33}" type="pres">
      <dgm:prSet presAssocID="{A054E2BC-0FE3-4C02-943B-5C0F8B6ECC91}" presName="conn2-1" presStyleLbl="parChTrans1D2" presStyleIdx="1" presStyleCnt="4"/>
      <dgm:spPr/>
    </dgm:pt>
    <dgm:pt modelId="{CD10B212-C7E1-440F-9F97-1CC62EE4668F}" type="pres">
      <dgm:prSet presAssocID="{A054E2BC-0FE3-4C02-943B-5C0F8B6ECC91}" presName="connTx" presStyleLbl="parChTrans1D2" presStyleIdx="1" presStyleCnt="4"/>
      <dgm:spPr/>
    </dgm:pt>
    <dgm:pt modelId="{D864A90A-4394-4BE9-AA01-002FDE991E9F}" type="pres">
      <dgm:prSet presAssocID="{138E03F8-A07C-4812-9FFB-8564AB005764}" presName="root2" presStyleCnt="0"/>
      <dgm:spPr/>
    </dgm:pt>
    <dgm:pt modelId="{A8C8431E-9B80-4E3F-898E-7B86E57DCCC8}" type="pres">
      <dgm:prSet presAssocID="{138E03F8-A07C-4812-9FFB-8564AB005764}" presName="LevelTwoTextNode" presStyleLbl="node2" presStyleIdx="1" presStyleCnt="4">
        <dgm:presLayoutVars>
          <dgm:chPref val="3"/>
        </dgm:presLayoutVars>
      </dgm:prSet>
      <dgm:spPr/>
    </dgm:pt>
    <dgm:pt modelId="{7A7D22B1-E17F-436A-AABC-D2503FD26B2E}" type="pres">
      <dgm:prSet presAssocID="{138E03F8-A07C-4812-9FFB-8564AB005764}" presName="level3hierChild" presStyleCnt="0"/>
      <dgm:spPr/>
    </dgm:pt>
    <dgm:pt modelId="{4658CF2A-A8F6-421D-9FD7-11A774876001}" type="pres">
      <dgm:prSet presAssocID="{F750905F-B967-4262-9B2C-7FB1BE78E401}" presName="conn2-1" presStyleLbl="parChTrans1D2" presStyleIdx="2" presStyleCnt="4"/>
      <dgm:spPr/>
    </dgm:pt>
    <dgm:pt modelId="{A170610C-B244-45E1-B0F0-8F339E214D58}" type="pres">
      <dgm:prSet presAssocID="{F750905F-B967-4262-9B2C-7FB1BE78E401}" presName="connTx" presStyleLbl="parChTrans1D2" presStyleIdx="2" presStyleCnt="4"/>
      <dgm:spPr/>
    </dgm:pt>
    <dgm:pt modelId="{7EA055EB-F622-46E9-9082-F356553B6D96}" type="pres">
      <dgm:prSet presAssocID="{D8A269B1-4C66-455F-B914-48036129D1CB}" presName="root2" presStyleCnt="0"/>
      <dgm:spPr/>
    </dgm:pt>
    <dgm:pt modelId="{0FCC87A7-D75F-4218-86C2-7C6EF02DDD09}" type="pres">
      <dgm:prSet presAssocID="{D8A269B1-4C66-455F-B914-48036129D1CB}" presName="LevelTwoTextNode" presStyleLbl="node2" presStyleIdx="2" presStyleCnt="4">
        <dgm:presLayoutVars>
          <dgm:chPref val="3"/>
        </dgm:presLayoutVars>
      </dgm:prSet>
      <dgm:spPr/>
    </dgm:pt>
    <dgm:pt modelId="{08933A14-F0D1-4707-9B1F-475D9FB82782}" type="pres">
      <dgm:prSet presAssocID="{D8A269B1-4C66-455F-B914-48036129D1CB}" presName="level3hierChild" presStyleCnt="0"/>
      <dgm:spPr/>
    </dgm:pt>
    <dgm:pt modelId="{FD9BCAAC-C536-4934-AE2A-606A74D2E04D}" type="pres">
      <dgm:prSet presAssocID="{71277A68-DFB8-4A66-B248-3233EA0CDD15}" presName="conn2-1" presStyleLbl="parChTrans1D2" presStyleIdx="3" presStyleCnt="4"/>
      <dgm:spPr/>
    </dgm:pt>
    <dgm:pt modelId="{DD47CD92-B123-464C-A627-ED05C134366B}" type="pres">
      <dgm:prSet presAssocID="{71277A68-DFB8-4A66-B248-3233EA0CDD15}" presName="connTx" presStyleLbl="parChTrans1D2" presStyleIdx="3" presStyleCnt="4"/>
      <dgm:spPr/>
    </dgm:pt>
    <dgm:pt modelId="{BD312A12-FF96-46DE-B94D-A98AF15F91A2}" type="pres">
      <dgm:prSet presAssocID="{298D1B94-AD87-4687-B1FA-4C06E6D169F9}" presName="root2" presStyleCnt="0"/>
      <dgm:spPr/>
    </dgm:pt>
    <dgm:pt modelId="{0C2E57C5-A935-40C6-8EF6-9B422ED7D363}" type="pres">
      <dgm:prSet presAssocID="{298D1B94-AD87-4687-B1FA-4C06E6D169F9}" presName="LevelTwoTextNode" presStyleLbl="node2" presStyleIdx="3" presStyleCnt="4">
        <dgm:presLayoutVars>
          <dgm:chPref val="3"/>
        </dgm:presLayoutVars>
      </dgm:prSet>
      <dgm:spPr/>
    </dgm:pt>
    <dgm:pt modelId="{5DE2334D-8B79-4EA3-8F6C-1D93DEF02F40}" type="pres">
      <dgm:prSet presAssocID="{298D1B94-AD87-4687-B1FA-4C06E6D169F9}" presName="level3hierChild" presStyleCnt="0"/>
      <dgm:spPr/>
    </dgm:pt>
  </dgm:ptLst>
  <dgm:cxnLst>
    <dgm:cxn modelId="{A968CC0C-DB8E-4AA2-9DA5-EFF66EF70143}" type="presOf" srcId="{F750905F-B967-4262-9B2C-7FB1BE78E401}" destId="{4658CF2A-A8F6-421D-9FD7-11A774876001}" srcOrd="0" destOrd="0" presId="urn:microsoft.com/office/officeart/2008/layout/HorizontalMultiLevelHierarchy"/>
    <dgm:cxn modelId="{041AA829-47FB-4F1A-A6F8-86CD5BC83F86}" type="presOf" srcId="{F3940F48-8310-4D12-AF75-A33FDFF23255}" destId="{5F4BAA6D-6EE9-49DC-9C43-3C09A30071A2}" srcOrd="0" destOrd="0" presId="urn:microsoft.com/office/officeart/2008/layout/HorizontalMultiLevelHierarchy"/>
    <dgm:cxn modelId="{1CF2E735-63EF-42F9-823E-639140462AF4}" type="presOf" srcId="{71277A68-DFB8-4A66-B248-3233EA0CDD15}" destId="{DD47CD92-B123-464C-A627-ED05C134366B}" srcOrd="1" destOrd="0" presId="urn:microsoft.com/office/officeart/2008/layout/HorizontalMultiLevelHierarchy"/>
    <dgm:cxn modelId="{6C05083B-63B7-4AF0-AFDF-D2944E9F9BFD}" type="presOf" srcId="{D8A269B1-4C66-455F-B914-48036129D1CB}" destId="{0FCC87A7-D75F-4218-86C2-7C6EF02DDD09}" srcOrd="0" destOrd="0" presId="urn:microsoft.com/office/officeart/2008/layout/HorizontalMultiLevelHierarchy"/>
    <dgm:cxn modelId="{BBE8185D-9350-40F9-ADDB-1CB9ABC42FDA}" srcId="{01708703-73A8-4033-B163-ADDDBEE1318D}" destId="{298D1B94-AD87-4687-B1FA-4C06E6D169F9}" srcOrd="3" destOrd="0" parTransId="{71277A68-DFB8-4A66-B248-3233EA0CDD15}" sibTransId="{A89C7286-7535-4D72-B4E8-61990FF0DB55}"/>
    <dgm:cxn modelId="{4BD67747-E30C-47D8-9160-7F58E2D0CC7E}" type="presOf" srcId="{298D1B94-AD87-4687-B1FA-4C06E6D169F9}" destId="{0C2E57C5-A935-40C6-8EF6-9B422ED7D363}" srcOrd="0" destOrd="0" presId="urn:microsoft.com/office/officeart/2008/layout/HorizontalMultiLevelHierarchy"/>
    <dgm:cxn modelId="{977DAE4D-616B-41FE-8318-D56BC13DB3ED}" type="presOf" srcId="{F750905F-B967-4262-9B2C-7FB1BE78E401}" destId="{A170610C-B244-45E1-B0F0-8F339E214D58}" srcOrd="1" destOrd="0" presId="urn:microsoft.com/office/officeart/2008/layout/HorizontalMultiLevelHierarchy"/>
    <dgm:cxn modelId="{FDB5C94D-D3BF-4FAE-A16B-CAF6698F7358}" type="presOf" srcId="{A054E2BC-0FE3-4C02-943B-5C0F8B6ECC91}" destId="{CD10B212-C7E1-440F-9F97-1CC62EE4668F}" srcOrd="1" destOrd="0" presId="urn:microsoft.com/office/officeart/2008/layout/HorizontalMultiLevelHierarchy"/>
    <dgm:cxn modelId="{2DCD4552-4DB2-4ABE-940F-D0014DA9B20D}" type="presOf" srcId="{138E03F8-A07C-4812-9FFB-8564AB005764}" destId="{A8C8431E-9B80-4E3F-898E-7B86E57DCCC8}" srcOrd="0" destOrd="0" presId="urn:microsoft.com/office/officeart/2008/layout/HorizontalMultiLevelHierarchy"/>
    <dgm:cxn modelId="{F93BED75-DF41-4EAB-BF6D-9E04AEF17640}" type="presOf" srcId="{69F8E7D6-50B9-4E70-8C0A-9251650211CB}" destId="{A8663834-E48A-4967-A466-C92FA1CC4954}" srcOrd="0" destOrd="0" presId="urn:microsoft.com/office/officeart/2008/layout/HorizontalMultiLevelHierarchy"/>
    <dgm:cxn modelId="{A6541578-DF66-41E6-BB7A-E5031FF07F60}" srcId="{01708703-73A8-4033-B163-ADDDBEE1318D}" destId="{D8A269B1-4C66-455F-B914-48036129D1CB}" srcOrd="2" destOrd="0" parTransId="{F750905F-B967-4262-9B2C-7FB1BE78E401}" sibTransId="{AD2C65E5-C465-40A3-A942-E3CEB448D7EB}"/>
    <dgm:cxn modelId="{65A03B7B-CE80-40BA-AE9C-58C64B8FF564}" type="presOf" srcId="{F3940F48-8310-4D12-AF75-A33FDFF23255}" destId="{207CAA06-7920-4178-97B7-54B43D3170D9}" srcOrd="1" destOrd="0" presId="urn:microsoft.com/office/officeart/2008/layout/HorizontalMultiLevelHierarchy"/>
    <dgm:cxn modelId="{149D4985-7560-41C5-884A-296524B67C90}" srcId="{01708703-73A8-4033-B163-ADDDBEE1318D}" destId="{69F8E7D6-50B9-4E70-8C0A-9251650211CB}" srcOrd="0" destOrd="0" parTransId="{F3940F48-8310-4D12-AF75-A33FDFF23255}" sibTransId="{75B70D28-02EE-46BD-B5FF-B54148030D5D}"/>
    <dgm:cxn modelId="{945C5585-817B-4C77-BD0B-23AE19466A0F}" type="presOf" srcId="{71277A68-DFB8-4A66-B248-3233EA0CDD15}" destId="{FD9BCAAC-C536-4934-AE2A-606A74D2E04D}" srcOrd="0" destOrd="0" presId="urn:microsoft.com/office/officeart/2008/layout/HorizontalMultiLevelHierarchy"/>
    <dgm:cxn modelId="{52B92A96-55CC-40F8-AA30-14F5370B4799}" srcId="{01708703-73A8-4033-B163-ADDDBEE1318D}" destId="{138E03F8-A07C-4812-9FFB-8564AB005764}" srcOrd="1" destOrd="0" parTransId="{A054E2BC-0FE3-4C02-943B-5C0F8B6ECC91}" sibTransId="{232F522C-26C6-4B1C-8496-E517E7F2DC20}"/>
    <dgm:cxn modelId="{A9D8E0A7-D2B8-41C3-B6E3-1AC546C41863}" type="presOf" srcId="{01708703-73A8-4033-B163-ADDDBEE1318D}" destId="{3AC44B69-C864-4840-A7EC-3EA3FD233890}" srcOrd="0" destOrd="0" presId="urn:microsoft.com/office/officeart/2008/layout/HorizontalMultiLevelHierarchy"/>
    <dgm:cxn modelId="{0BB6DEA9-6C68-4B9A-BBE0-76F335DF46E9}" srcId="{C1B1F0F4-1AD4-4570-8308-18405B54403F}" destId="{01708703-73A8-4033-B163-ADDDBEE1318D}" srcOrd="0" destOrd="0" parTransId="{719BEF04-90CF-43F2-AE32-954E30E557DA}" sibTransId="{DE3DB515-4FA8-46A6-B4F5-9A56BD2B96DE}"/>
    <dgm:cxn modelId="{406645CC-D1E0-4637-9A35-6AEAADD355EF}" type="presOf" srcId="{C1B1F0F4-1AD4-4570-8308-18405B54403F}" destId="{9AC506A0-C69B-4004-BC1E-A1668DD7BC56}" srcOrd="0" destOrd="0" presId="urn:microsoft.com/office/officeart/2008/layout/HorizontalMultiLevelHierarchy"/>
    <dgm:cxn modelId="{E6EAF7CE-75C8-4A7A-ADB5-AA84043403C8}" type="presOf" srcId="{A054E2BC-0FE3-4C02-943B-5C0F8B6ECC91}" destId="{4273AD90-ED46-409A-8351-DDDCEEE5CD33}" srcOrd="0" destOrd="0" presId="urn:microsoft.com/office/officeart/2008/layout/HorizontalMultiLevelHierarchy"/>
    <dgm:cxn modelId="{86E7874F-5ADB-4D9D-8FB0-ECF51D3DB080}" type="presParOf" srcId="{9AC506A0-C69B-4004-BC1E-A1668DD7BC56}" destId="{8A60ADF8-E4C0-4D6B-9907-B23881CB742C}" srcOrd="0" destOrd="0" presId="urn:microsoft.com/office/officeart/2008/layout/HorizontalMultiLevelHierarchy"/>
    <dgm:cxn modelId="{EE656429-528E-4EA1-89C6-DC2ECD66B48A}" type="presParOf" srcId="{8A60ADF8-E4C0-4D6B-9907-B23881CB742C}" destId="{3AC44B69-C864-4840-A7EC-3EA3FD233890}" srcOrd="0" destOrd="0" presId="urn:microsoft.com/office/officeart/2008/layout/HorizontalMultiLevelHierarchy"/>
    <dgm:cxn modelId="{A9A53DC0-2B73-428B-98F4-708750B08719}" type="presParOf" srcId="{8A60ADF8-E4C0-4D6B-9907-B23881CB742C}" destId="{6C64798E-4F00-47BB-B7A0-7373470A0A75}" srcOrd="1" destOrd="0" presId="urn:microsoft.com/office/officeart/2008/layout/HorizontalMultiLevelHierarchy"/>
    <dgm:cxn modelId="{99C6C6D8-4BF9-4FF9-858E-CEA67033A367}" type="presParOf" srcId="{6C64798E-4F00-47BB-B7A0-7373470A0A75}" destId="{5F4BAA6D-6EE9-49DC-9C43-3C09A30071A2}" srcOrd="0" destOrd="0" presId="urn:microsoft.com/office/officeart/2008/layout/HorizontalMultiLevelHierarchy"/>
    <dgm:cxn modelId="{C7765075-9539-4509-992D-7D67591360CB}" type="presParOf" srcId="{5F4BAA6D-6EE9-49DC-9C43-3C09A30071A2}" destId="{207CAA06-7920-4178-97B7-54B43D3170D9}" srcOrd="0" destOrd="0" presId="urn:microsoft.com/office/officeart/2008/layout/HorizontalMultiLevelHierarchy"/>
    <dgm:cxn modelId="{1CBA977C-012A-4809-8159-5964EE1C1143}" type="presParOf" srcId="{6C64798E-4F00-47BB-B7A0-7373470A0A75}" destId="{A234A6F9-C1B1-45AB-B620-48CA6A38B7ED}" srcOrd="1" destOrd="0" presId="urn:microsoft.com/office/officeart/2008/layout/HorizontalMultiLevelHierarchy"/>
    <dgm:cxn modelId="{60F91818-BC79-49A6-B7AE-F197304917AD}" type="presParOf" srcId="{A234A6F9-C1B1-45AB-B620-48CA6A38B7ED}" destId="{A8663834-E48A-4967-A466-C92FA1CC4954}" srcOrd="0" destOrd="0" presId="urn:microsoft.com/office/officeart/2008/layout/HorizontalMultiLevelHierarchy"/>
    <dgm:cxn modelId="{1C08CEEE-7EC6-4EB9-96E2-9ACFA232F9B3}" type="presParOf" srcId="{A234A6F9-C1B1-45AB-B620-48CA6A38B7ED}" destId="{A7C6D916-286B-46F1-B94C-637E64A0B782}" srcOrd="1" destOrd="0" presId="urn:microsoft.com/office/officeart/2008/layout/HorizontalMultiLevelHierarchy"/>
    <dgm:cxn modelId="{81BEDE42-2060-442D-BC36-FA591AF26549}" type="presParOf" srcId="{6C64798E-4F00-47BB-B7A0-7373470A0A75}" destId="{4273AD90-ED46-409A-8351-DDDCEEE5CD33}" srcOrd="2" destOrd="0" presId="urn:microsoft.com/office/officeart/2008/layout/HorizontalMultiLevelHierarchy"/>
    <dgm:cxn modelId="{CA0B6B65-DECE-4B36-9AD8-1F23A926FD45}" type="presParOf" srcId="{4273AD90-ED46-409A-8351-DDDCEEE5CD33}" destId="{CD10B212-C7E1-440F-9F97-1CC62EE4668F}" srcOrd="0" destOrd="0" presId="urn:microsoft.com/office/officeart/2008/layout/HorizontalMultiLevelHierarchy"/>
    <dgm:cxn modelId="{B2DECD8B-7CA9-4D85-A781-296A45A29394}" type="presParOf" srcId="{6C64798E-4F00-47BB-B7A0-7373470A0A75}" destId="{D864A90A-4394-4BE9-AA01-002FDE991E9F}" srcOrd="3" destOrd="0" presId="urn:microsoft.com/office/officeart/2008/layout/HorizontalMultiLevelHierarchy"/>
    <dgm:cxn modelId="{6B26B94E-920D-4240-B748-673FEA181BAE}" type="presParOf" srcId="{D864A90A-4394-4BE9-AA01-002FDE991E9F}" destId="{A8C8431E-9B80-4E3F-898E-7B86E57DCCC8}" srcOrd="0" destOrd="0" presId="urn:microsoft.com/office/officeart/2008/layout/HorizontalMultiLevelHierarchy"/>
    <dgm:cxn modelId="{01891E98-8B3B-4948-A2BE-9AE873751541}" type="presParOf" srcId="{D864A90A-4394-4BE9-AA01-002FDE991E9F}" destId="{7A7D22B1-E17F-436A-AABC-D2503FD26B2E}" srcOrd="1" destOrd="0" presId="urn:microsoft.com/office/officeart/2008/layout/HorizontalMultiLevelHierarchy"/>
    <dgm:cxn modelId="{A09A05C7-9A24-4B3E-8CE9-F11B0A20A83E}" type="presParOf" srcId="{6C64798E-4F00-47BB-B7A0-7373470A0A75}" destId="{4658CF2A-A8F6-421D-9FD7-11A774876001}" srcOrd="4" destOrd="0" presId="urn:microsoft.com/office/officeart/2008/layout/HorizontalMultiLevelHierarchy"/>
    <dgm:cxn modelId="{0BDAB766-A33E-4768-8A4E-6094EB2482EE}" type="presParOf" srcId="{4658CF2A-A8F6-421D-9FD7-11A774876001}" destId="{A170610C-B244-45E1-B0F0-8F339E214D58}" srcOrd="0" destOrd="0" presId="urn:microsoft.com/office/officeart/2008/layout/HorizontalMultiLevelHierarchy"/>
    <dgm:cxn modelId="{F8D60D13-1D01-4EDE-99D0-A4C84021CD94}" type="presParOf" srcId="{6C64798E-4F00-47BB-B7A0-7373470A0A75}" destId="{7EA055EB-F622-46E9-9082-F356553B6D96}" srcOrd="5" destOrd="0" presId="urn:microsoft.com/office/officeart/2008/layout/HorizontalMultiLevelHierarchy"/>
    <dgm:cxn modelId="{7A3D16DD-5E6B-4877-9D91-F1D3E6BBBC37}" type="presParOf" srcId="{7EA055EB-F622-46E9-9082-F356553B6D96}" destId="{0FCC87A7-D75F-4218-86C2-7C6EF02DDD09}" srcOrd="0" destOrd="0" presId="urn:microsoft.com/office/officeart/2008/layout/HorizontalMultiLevelHierarchy"/>
    <dgm:cxn modelId="{A937ADB5-02A1-453F-A938-90A169FD6F88}" type="presParOf" srcId="{7EA055EB-F622-46E9-9082-F356553B6D96}" destId="{08933A14-F0D1-4707-9B1F-475D9FB82782}" srcOrd="1" destOrd="0" presId="urn:microsoft.com/office/officeart/2008/layout/HorizontalMultiLevelHierarchy"/>
    <dgm:cxn modelId="{3A78D28D-AB7A-448B-8CC0-D411262172C1}" type="presParOf" srcId="{6C64798E-4F00-47BB-B7A0-7373470A0A75}" destId="{FD9BCAAC-C536-4934-AE2A-606A74D2E04D}" srcOrd="6" destOrd="0" presId="urn:microsoft.com/office/officeart/2008/layout/HorizontalMultiLevelHierarchy"/>
    <dgm:cxn modelId="{F58A2DF7-E269-4950-9D45-86B46E9D086F}" type="presParOf" srcId="{FD9BCAAC-C536-4934-AE2A-606A74D2E04D}" destId="{DD47CD92-B123-464C-A627-ED05C134366B}" srcOrd="0" destOrd="0" presId="urn:microsoft.com/office/officeart/2008/layout/HorizontalMultiLevelHierarchy"/>
    <dgm:cxn modelId="{83E4DD63-602C-466C-8FE9-64BAD055D8ED}" type="presParOf" srcId="{6C64798E-4F00-47BB-B7A0-7373470A0A75}" destId="{BD312A12-FF96-46DE-B94D-A98AF15F91A2}" srcOrd="7" destOrd="0" presId="urn:microsoft.com/office/officeart/2008/layout/HorizontalMultiLevelHierarchy"/>
    <dgm:cxn modelId="{57644F6D-45FA-4E8D-AC85-B8366E857FE8}" type="presParOf" srcId="{BD312A12-FF96-46DE-B94D-A98AF15F91A2}" destId="{0C2E57C5-A935-40C6-8EF6-9B422ED7D363}" srcOrd="0" destOrd="0" presId="urn:microsoft.com/office/officeart/2008/layout/HorizontalMultiLevelHierarchy"/>
    <dgm:cxn modelId="{D45CBB0B-14C3-4949-B77E-2714D6D4BEDD}" type="presParOf" srcId="{BD312A12-FF96-46DE-B94D-A98AF15F91A2}" destId="{5DE2334D-8B79-4EA3-8F6C-1D93DEF02F4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33C4155-8A6F-41E2-A1C8-24A49EA52A88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47F5A0-3EE2-4A08-85DB-6C47351AE102}">
      <dgm:prSet phldrT="[Текст]" custT="1"/>
      <dgm:spPr/>
      <dgm:t>
        <a:bodyPr/>
        <a:lstStyle/>
        <a:p>
          <a:pPr algn="ctr"/>
          <a:r>
            <a:rPr lang="ru-RU" sz="2400" dirty="0"/>
            <a:t>ЦПД</a:t>
          </a:r>
        </a:p>
      </dgm:t>
    </dgm:pt>
    <dgm:pt modelId="{6A12E455-BACA-47E3-B069-7E1130407C47}" type="parTrans" cxnId="{0B8D68DC-0513-444C-BAEC-4D7BE517E14C}">
      <dgm:prSet/>
      <dgm:spPr/>
      <dgm:t>
        <a:bodyPr/>
        <a:lstStyle/>
        <a:p>
          <a:pPr algn="ctr"/>
          <a:endParaRPr lang="ru-RU"/>
        </a:p>
      </dgm:t>
    </dgm:pt>
    <dgm:pt modelId="{2E6AFF2B-4048-4D2C-9076-B4B3FBC730D9}" type="sibTrans" cxnId="{0B8D68DC-0513-444C-BAEC-4D7BE517E14C}">
      <dgm:prSet/>
      <dgm:spPr/>
      <dgm:t>
        <a:bodyPr/>
        <a:lstStyle/>
        <a:p>
          <a:pPr algn="ctr"/>
          <a:endParaRPr lang="ru-RU"/>
        </a:p>
      </dgm:t>
    </dgm:pt>
    <dgm:pt modelId="{4000A729-8653-4E59-87BA-47FB3FB81E33}">
      <dgm:prSet phldrT="[Текст]" custT="1"/>
      <dgm:spPr/>
      <dgm:t>
        <a:bodyPr/>
        <a:lstStyle/>
        <a:p>
          <a:pPr algn="ctr"/>
          <a:r>
            <a:rPr lang="ru-RU" sz="1200" dirty="0"/>
            <a:t>Уполномоченный по правам ребёнка Липецкой области</a:t>
          </a:r>
        </a:p>
      </dgm:t>
    </dgm:pt>
    <dgm:pt modelId="{5B427075-264E-47BE-9C0B-F34367F02177}" type="parTrans" cxnId="{365F116F-1C70-461D-8C03-37C54C907B40}">
      <dgm:prSet/>
      <dgm:spPr/>
      <dgm:t>
        <a:bodyPr/>
        <a:lstStyle/>
        <a:p>
          <a:pPr algn="ctr"/>
          <a:endParaRPr lang="ru-RU"/>
        </a:p>
      </dgm:t>
    </dgm:pt>
    <dgm:pt modelId="{C3D38587-EF34-4D01-A728-14C47D0DE828}" type="sibTrans" cxnId="{365F116F-1C70-461D-8C03-37C54C907B40}">
      <dgm:prSet/>
      <dgm:spPr/>
      <dgm:t>
        <a:bodyPr/>
        <a:lstStyle/>
        <a:p>
          <a:pPr algn="ctr"/>
          <a:endParaRPr lang="ru-RU"/>
        </a:p>
      </dgm:t>
    </dgm:pt>
    <dgm:pt modelId="{97D62048-A20B-4E09-BF2C-E78BB0DB5B5A}">
      <dgm:prSet phldrT="[Текст]" custT="1"/>
      <dgm:spPr/>
      <dgm:t>
        <a:bodyPr/>
        <a:lstStyle/>
        <a:p>
          <a:pPr algn="ctr"/>
          <a:r>
            <a:rPr lang="ru-RU" sz="1200" dirty="0"/>
            <a:t>Органы </a:t>
          </a:r>
        </a:p>
        <a:p>
          <a:pPr algn="ctr"/>
          <a:r>
            <a:rPr lang="ru-RU" sz="1200" dirty="0"/>
            <a:t>опеки и попечительства г. Липецка и Липецкой области</a:t>
          </a:r>
        </a:p>
      </dgm:t>
    </dgm:pt>
    <dgm:pt modelId="{11E5D4EA-A14E-4CFC-BAA9-792458417D18}" type="parTrans" cxnId="{28AD5730-E835-444A-BA45-D4AB956DD5BE}">
      <dgm:prSet/>
      <dgm:spPr/>
      <dgm:t>
        <a:bodyPr/>
        <a:lstStyle/>
        <a:p>
          <a:pPr algn="ctr"/>
          <a:endParaRPr lang="ru-RU"/>
        </a:p>
      </dgm:t>
    </dgm:pt>
    <dgm:pt modelId="{061DA8AD-D2EB-48B4-8B08-068055374BF7}" type="sibTrans" cxnId="{28AD5730-E835-444A-BA45-D4AB956DD5BE}">
      <dgm:prSet/>
      <dgm:spPr/>
      <dgm:t>
        <a:bodyPr/>
        <a:lstStyle/>
        <a:p>
          <a:pPr algn="ctr"/>
          <a:endParaRPr lang="ru-RU"/>
        </a:p>
      </dgm:t>
    </dgm:pt>
    <dgm:pt modelId="{5A7C3CE9-137B-4F28-BE6E-5BA24BF36072}">
      <dgm:prSet phldrT="[Текст]" custT="1"/>
      <dgm:spPr/>
      <dgm:t>
        <a:bodyPr/>
        <a:lstStyle/>
        <a:p>
          <a:pPr algn="ctr"/>
          <a:r>
            <a:rPr lang="ru-RU" sz="1200" dirty="0"/>
            <a:t>Органы социальной защиты г. Липецка и Липецкой области</a:t>
          </a:r>
        </a:p>
      </dgm:t>
    </dgm:pt>
    <dgm:pt modelId="{3046E90D-2553-4D12-A43D-648D5235591B}" type="parTrans" cxnId="{891AA61C-A797-4A2A-9EC7-7CFED0BD4068}">
      <dgm:prSet/>
      <dgm:spPr/>
      <dgm:t>
        <a:bodyPr/>
        <a:lstStyle/>
        <a:p>
          <a:pPr algn="ctr"/>
          <a:endParaRPr lang="ru-RU"/>
        </a:p>
      </dgm:t>
    </dgm:pt>
    <dgm:pt modelId="{B275E020-762B-4CBF-802B-D31EE3EDB183}" type="sibTrans" cxnId="{891AA61C-A797-4A2A-9EC7-7CFED0BD4068}">
      <dgm:prSet/>
      <dgm:spPr/>
      <dgm:t>
        <a:bodyPr/>
        <a:lstStyle/>
        <a:p>
          <a:pPr algn="ctr"/>
          <a:endParaRPr lang="ru-RU"/>
        </a:p>
      </dgm:t>
    </dgm:pt>
    <dgm:pt modelId="{8CD2FE9C-0593-492F-8965-813AEBA984E2}">
      <dgm:prSet phldrT="[Текст]" custT="1"/>
      <dgm:spPr/>
      <dgm:t>
        <a:bodyPr/>
        <a:lstStyle/>
        <a:p>
          <a:pPr algn="ctr"/>
          <a:r>
            <a:rPr lang="ru-RU" sz="1200" dirty="0"/>
            <a:t>Прокуратура и суд Октябрьского округа г. Липецка</a:t>
          </a:r>
        </a:p>
      </dgm:t>
    </dgm:pt>
    <dgm:pt modelId="{4E011B43-FF08-4F62-BFCF-40E5A6FE5570}" type="parTrans" cxnId="{44449901-8E05-498B-A001-F98735D71B9E}">
      <dgm:prSet/>
      <dgm:spPr/>
      <dgm:t>
        <a:bodyPr/>
        <a:lstStyle/>
        <a:p>
          <a:pPr algn="ctr"/>
          <a:endParaRPr lang="ru-RU"/>
        </a:p>
      </dgm:t>
    </dgm:pt>
    <dgm:pt modelId="{D367F290-6DFD-4A61-B0EA-5DFE24FE6899}" type="sibTrans" cxnId="{44449901-8E05-498B-A001-F98735D71B9E}">
      <dgm:prSet/>
      <dgm:spPr/>
      <dgm:t>
        <a:bodyPr/>
        <a:lstStyle/>
        <a:p>
          <a:pPr algn="ctr"/>
          <a:endParaRPr lang="ru-RU"/>
        </a:p>
      </dgm:t>
    </dgm:pt>
    <dgm:pt modelId="{F91BFB8C-6CCB-4BE5-AEDF-674CEC0852A2}">
      <dgm:prSet phldrT="[Текст]" custT="1"/>
      <dgm:spPr/>
      <dgm:t>
        <a:bodyPr/>
        <a:lstStyle/>
        <a:p>
          <a:pPr algn="ctr"/>
          <a:r>
            <a:rPr lang="ru-RU" sz="1200" dirty="0"/>
            <a:t>Благотворительные фонды и общественные организации</a:t>
          </a:r>
        </a:p>
      </dgm:t>
    </dgm:pt>
    <dgm:pt modelId="{BEFDB124-C65B-4D23-B51C-DA1B4475FD4C}" type="parTrans" cxnId="{55C5C673-630D-4816-BB0B-A8FC1EBC31DB}">
      <dgm:prSet/>
      <dgm:spPr/>
      <dgm:t>
        <a:bodyPr/>
        <a:lstStyle/>
        <a:p>
          <a:pPr algn="ctr"/>
          <a:endParaRPr lang="ru-RU"/>
        </a:p>
      </dgm:t>
    </dgm:pt>
    <dgm:pt modelId="{0676810B-6087-46D8-9265-31ED37CE471A}" type="sibTrans" cxnId="{55C5C673-630D-4816-BB0B-A8FC1EBC31DB}">
      <dgm:prSet/>
      <dgm:spPr/>
      <dgm:t>
        <a:bodyPr/>
        <a:lstStyle/>
        <a:p>
          <a:pPr algn="ctr"/>
          <a:endParaRPr lang="ru-RU"/>
        </a:p>
      </dgm:t>
    </dgm:pt>
    <dgm:pt modelId="{5839F664-95BA-4425-BB54-CB454728FAAC}">
      <dgm:prSet phldrT="[Текст]" custT="1"/>
      <dgm:spPr/>
      <dgm:t>
        <a:bodyPr/>
        <a:lstStyle/>
        <a:p>
          <a:pPr algn="ctr"/>
          <a:r>
            <a:rPr lang="ru-RU" sz="1200" dirty="0"/>
            <a:t>Учреждения здравоохранения г. Липецка</a:t>
          </a:r>
        </a:p>
      </dgm:t>
    </dgm:pt>
    <dgm:pt modelId="{CDA8EF33-1050-40EE-B0DB-9944D8E35875}" type="parTrans" cxnId="{6616AF88-93DF-4D5F-8018-1B1841A98E9D}">
      <dgm:prSet/>
      <dgm:spPr/>
      <dgm:t>
        <a:bodyPr/>
        <a:lstStyle/>
        <a:p>
          <a:pPr algn="ctr"/>
          <a:endParaRPr lang="ru-RU"/>
        </a:p>
      </dgm:t>
    </dgm:pt>
    <dgm:pt modelId="{5263C2AF-1924-434E-AE87-E3B5B9840676}" type="sibTrans" cxnId="{6616AF88-93DF-4D5F-8018-1B1841A98E9D}">
      <dgm:prSet/>
      <dgm:spPr/>
      <dgm:t>
        <a:bodyPr/>
        <a:lstStyle/>
        <a:p>
          <a:pPr algn="ctr"/>
          <a:endParaRPr lang="ru-RU"/>
        </a:p>
      </dgm:t>
    </dgm:pt>
    <dgm:pt modelId="{E0ED0AC0-FF9E-46BF-B536-D5E1FE867F03}">
      <dgm:prSet phldrT="[Текст]" custT="1"/>
      <dgm:spPr/>
      <dgm:t>
        <a:bodyPr/>
        <a:lstStyle/>
        <a:p>
          <a:pPr algn="ctr"/>
          <a:r>
            <a:rPr lang="ru-RU" sz="1200" dirty="0"/>
            <a:t>Учреждения культуры и дополнительного образования  г. Липецка</a:t>
          </a:r>
        </a:p>
      </dgm:t>
    </dgm:pt>
    <dgm:pt modelId="{BDE16053-41C8-4743-A148-270CFCDB134E}" type="parTrans" cxnId="{0035767F-C3FD-4568-82D2-1DD81B2871BC}">
      <dgm:prSet/>
      <dgm:spPr/>
      <dgm:t>
        <a:bodyPr/>
        <a:lstStyle/>
        <a:p>
          <a:pPr algn="ctr"/>
          <a:endParaRPr lang="ru-RU"/>
        </a:p>
      </dgm:t>
    </dgm:pt>
    <dgm:pt modelId="{FCE6D489-F377-4634-B780-1714256C0161}" type="sibTrans" cxnId="{0035767F-C3FD-4568-82D2-1DD81B2871BC}">
      <dgm:prSet/>
      <dgm:spPr/>
      <dgm:t>
        <a:bodyPr/>
        <a:lstStyle/>
        <a:p>
          <a:pPr algn="ctr"/>
          <a:endParaRPr lang="ru-RU"/>
        </a:p>
      </dgm:t>
    </dgm:pt>
    <dgm:pt modelId="{2CFDDA44-5950-4C9E-AA29-CA828960FE7D}">
      <dgm:prSet phldrT="[Текст]" custT="1"/>
      <dgm:spPr/>
      <dgm:t>
        <a:bodyPr/>
        <a:lstStyle/>
        <a:p>
          <a:pPr algn="ctr"/>
          <a:r>
            <a:rPr lang="ru-RU" sz="1200" dirty="0"/>
            <a:t>Учреждения образования г. Липецка и Липецкой области</a:t>
          </a:r>
        </a:p>
      </dgm:t>
    </dgm:pt>
    <dgm:pt modelId="{994735FC-FA54-4B37-B3DA-5C439FAF04D9}" type="parTrans" cxnId="{FC49E085-D250-4D80-800E-27672EF5D694}">
      <dgm:prSet/>
      <dgm:spPr/>
      <dgm:t>
        <a:bodyPr/>
        <a:lstStyle/>
        <a:p>
          <a:pPr algn="ctr"/>
          <a:endParaRPr lang="ru-RU"/>
        </a:p>
      </dgm:t>
    </dgm:pt>
    <dgm:pt modelId="{6A07CEB0-1C7A-481A-B252-7ADDED30AD1E}" type="sibTrans" cxnId="{FC49E085-D250-4D80-800E-27672EF5D694}">
      <dgm:prSet/>
      <dgm:spPr/>
      <dgm:t>
        <a:bodyPr/>
        <a:lstStyle/>
        <a:p>
          <a:pPr algn="ctr"/>
          <a:endParaRPr lang="ru-RU"/>
        </a:p>
      </dgm:t>
    </dgm:pt>
    <dgm:pt modelId="{EBE9D0DD-09E8-43C8-845E-55B83BA19ACA}">
      <dgm:prSet phldrT="[Текст]" custT="1"/>
      <dgm:spPr/>
      <dgm:t>
        <a:bodyPr/>
        <a:lstStyle/>
        <a:p>
          <a:pPr algn="ctr"/>
          <a:r>
            <a:rPr lang="ru-RU" sz="1200" dirty="0"/>
            <a:t>Органы местного самоуправления</a:t>
          </a:r>
        </a:p>
      </dgm:t>
    </dgm:pt>
    <dgm:pt modelId="{8FE38D6B-A719-4B80-AC2B-DF410B24AF7B}" type="parTrans" cxnId="{56F57C5D-A596-4324-AE39-EB5845B8773F}">
      <dgm:prSet/>
      <dgm:spPr/>
      <dgm:t>
        <a:bodyPr/>
        <a:lstStyle/>
        <a:p>
          <a:pPr algn="ctr"/>
          <a:endParaRPr lang="ru-RU"/>
        </a:p>
      </dgm:t>
    </dgm:pt>
    <dgm:pt modelId="{0F209091-148A-4F83-9D14-22CA5BC8B082}" type="sibTrans" cxnId="{56F57C5D-A596-4324-AE39-EB5845B8773F}">
      <dgm:prSet/>
      <dgm:spPr/>
      <dgm:t>
        <a:bodyPr/>
        <a:lstStyle/>
        <a:p>
          <a:pPr algn="ctr"/>
          <a:endParaRPr lang="ru-RU"/>
        </a:p>
      </dgm:t>
    </dgm:pt>
    <dgm:pt modelId="{9B35674B-9CA5-4B43-8A55-98F6AB76903A}" type="pres">
      <dgm:prSet presAssocID="{833C4155-8A6F-41E2-A1C8-24A49EA52A88}" presName="composite" presStyleCnt="0">
        <dgm:presLayoutVars>
          <dgm:chMax val="1"/>
          <dgm:dir/>
          <dgm:resizeHandles val="exact"/>
        </dgm:presLayoutVars>
      </dgm:prSet>
      <dgm:spPr/>
    </dgm:pt>
    <dgm:pt modelId="{72E2C4B0-8219-4842-B183-C633E6B64095}" type="pres">
      <dgm:prSet presAssocID="{833C4155-8A6F-41E2-A1C8-24A49EA52A88}" presName="radial" presStyleCnt="0">
        <dgm:presLayoutVars>
          <dgm:animLvl val="ctr"/>
        </dgm:presLayoutVars>
      </dgm:prSet>
      <dgm:spPr/>
    </dgm:pt>
    <dgm:pt modelId="{2B58CE66-DDAA-4CB3-8109-BFCF430953E6}" type="pres">
      <dgm:prSet presAssocID="{6547F5A0-3EE2-4A08-85DB-6C47351AE102}" presName="centerShape" presStyleLbl="vennNode1" presStyleIdx="0" presStyleCnt="10" custScaleX="58079" custScaleY="55775"/>
      <dgm:spPr/>
    </dgm:pt>
    <dgm:pt modelId="{FB4DAA76-7842-47A3-A126-DB2CB229DCE7}" type="pres">
      <dgm:prSet presAssocID="{4000A729-8653-4E59-87BA-47FB3FB81E33}" presName="node" presStyleLbl="vennNode1" presStyleIdx="1" presStyleCnt="10">
        <dgm:presLayoutVars>
          <dgm:bulletEnabled val="1"/>
        </dgm:presLayoutVars>
      </dgm:prSet>
      <dgm:spPr/>
    </dgm:pt>
    <dgm:pt modelId="{1C52BAC5-9A3A-4919-83EF-1D70208E0A05}" type="pres">
      <dgm:prSet presAssocID="{97D62048-A20B-4E09-BF2C-E78BB0DB5B5A}" presName="node" presStyleLbl="vennNode1" presStyleIdx="2" presStyleCnt="10" custScaleX="101892">
        <dgm:presLayoutVars>
          <dgm:bulletEnabled val="1"/>
        </dgm:presLayoutVars>
      </dgm:prSet>
      <dgm:spPr/>
    </dgm:pt>
    <dgm:pt modelId="{935FC9FD-F8D7-4EB1-BC31-AB9FC96F584D}" type="pres">
      <dgm:prSet presAssocID="{5A7C3CE9-137B-4F28-BE6E-5BA24BF36072}" presName="node" presStyleLbl="vennNode1" presStyleIdx="3" presStyleCnt="10">
        <dgm:presLayoutVars>
          <dgm:bulletEnabled val="1"/>
        </dgm:presLayoutVars>
      </dgm:prSet>
      <dgm:spPr/>
    </dgm:pt>
    <dgm:pt modelId="{907329ED-FFF7-4944-8DE9-34AB228CA5AB}" type="pres">
      <dgm:prSet presAssocID="{8CD2FE9C-0593-492F-8965-813AEBA984E2}" presName="node" presStyleLbl="vennNode1" presStyleIdx="4" presStyleCnt="10">
        <dgm:presLayoutVars>
          <dgm:bulletEnabled val="1"/>
        </dgm:presLayoutVars>
      </dgm:prSet>
      <dgm:spPr/>
    </dgm:pt>
    <dgm:pt modelId="{F3A16076-5938-4E9B-83A2-9A1DE7D20E90}" type="pres">
      <dgm:prSet presAssocID="{F91BFB8C-6CCB-4BE5-AEDF-674CEC0852A2}" presName="node" presStyleLbl="vennNode1" presStyleIdx="5" presStyleCnt="10">
        <dgm:presLayoutVars>
          <dgm:bulletEnabled val="1"/>
        </dgm:presLayoutVars>
      </dgm:prSet>
      <dgm:spPr/>
    </dgm:pt>
    <dgm:pt modelId="{DD45AF12-C323-477C-BCBF-6597E01A04C0}" type="pres">
      <dgm:prSet presAssocID="{5839F664-95BA-4425-BB54-CB454728FAAC}" presName="node" presStyleLbl="vennNode1" presStyleIdx="6" presStyleCnt="10">
        <dgm:presLayoutVars>
          <dgm:bulletEnabled val="1"/>
        </dgm:presLayoutVars>
      </dgm:prSet>
      <dgm:spPr/>
    </dgm:pt>
    <dgm:pt modelId="{C8E260C1-D0E7-4B96-9DBF-95CBE421171E}" type="pres">
      <dgm:prSet presAssocID="{E0ED0AC0-FF9E-46BF-B536-D5E1FE867F03}" presName="node" presStyleLbl="vennNode1" presStyleIdx="7" presStyleCnt="10">
        <dgm:presLayoutVars>
          <dgm:bulletEnabled val="1"/>
        </dgm:presLayoutVars>
      </dgm:prSet>
      <dgm:spPr/>
    </dgm:pt>
    <dgm:pt modelId="{1D9887BF-0A1C-44F7-851B-643950CA8D48}" type="pres">
      <dgm:prSet presAssocID="{2CFDDA44-5950-4C9E-AA29-CA828960FE7D}" presName="node" presStyleLbl="vennNode1" presStyleIdx="8" presStyleCnt="10">
        <dgm:presLayoutVars>
          <dgm:bulletEnabled val="1"/>
        </dgm:presLayoutVars>
      </dgm:prSet>
      <dgm:spPr/>
    </dgm:pt>
    <dgm:pt modelId="{262AE354-3B42-4CCB-B5AA-8004DA133B99}" type="pres">
      <dgm:prSet presAssocID="{EBE9D0DD-09E8-43C8-845E-55B83BA19ACA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44449901-8E05-498B-A001-F98735D71B9E}" srcId="{6547F5A0-3EE2-4A08-85DB-6C47351AE102}" destId="{8CD2FE9C-0593-492F-8965-813AEBA984E2}" srcOrd="3" destOrd="0" parTransId="{4E011B43-FF08-4F62-BFCF-40E5A6FE5570}" sibTransId="{D367F290-6DFD-4A61-B0EA-5DFE24FE6899}"/>
    <dgm:cxn modelId="{791D460A-65B6-48F3-9A69-F1862648D479}" type="presOf" srcId="{4000A729-8653-4E59-87BA-47FB3FB81E33}" destId="{FB4DAA76-7842-47A3-A126-DB2CB229DCE7}" srcOrd="0" destOrd="0" presId="urn:microsoft.com/office/officeart/2005/8/layout/radial3"/>
    <dgm:cxn modelId="{AD278016-D6DD-439E-B426-3D2D9E9D6131}" type="presOf" srcId="{8CD2FE9C-0593-492F-8965-813AEBA984E2}" destId="{907329ED-FFF7-4944-8DE9-34AB228CA5AB}" srcOrd="0" destOrd="0" presId="urn:microsoft.com/office/officeart/2005/8/layout/radial3"/>
    <dgm:cxn modelId="{891AA61C-A797-4A2A-9EC7-7CFED0BD4068}" srcId="{6547F5A0-3EE2-4A08-85DB-6C47351AE102}" destId="{5A7C3CE9-137B-4F28-BE6E-5BA24BF36072}" srcOrd="2" destOrd="0" parTransId="{3046E90D-2553-4D12-A43D-648D5235591B}" sibTransId="{B275E020-762B-4CBF-802B-D31EE3EDB183}"/>
    <dgm:cxn modelId="{C789F324-CE59-4C88-BF64-C2623C9BED71}" type="presOf" srcId="{833C4155-8A6F-41E2-A1C8-24A49EA52A88}" destId="{9B35674B-9CA5-4B43-8A55-98F6AB76903A}" srcOrd="0" destOrd="0" presId="urn:microsoft.com/office/officeart/2005/8/layout/radial3"/>
    <dgm:cxn modelId="{C6BA202C-DE37-4F65-A994-9C151D107DB8}" type="presOf" srcId="{97D62048-A20B-4E09-BF2C-E78BB0DB5B5A}" destId="{1C52BAC5-9A3A-4919-83EF-1D70208E0A05}" srcOrd="0" destOrd="0" presId="urn:microsoft.com/office/officeart/2005/8/layout/radial3"/>
    <dgm:cxn modelId="{28AD5730-E835-444A-BA45-D4AB956DD5BE}" srcId="{6547F5A0-3EE2-4A08-85DB-6C47351AE102}" destId="{97D62048-A20B-4E09-BF2C-E78BB0DB5B5A}" srcOrd="1" destOrd="0" parTransId="{11E5D4EA-A14E-4CFC-BAA9-792458417D18}" sibTransId="{061DA8AD-D2EB-48B4-8B08-068055374BF7}"/>
    <dgm:cxn modelId="{1DDC343A-C61E-4235-97A0-7C829FE55309}" type="presOf" srcId="{F91BFB8C-6CCB-4BE5-AEDF-674CEC0852A2}" destId="{F3A16076-5938-4E9B-83A2-9A1DE7D20E90}" srcOrd="0" destOrd="0" presId="urn:microsoft.com/office/officeart/2005/8/layout/radial3"/>
    <dgm:cxn modelId="{56F57C5D-A596-4324-AE39-EB5845B8773F}" srcId="{6547F5A0-3EE2-4A08-85DB-6C47351AE102}" destId="{EBE9D0DD-09E8-43C8-845E-55B83BA19ACA}" srcOrd="8" destOrd="0" parTransId="{8FE38D6B-A719-4B80-AC2B-DF410B24AF7B}" sibTransId="{0F209091-148A-4F83-9D14-22CA5BC8B082}"/>
    <dgm:cxn modelId="{6499D863-5623-4BDC-9F2F-75DB52D3A2F3}" type="presOf" srcId="{5839F664-95BA-4425-BB54-CB454728FAAC}" destId="{DD45AF12-C323-477C-BCBF-6597E01A04C0}" srcOrd="0" destOrd="0" presId="urn:microsoft.com/office/officeart/2005/8/layout/radial3"/>
    <dgm:cxn modelId="{365F116F-1C70-461D-8C03-37C54C907B40}" srcId="{6547F5A0-3EE2-4A08-85DB-6C47351AE102}" destId="{4000A729-8653-4E59-87BA-47FB3FB81E33}" srcOrd="0" destOrd="0" parTransId="{5B427075-264E-47BE-9C0B-F34367F02177}" sibTransId="{C3D38587-EF34-4D01-A728-14C47D0DE828}"/>
    <dgm:cxn modelId="{73E6B34F-32ED-477A-8544-0404E840753B}" type="presOf" srcId="{E0ED0AC0-FF9E-46BF-B536-D5E1FE867F03}" destId="{C8E260C1-D0E7-4B96-9DBF-95CBE421171E}" srcOrd="0" destOrd="0" presId="urn:microsoft.com/office/officeart/2005/8/layout/radial3"/>
    <dgm:cxn modelId="{55C5C673-630D-4816-BB0B-A8FC1EBC31DB}" srcId="{6547F5A0-3EE2-4A08-85DB-6C47351AE102}" destId="{F91BFB8C-6CCB-4BE5-AEDF-674CEC0852A2}" srcOrd="4" destOrd="0" parTransId="{BEFDB124-C65B-4D23-B51C-DA1B4475FD4C}" sibTransId="{0676810B-6087-46D8-9265-31ED37CE471A}"/>
    <dgm:cxn modelId="{5C424477-7528-4926-AB00-728522DF5C5D}" type="presOf" srcId="{6547F5A0-3EE2-4A08-85DB-6C47351AE102}" destId="{2B58CE66-DDAA-4CB3-8109-BFCF430953E6}" srcOrd="0" destOrd="0" presId="urn:microsoft.com/office/officeart/2005/8/layout/radial3"/>
    <dgm:cxn modelId="{0035767F-C3FD-4568-82D2-1DD81B2871BC}" srcId="{6547F5A0-3EE2-4A08-85DB-6C47351AE102}" destId="{E0ED0AC0-FF9E-46BF-B536-D5E1FE867F03}" srcOrd="6" destOrd="0" parTransId="{BDE16053-41C8-4743-A148-270CFCDB134E}" sibTransId="{FCE6D489-F377-4634-B780-1714256C0161}"/>
    <dgm:cxn modelId="{8445DA85-A0BA-455F-A43D-86CD086DAC20}" type="presOf" srcId="{EBE9D0DD-09E8-43C8-845E-55B83BA19ACA}" destId="{262AE354-3B42-4CCB-B5AA-8004DA133B99}" srcOrd="0" destOrd="0" presId="urn:microsoft.com/office/officeart/2005/8/layout/radial3"/>
    <dgm:cxn modelId="{FC49E085-D250-4D80-800E-27672EF5D694}" srcId="{6547F5A0-3EE2-4A08-85DB-6C47351AE102}" destId="{2CFDDA44-5950-4C9E-AA29-CA828960FE7D}" srcOrd="7" destOrd="0" parTransId="{994735FC-FA54-4B37-B3DA-5C439FAF04D9}" sibTransId="{6A07CEB0-1C7A-481A-B252-7ADDED30AD1E}"/>
    <dgm:cxn modelId="{6616AF88-93DF-4D5F-8018-1B1841A98E9D}" srcId="{6547F5A0-3EE2-4A08-85DB-6C47351AE102}" destId="{5839F664-95BA-4425-BB54-CB454728FAAC}" srcOrd="5" destOrd="0" parTransId="{CDA8EF33-1050-40EE-B0DB-9944D8E35875}" sibTransId="{5263C2AF-1924-434E-AE87-E3B5B9840676}"/>
    <dgm:cxn modelId="{A41425A2-6574-4DC7-855A-C415B6565C5B}" type="presOf" srcId="{2CFDDA44-5950-4C9E-AA29-CA828960FE7D}" destId="{1D9887BF-0A1C-44F7-851B-643950CA8D48}" srcOrd="0" destOrd="0" presId="urn:microsoft.com/office/officeart/2005/8/layout/radial3"/>
    <dgm:cxn modelId="{3EFFEEDA-77CC-444A-B1D4-F0377DC654C6}" type="presOf" srcId="{5A7C3CE9-137B-4F28-BE6E-5BA24BF36072}" destId="{935FC9FD-F8D7-4EB1-BC31-AB9FC96F584D}" srcOrd="0" destOrd="0" presId="urn:microsoft.com/office/officeart/2005/8/layout/radial3"/>
    <dgm:cxn modelId="{0B8D68DC-0513-444C-BAEC-4D7BE517E14C}" srcId="{833C4155-8A6F-41E2-A1C8-24A49EA52A88}" destId="{6547F5A0-3EE2-4A08-85DB-6C47351AE102}" srcOrd="0" destOrd="0" parTransId="{6A12E455-BACA-47E3-B069-7E1130407C47}" sibTransId="{2E6AFF2B-4048-4D2C-9076-B4B3FBC730D9}"/>
    <dgm:cxn modelId="{FC313F07-482E-4A24-8B55-CE1EF3A2BA42}" type="presParOf" srcId="{9B35674B-9CA5-4B43-8A55-98F6AB76903A}" destId="{72E2C4B0-8219-4842-B183-C633E6B64095}" srcOrd="0" destOrd="0" presId="urn:microsoft.com/office/officeart/2005/8/layout/radial3"/>
    <dgm:cxn modelId="{B7D98D13-1052-41DA-BBF9-AB719C4C514D}" type="presParOf" srcId="{72E2C4B0-8219-4842-B183-C633E6B64095}" destId="{2B58CE66-DDAA-4CB3-8109-BFCF430953E6}" srcOrd="0" destOrd="0" presId="urn:microsoft.com/office/officeart/2005/8/layout/radial3"/>
    <dgm:cxn modelId="{E33468CC-F435-4435-8365-600D153B3BCA}" type="presParOf" srcId="{72E2C4B0-8219-4842-B183-C633E6B64095}" destId="{FB4DAA76-7842-47A3-A126-DB2CB229DCE7}" srcOrd="1" destOrd="0" presId="urn:microsoft.com/office/officeart/2005/8/layout/radial3"/>
    <dgm:cxn modelId="{20E1A46F-B617-44A5-B0F0-D4972926318D}" type="presParOf" srcId="{72E2C4B0-8219-4842-B183-C633E6B64095}" destId="{1C52BAC5-9A3A-4919-83EF-1D70208E0A05}" srcOrd="2" destOrd="0" presId="urn:microsoft.com/office/officeart/2005/8/layout/radial3"/>
    <dgm:cxn modelId="{E2614A1A-9367-4869-93A7-B3927C0E6EED}" type="presParOf" srcId="{72E2C4B0-8219-4842-B183-C633E6B64095}" destId="{935FC9FD-F8D7-4EB1-BC31-AB9FC96F584D}" srcOrd="3" destOrd="0" presId="urn:microsoft.com/office/officeart/2005/8/layout/radial3"/>
    <dgm:cxn modelId="{6AFA1DC9-46CF-4A9D-A705-251034B96769}" type="presParOf" srcId="{72E2C4B0-8219-4842-B183-C633E6B64095}" destId="{907329ED-FFF7-4944-8DE9-34AB228CA5AB}" srcOrd="4" destOrd="0" presId="urn:microsoft.com/office/officeart/2005/8/layout/radial3"/>
    <dgm:cxn modelId="{9D88012F-8DB6-4A9E-8459-BCD8146605FC}" type="presParOf" srcId="{72E2C4B0-8219-4842-B183-C633E6B64095}" destId="{F3A16076-5938-4E9B-83A2-9A1DE7D20E90}" srcOrd="5" destOrd="0" presId="urn:microsoft.com/office/officeart/2005/8/layout/radial3"/>
    <dgm:cxn modelId="{7EA00653-840C-4C94-94A1-19D29A1DF6E2}" type="presParOf" srcId="{72E2C4B0-8219-4842-B183-C633E6B64095}" destId="{DD45AF12-C323-477C-BCBF-6597E01A04C0}" srcOrd="6" destOrd="0" presId="urn:microsoft.com/office/officeart/2005/8/layout/radial3"/>
    <dgm:cxn modelId="{70FAEC10-6E90-4AC1-8785-4D55AC37B650}" type="presParOf" srcId="{72E2C4B0-8219-4842-B183-C633E6B64095}" destId="{C8E260C1-D0E7-4B96-9DBF-95CBE421171E}" srcOrd="7" destOrd="0" presId="urn:microsoft.com/office/officeart/2005/8/layout/radial3"/>
    <dgm:cxn modelId="{9334280E-2B00-47E2-81E9-15B5864791A9}" type="presParOf" srcId="{72E2C4B0-8219-4842-B183-C633E6B64095}" destId="{1D9887BF-0A1C-44F7-851B-643950CA8D48}" srcOrd="8" destOrd="0" presId="urn:microsoft.com/office/officeart/2005/8/layout/radial3"/>
    <dgm:cxn modelId="{AE6473DA-AB82-48B8-BFE8-212E43E755E0}" type="presParOf" srcId="{72E2C4B0-8219-4842-B183-C633E6B64095}" destId="{262AE354-3B42-4CCB-B5AA-8004DA133B99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B2702-9610-4D42-B2F4-91A168D7AD10}">
      <dsp:nvSpPr>
        <dsp:cNvPr id="0" name=""/>
        <dsp:cNvSpPr/>
      </dsp:nvSpPr>
      <dsp:spPr>
        <a:xfrm rot="10800000">
          <a:off x="497835" y="2809"/>
          <a:ext cx="9172456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об отделении Службы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постинтернатного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сопровождения</a:t>
          </a:r>
        </a:p>
      </dsp:txBody>
      <dsp:txXfrm rot="10800000">
        <a:off x="662912" y="2809"/>
        <a:ext cx="9007379" cy="660307"/>
      </dsp:txXfrm>
    </dsp:sp>
    <dsp:sp modelId="{6D428A39-9E52-4098-A9DC-2C453C714CAB}">
      <dsp:nvSpPr>
        <dsp:cNvPr id="0" name=""/>
        <dsp:cNvSpPr/>
      </dsp:nvSpPr>
      <dsp:spPr>
        <a:xfrm>
          <a:off x="0" y="2809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2939A-CD76-4E6E-8062-E30E02850CC0}">
      <dsp:nvSpPr>
        <dsp:cNvPr id="0" name=""/>
        <dsp:cNvSpPr/>
      </dsp:nvSpPr>
      <dsp:spPr>
        <a:xfrm rot="10800000">
          <a:off x="504868" y="860224"/>
          <a:ext cx="9158391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Программа социализации и сопровождения воспитанников Центра в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предвыпускной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постинтернатный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период «Я - успешный»</a:t>
          </a:r>
        </a:p>
      </dsp:txBody>
      <dsp:txXfrm rot="10800000">
        <a:off x="669945" y="860224"/>
        <a:ext cx="8993314" cy="660307"/>
      </dsp:txXfrm>
    </dsp:sp>
    <dsp:sp modelId="{D230E66D-436B-4D7B-A1B5-33C959D9B949}">
      <dsp:nvSpPr>
        <dsp:cNvPr id="0" name=""/>
        <dsp:cNvSpPr/>
      </dsp:nvSpPr>
      <dsp:spPr>
        <a:xfrm>
          <a:off x="0" y="827724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4FE74-812D-4A39-B28B-EC8D492BB41E}">
      <dsp:nvSpPr>
        <dsp:cNvPr id="0" name=""/>
        <dsp:cNvSpPr/>
      </dsp:nvSpPr>
      <dsp:spPr>
        <a:xfrm rot="10800000">
          <a:off x="421799" y="1771803"/>
          <a:ext cx="9250690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 социальной гостинице</a:t>
          </a:r>
        </a:p>
      </dsp:txBody>
      <dsp:txXfrm rot="10800000">
        <a:off x="586876" y="1771803"/>
        <a:ext cx="9085613" cy="660307"/>
      </dsp:txXfrm>
    </dsp:sp>
    <dsp:sp modelId="{6B06236B-5C77-42C6-BA27-6E8C6BFC5FD5}">
      <dsp:nvSpPr>
        <dsp:cNvPr id="0" name=""/>
        <dsp:cNvSpPr/>
      </dsp:nvSpPr>
      <dsp:spPr>
        <a:xfrm>
          <a:off x="0" y="1695974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89B08E-81A2-4BAB-B108-0FF8D7B9CF3B}">
      <dsp:nvSpPr>
        <dsp:cNvPr id="0" name=""/>
        <dsp:cNvSpPr/>
      </dsp:nvSpPr>
      <dsp:spPr>
        <a:xfrm rot="10800000">
          <a:off x="477144" y="2575053"/>
          <a:ext cx="9213838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учёта выпускников, находящихся на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постинтернатном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сопровождении</a:t>
          </a:r>
        </a:p>
      </dsp:txBody>
      <dsp:txXfrm rot="10800000">
        <a:off x="642221" y="2575053"/>
        <a:ext cx="9048761" cy="660307"/>
      </dsp:txXfrm>
    </dsp:sp>
    <dsp:sp modelId="{8F55C572-127E-4953-9204-540BF23EF1BE}">
      <dsp:nvSpPr>
        <dsp:cNvPr id="0" name=""/>
        <dsp:cNvSpPr/>
      </dsp:nvSpPr>
      <dsp:spPr>
        <a:xfrm>
          <a:off x="0" y="2596718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93818-9DF6-4024-AC9B-76341FD03B2A}">
      <dsp:nvSpPr>
        <dsp:cNvPr id="0" name=""/>
        <dsp:cNvSpPr/>
      </dsp:nvSpPr>
      <dsp:spPr>
        <a:xfrm rot="10800000">
          <a:off x="514098" y="3432467"/>
          <a:ext cx="9139931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регистрации и учёта детей, проживающих в социальной гостинице</a:t>
          </a:r>
        </a:p>
      </dsp:txBody>
      <dsp:txXfrm rot="10800000">
        <a:off x="679175" y="3432467"/>
        <a:ext cx="8974854" cy="660307"/>
      </dsp:txXfrm>
    </dsp:sp>
    <dsp:sp modelId="{493BA14F-531C-42FA-83B2-4D5918F69686}">
      <dsp:nvSpPr>
        <dsp:cNvPr id="0" name=""/>
        <dsp:cNvSpPr/>
      </dsp:nvSpPr>
      <dsp:spPr>
        <a:xfrm>
          <a:off x="0" y="3410803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59ACBE-A81A-4212-B9FF-B21970C5AA0F}">
      <dsp:nvSpPr>
        <dsp:cNvPr id="0" name=""/>
        <dsp:cNvSpPr/>
      </dsp:nvSpPr>
      <dsp:spPr>
        <a:xfrm rot="10800000">
          <a:off x="544018" y="4289882"/>
          <a:ext cx="9080090" cy="66030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1177" tIns="60960" rIns="113792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Должностные инструкции социального педагога и педагога – психолога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Службы </a:t>
          </a:r>
          <a:r>
            <a:rPr lang="ru-RU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постинтернатного</a:t>
          </a: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сопровождения </a:t>
          </a:r>
        </a:p>
      </dsp:txBody>
      <dsp:txXfrm rot="10800000">
        <a:off x="709095" y="4289882"/>
        <a:ext cx="8915013" cy="660307"/>
      </dsp:txXfrm>
    </dsp:sp>
    <dsp:sp modelId="{CC55BD49-C01D-4B94-B149-BB3E0A9CE9C4}">
      <dsp:nvSpPr>
        <dsp:cNvPr id="0" name=""/>
        <dsp:cNvSpPr/>
      </dsp:nvSpPr>
      <dsp:spPr>
        <a:xfrm>
          <a:off x="0" y="4268217"/>
          <a:ext cx="660307" cy="660307"/>
        </a:xfrm>
        <a:prstGeom prst="ellipse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9BCAAC-C536-4934-AE2A-606A74D2E04D}">
      <dsp:nvSpPr>
        <dsp:cNvPr id="0" name=""/>
        <dsp:cNvSpPr/>
      </dsp:nvSpPr>
      <dsp:spPr>
        <a:xfrm>
          <a:off x="2832897" y="2571172"/>
          <a:ext cx="640941" cy="1831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0470" y="0"/>
              </a:lnTo>
              <a:lnTo>
                <a:pt x="320470" y="1831960"/>
              </a:lnTo>
              <a:lnTo>
                <a:pt x="640941" y="183196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104846" y="3438631"/>
        <a:ext cx="97042" cy="97042"/>
      </dsp:txXfrm>
    </dsp:sp>
    <dsp:sp modelId="{4658CF2A-A8F6-421D-9FD7-11A774876001}">
      <dsp:nvSpPr>
        <dsp:cNvPr id="0" name=""/>
        <dsp:cNvSpPr/>
      </dsp:nvSpPr>
      <dsp:spPr>
        <a:xfrm>
          <a:off x="2832897" y="2571172"/>
          <a:ext cx="640941" cy="610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0470" y="0"/>
              </a:lnTo>
              <a:lnTo>
                <a:pt x="320470" y="610653"/>
              </a:lnTo>
              <a:lnTo>
                <a:pt x="640941" y="610653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31236" y="2854367"/>
        <a:ext cx="44263" cy="44263"/>
      </dsp:txXfrm>
    </dsp:sp>
    <dsp:sp modelId="{4273AD90-ED46-409A-8351-DDDCEEE5CD33}">
      <dsp:nvSpPr>
        <dsp:cNvPr id="0" name=""/>
        <dsp:cNvSpPr/>
      </dsp:nvSpPr>
      <dsp:spPr>
        <a:xfrm>
          <a:off x="2832897" y="1960519"/>
          <a:ext cx="640941" cy="610653"/>
        </a:xfrm>
        <a:custGeom>
          <a:avLst/>
          <a:gdLst/>
          <a:ahLst/>
          <a:cxnLst/>
          <a:rect l="0" t="0" r="0" b="0"/>
          <a:pathLst>
            <a:path>
              <a:moveTo>
                <a:pt x="0" y="610653"/>
              </a:moveTo>
              <a:lnTo>
                <a:pt x="320470" y="610653"/>
              </a:lnTo>
              <a:lnTo>
                <a:pt x="320470" y="0"/>
              </a:lnTo>
              <a:lnTo>
                <a:pt x="64094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131236" y="2243713"/>
        <a:ext cx="44263" cy="44263"/>
      </dsp:txXfrm>
    </dsp:sp>
    <dsp:sp modelId="{5F4BAA6D-6EE9-49DC-9C43-3C09A30071A2}">
      <dsp:nvSpPr>
        <dsp:cNvPr id="0" name=""/>
        <dsp:cNvSpPr/>
      </dsp:nvSpPr>
      <dsp:spPr>
        <a:xfrm>
          <a:off x="2832897" y="739212"/>
          <a:ext cx="640941" cy="1831960"/>
        </a:xfrm>
        <a:custGeom>
          <a:avLst/>
          <a:gdLst/>
          <a:ahLst/>
          <a:cxnLst/>
          <a:rect l="0" t="0" r="0" b="0"/>
          <a:pathLst>
            <a:path>
              <a:moveTo>
                <a:pt x="0" y="1831960"/>
              </a:moveTo>
              <a:lnTo>
                <a:pt x="320470" y="1831960"/>
              </a:lnTo>
              <a:lnTo>
                <a:pt x="320470" y="0"/>
              </a:lnTo>
              <a:lnTo>
                <a:pt x="640941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3104846" y="1606671"/>
        <a:ext cx="97042" cy="97042"/>
      </dsp:txXfrm>
    </dsp:sp>
    <dsp:sp modelId="{3AC44B69-C864-4840-A7EC-3EA3FD233890}">
      <dsp:nvSpPr>
        <dsp:cNvPr id="0" name=""/>
        <dsp:cNvSpPr/>
      </dsp:nvSpPr>
      <dsp:spPr>
        <a:xfrm rot="16200000">
          <a:off x="-226798" y="2082649"/>
          <a:ext cx="5142345" cy="977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гостиница</a:t>
          </a:r>
        </a:p>
      </dsp:txBody>
      <dsp:txXfrm>
        <a:off x="-226798" y="2082649"/>
        <a:ext cx="5142345" cy="977045"/>
      </dsp:txXfrm>
    </dsp:sp>
    <dsp:sp modelId="{A8663834-E48A-4967-A466-C92FA1CC4954}">
      <dsp:nvSpPr>
        <dsp:cNvPr id="0" name=""/>
        <dsp:cNvSpPr/>
      </dsp:nvSpPr>
      <dsp:spPr>
        <a:xfrm>
          <a:off x="3473839" y="250689"/>
          <a:ext cx="3204709" cy="977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Положение о социальной гостинице</a:t>
          </a:r>
        </a:p>
      </dsp:txBody>
      <dsp:txXfrm>
        <a:off x="3473839" y="250689"/>
        <a:ext cx="3204709" cy="977045"/>
      </dsp:txXfrm>
    </dsp:sp>
    <dsp:sp modelId="{A8C8431E-9B80-4E3F-898E-7B86E57DCCC8}">
      <dsp:nvSpPr>
        <dsp:cNvPr id="0" name=""/>
        <dsp:cNvSpPr/>
      </dsp:nvSpPr>
      <dsp:spPr>
        <a:xfrm>
          <a:off x="3473839" y="1471996"/>
          <a:ext cx="3204709" cy="977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Правила проживания в социальной гостинице</a:t>
          </a:r>
        </a:p>
      </dsp:txBody>
      <dsp:txXfrm>
        <a:off x="3473839" y="1471996"/>
        <a:ext cx="3204709" cy="977045"/>
      </dsp:txXfrm>
    </dsp:sp>
    <dsp:sp modelId="{0FCC87A7-D75F-4218-86C2-7C6EF02DDD09}">
      <dsp:nvSpPr>
        <dsp:cNvPr id="0" name=""/>
        <dsp:cNvSpPr/>
      </dsp:nvSpPr>
      <dsp:spPr>
        <a:xfrm>
          <a:off x="3473839" y="2693303"/>
          <a:ext cx="3204709" cy="977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Заявление и Договор о проживании</a:t>
          </a:r>
        </a:p>
      </dsp:txBody>
      <dsp:txXfrm>
        <a:off x="3473839" y="2693303"/>
        <a:ext cx="3204709" cy="977045"/>
      </dsp:txXfrm>
    </dsp:sp>
    <dsp:sp modelId="{0C2E57C5-A935-40C6-8EF6-9B422ED7D363}">
      <dsp:nvSpPr>
        <dsp:cNvPr id="0" name=""/>
        <dsp:cNvSpPr/>
      </dsp:nvSpPr>
      <dsp:spPr>
        <a:xfrm>
          <a:off x="3473839" y="3914610"/>
          <a:ext cx="3204709" cy="9770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Журнал регистрации и учёта детей, проживающих в социальной гостинице</a:t>
          </a:r>
          <a:endParaRPr lang="ru-RU" sz="1600" kern="1200" dirty="0"/>
        </a:p>
      </dsp:txBody>
      <dsp:txXfrm>
        <a:off x="3473839" y="3914610"/>
        <a:ext cx="3204709" cy="97704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58CE66-DDAA-4CB3-8109-BFCF430953E6}">
      <dsp:nvSpPr>
        <dsp:cNvPr id="0" name=""/>
        <dsp:cNvSpPr/>
      </dsp:nvSpPr>
      <dsp:spPr>
        <a:xfrm>
          <a:off x="3550458" y="2034719"/>
          <a:ext cx="1867591" cy="179350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ЦПД</a:t>
          </a:r>
        </a:p>
      </dsp:txBody>
      <dsp:txXfrm>
        <a:off x="3823960" y="2297372"/>
        <a:ext cx="1320587" cy="1268198"/>
      </dsp:txXfrm>
    </dsp:sp>
    <dsp:sp modelId="{FB4DAA76-7842-47A3-A126-DB2CB229DCE7}">
      <dsp:nvSpPr>
        <dsp:cNvPr id="0" name=""/>
        <dsp:cNvSpPr/>
      </dsp:nvSpPr>
      <dsp:spPr>
        <a:xfrm>
          <a:off x="3680352" y="31795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Уполномоченный по правам ребёнка Липецкой области</a:t>
          </a:r>
        </a:p>
      </dsp:txBody>
      <dsp:txXfrm>
        <a:off x="3915809" y="267252"/>
        <a:ext cx="1136889" cy="1136889"/>
      </dsp:txXfrm>
    </dsp:sp>
    <dsp:sp modelId="{1C52BAC5-9A3A-4919-83EF-1D70208E0A05}">
      <dsp:nvSpPr>
        <dsp:cNvPr id="0" name=""/>
        <dsp:cNvSpPr/>
      </dsp:nvSpPr>
      <dsp:spPr>
        <a:xfrm>
          <a:off x="5012281" y="522113"/>
          <a:ext cx="1638222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Органы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опеки и попечительства г. Липецка и Липецкой области</a:t>
          </a:r>
        </a:p>
      </dsp:txBody>
      <dsp:txXfrm>
        <a:off x="5252193" y="757570"/>
        <a:ext cx="1158398" cy="1136889"/>
      </dsp:txXfrm>
    </dsp:sp>
    <dsp:sp modelId="{935FC9FD-F8D7-4EB1-BC31-AB9FC96F584D}">
      <dsp:nvSpPr>
        <dsp:cNvPr id="0" name=""/>
        <dsp:cNvSpPr/>
      </dsp:nvSpPr>
      <dsp:spPr>
        <a:xfrm>
          <a:off x="5744288" y="1763642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Органы социальной защиты г. Липецка и Липецкой области</a:t>
          </a:r>
        </a:p>
      </dsp:txBody>
      <dsp:txXfrm>
        <a:off x="5979745" y="1999099"/>
        <a:ext cx="1136889" cy="1136889"/>
      </dsp:txXfrm>
    </dsp:sp>
    <dsp:sp modelId="{907329ED-FFF7-4944-8DE9-34AB228CA5AB}">
      <dsp:nvSpPr>
        <dsp:cNvPr id="0" name=""/>
        <dsp:cNvSpPr/>
      </dsp:nvSpPr>
      <dsp:spPr>
        <a:xfrm>
          <a:off x="5495347" y="3175457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Прокуратура и суд Октябрьского округа г. Липецка</a:t>
          </a:r>
        </a:p>
      </dsp:txBody>
      <dsp:txXfrm>
        <a:off x="5730804" y="3410914"/>
        <a:ext cx="1136889" cy="1136889"/>
      </dsp:txXfrm>
    </dsp:sp>
    <dsp:sp modelId="{F3A16076-5938-4E9B-83A2-9A1DE7D20E90}">
      <dsp:nvSpPr>
        <dsp:cNvPr id="0" name=""/>
        <dsp:cNvSpPr/>
      </dsp:nvSpPr>
      <dsp:spPr>
        <a:xfrm>
          <a:off x="4397150" y="4096953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Благотворительные фонды и общественные организации</a:t>
          </a:r>
        </a:p>
      </dsp:txBody>
      <dsp:txXfrm>
        <a:off x="4632607" y="4332410"/>
        <a:ext cx="1136889" cy="1136889"/>
      </dsp:txXfrm>
    </dsp:sp>
    <dsp:sp modelId="{DD45AF12-C323-477C-BCBF-6597E01A04C0}">
      <dsp:nvSpPr>
        <dsp:cNvPr id="0" name=""/>
        <dsp:cNvSpPr/>
      </dsp:nvSpPr>
      <dsp:spPr>
        <a:xfrm>
          <a:off x="2963555" y="4096953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Учреждения здравоохранения г. Липецка</a:t>
          </a:r>
        </a:p>
      </dsp:txBody>
      <dsp:txXfrm>
        <a:off x="3199012" y="4332410"/>
        <a:ext cx="1136889" cy="1136889"/>
      </dsp:txXfrm>
    </dsp:sp>
    <dsp:sp modelId="{C8E260C1-D0E7-4B96-9DBF-95CBE421171E}">
      <dsp:nvSpPr>
        <dsp:cNvPr id="0" name=""/>
        <dsp:cNvSpPr/>
      </dsp:nvSpPr>
      <dsp:spPr>
        <a:xfrm>
          <a:off x="1865358" y="3175457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Учреждения культуры и дополнительного образования  г. Липецка</a:t>
          </a:r>
        </a:p>
      </dsp:txBody>
      <dsp:txXfrm>
        <a:off x="2100815" y="3410914"/>
        <a:ext cx="1136889" cy="1136889"/>
      </dsp:txXfrm>
    </dsp:sp>
    <dsp:sp modelId="{1D9887BF-0A1C-44F7-851B-643950CA8D48}">
      <dsp:nvSpPr>
        <dsp:cNvPr id="0" name=""/>
        <dsp:cNvSpPr/>
      </dsp:nvSpPr>
      <dsp:spPr>
        <a:xfrm>
          <a:off x="1616417" y="1763642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Учреждения образования г. Липецка и Липецкой области</a:t>
          </a:r>
        </a:p>
      </dsp:txBody>
      <dsp:txXfrm>
        <a:off x="1851874" y="1999099"/>
        <a:ext cx="1136889" cy="1136889"/>
      </dsp:txXfrm>
    </dsp:sp>
    <dsp:sp modelId="{262AE354-3B42-4CCB-B5AA-8004DA133B99}">
      <dsp:nvSpPr>
        <dsp:cNvPr id="0" name=""/>
        <dsp:cNvSpPr/>
      </dsp:nvSpPr>
      <dsp:spPr>
        <a:xfrm>
          <a:off x="2333214" y="522113"/>
          <a:ext cx="1607803" cy="16078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Органы местного самоуправления</a:t>
          </a:r>
        </a:p>
      </dsp:txBody>
      <dsp:txXfrm>
        <a:off x="2568671" y="757570"/>
        <a:ext cx="1136889" cy="1136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0822D-5E2E-4034-88F3-8140F6242A0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06675C-D636-43CD-85A1-3889C0D309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7555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90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51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71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90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18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67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6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5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56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43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95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9900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036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81340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31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67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82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2AC24A9-CCB6-4F8D-B8DB-C2F3692CFA5A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7401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7778BA-5AEA-5FA8-6E20-60B051F91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16738" y="685799"/>
            <a:ext cx="6159273" cy="1558637"/>
          </a:xfrm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(ОБЛАСТНОЕ) БЮДЖЕТНОЕ УЧРЕЖДЕНИЕ </a:t>
            </a:r>
            <a:b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«ЦЕНТР ПОМОЩИ ДЕТЯМ, ОСТАВШИМСЯ БЕЗ ПОПЕЧЕНИЯ РОДИТЕЛЕЙ, И СОДЕЙСТВИЯ СЕМЕЙНОМУ УСТРОЙСТВУ </a:t>
            </a:r>
            <a:b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ИМЕНИ ГЕРОЯ РОССИЙСКОЙ ФЕДЕРАЦИИ </a:t>
            </a:r>
            <a:b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ЭДУАРДА БОРИСОВИЧА БЕЛАНА»</a:t>
            </a:r>
            <a:b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(г. Липецк, ул. Коммунистическая, д.27)</a:t>
            </a:r>
            <a:br>
              <a:rPr lang="en-US" sz="1400" b="1" spc="8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EF726D-0BFA-8B0E-FBFD-2659833EB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5456" y="2521527"/>
            <a:ext cx="6167930" cy="2004291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1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к самостоятельной жизни  выпускников,</a:t>
            </a:r>
          </a:p>
          <a:p>
            <a:pPr algn="ctr"/>
            <a:r>
              <a:rPr lang="ru-RU" sz="12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один из факторов успешной социализации</a:t>
            </a:r>
          </a:p>
          <a:p>
            <a:pPr algn="ctr"/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8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56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56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– психолог Плохих Лариса Геннадьевна</a:t>
            </a:r>
          </a:p>
          <a:p>
            <a:endParaRPr lang="ru-RU" dirty="0"/>
          </a:p>
        </p:txBody>
      </p:sp>
      <p:pic>
        <p:nvPicPr>
          <p:cNvPr id="4" name="Picture 3" descr="White сферах везде в размытии">
            <a:extLst>
              <a:ext uri="{FF2B5EF4-FFF2-40B4-BE49-F238E27FC236}">
                <a16:creationId xmlns:a16="http://schemas.microsoft.com/office/drawing/2014/main" id="{5FAF84DC-6FC8-A775-732D-ADE1C944F5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1"/>
          <a:stretch/>
        </p:blipFill>
        <p:spPr>
          <a:xfrm>
            <a:off x="20" y="10"/>
            <a:ext cx="4639713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264163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8FE976E-984B-75F9-90C8-C86D6F4543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0721577"/>
              </p:ext>
            </p:extLst>
          </p:nvPr>
        </p:nvGraphicFramePr>
        <p:xfrm>
          <a:off x="1115568" y="1219200"/>
          <a:ext cx="10168128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3868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7">
            <a:extLst>
              <a:ext uri="{FF2B5EF4-FFF2-40B4-BE49-F238E27FC236}">
                <a16:creationId xmlns:a16="http://schemas.microsoft.com/office/drawing/2014/main" id="{DDBBE45D-EE27-AFBA-D49D-2D59657D89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4266497"/>
              </p:ext>
            </p:extLst>
          </p:nvPr>
        </p:nvGraphicFramePr>
        <p:xfrm>
          <a:off x="1390650" y="344488"/>
          <a:ext cx="9620250" cy="2680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13">
            <a:extLst>
              <a:ext uri="{FF2B5EF4-FFF2-40B4-BE49-F238E27FC236}">
                <a16:creationId xmlns:a16="http://schemas.microsoft.com/office/drawing/2014/main" id="{09485A17-5439-15CC-F702-09177BF980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321301"/>
              </p:ext>
            </p:extLst>
          </p:nvPr>
        </p:nvGraphicFramePr>
        <p:xfrm>
          <a:off x="1390650" y="3024909"/>
          <a:ext cx="9786937" cy="3229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3890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5BBB08E-0F89-6961-8FC5-1AA48660B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4895529"/>
              </p:ext>
            </p:extLst>
          </p:nvPr>
        </p:nvGraphicFramePr>
        <p:xfrm>
          <a:off x="684213" y="685799"/>
          <a:ext cx="8534400" cy="5142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50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20">
            <a:extLst>
              <a:ext uri="{FF2B5EF4-FFF2-40B4-BE49-F238E27FC236}">
                <a16:creationId xmlns:a16="http://schemas.microsoft.com/office/drawing/2014/main" id="{5C9C6E7F-7C58-D094-352D-13558476F6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167075"/>
              </p:ext>
            </p:extLst>
          </p:nvPr>
        </p:nvGraphicFramePr>
        <p:xfrm>
          <a:off x="348343" y="868217"/>
          <a:ext cx="10145486" cy="4839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84877F6-75B4-8A4B-C7AA-97A3861F8F64}"/>
              </a:ext>
            </a:extLst>
          </p:cNvPr>
          <p:cNvSpPr txBox="1"/>
          <p:nvPr/>
        </p:nvSpPr>
        <p:spPr>
          <a:xfrm>
            <a:off x="2452255" y="5989783"/>
            <a:ext cx="7370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Проживание в социальной гостинице</a:t>
            </a:r>
          </a:p>
        </p:txBody>
      </p:sp>
    </p:spTree>
    <p:extLst>
      <p:ext uri="{BB962C8B-B14F-4D97-AF65-F5344CB8AC3E}">
        <p14:creationId xmlns:p14="http://schemas.microsoft.com/office/powerpoint/2010/main" val="2720664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DA1E0D-B4C0-0353-3C33-639DC45B88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365" y="157655"/>
            <a:ext cx="4748492" cy="3111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C6B0BC-9513-ABAA-797E-0A95FD36C5ED}"/>
              </a:ext>
            </a:extLst>
          </p:cNvPr>
          <p:cNvPicPr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982" y="218294"/>
            <a:ext cx="5056017" cy="2990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4231B9-D955-4724-FBA8-3951869FF683}"/>
              </a:ext>
            </a:extLst>
          </p:cNvPr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429000"/>
            <a:ext cx="4532238" cy="3111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79A654-6199-8937-1A90-ADC8EB1BA9A8}"/>
              </a:ext>
            </a:extLst>
          </p:cNvPr>
          <p:cNvPicPr>
            <a:picLocks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982" y="3269599"/>
            <a:ext cx="5056017" cy="3111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4AFE6B-D4F2-3D1D-D919-A9F533316AC5}"/>
              </a:ext>
            </a:extLst>
          </p:cNvPr>
          <p:cNvSpPr txBox="1"/>
          <p:nvPr/>
        </p:nvSpPr>
        <p:spPr>
          <a:xfrm>
            <a:off x="4331090" y="3045194"/>
            <a:ext cx="3183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Социальная </a:t>
            </a:r>
          </a:p>
          <a:p>
            <a:pPr algn="ctr"/>
            <a:r>
              <a:rPr lang="ru-RU" dirty="0"/>
              <a:t>гостиница</a:t>
            </a:r>
          </a:p>
        </p:txBody>
      </p:sp>
    </p:spTree>
    <p:extLst>
      <p:ext uri="{BB962C8B-B14F-4D97-AF65-F5344CB8AC3E}">
        <p14:creationId xmlns:p14="http://schemas.microsoft.com/office/powerpoint/2010/main" val="374886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A3CD94-1BBA-0A87-01AE-FAB596AC80AD}"/>
              </a:ext>
            </a:extLst>
          </p:cNvPr>
          <p:cNvSpPr txBox="1"/>
          <p:nvPr/>
        </p:nvSpPr>
        <p:spPr>
          <a:xfrm>
            <a:off x="2119745" y="401782"/>
            <a:ext cx="838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Межведомственное взаимодействие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E90DEB19-1A97-4098-C25C-03845E75FB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7350223"/>
              </p:ext>
            </p:extLst>
          </p:nvPr>
        </p:nvGraphicFramePr>
        <p:xfrm>
          <a:off x="2031999" y="719666"/>
          <a:ext cx="8968509" cy="573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3271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 descr="Изображение выглядит как в помещении, стена, мебель, выдвижной ящик&#10;&#10;Автоматически созданное описание">
            <a:extLst>
              <a:ext uri="{FF2B5EF4-FFF2-40B4-BE49-F238E27FC236}">
                <a16:creationId xmlns:a16="http://schemas.microsoft.com/office/drawing/2014/main" id="{CC96E2DA-6FA1-B5D7-D7AA-CF68A22EC0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9004">
            <a:off x="4625071" y="3487917"/>
            <a:ext cx="7680932" cy="3520901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3" name="Рисунок 2" descr="Изображение выглядит как в помещении, стена, выдвижной ящик, пол&#10;&#10;Автоматически созданное описание">
            <a:extLst>
              <a:ext uri="{FF2B5EF4-FFF2-40B4-BE49-F238E27FC236}">
                <a16:creationId xmlns:a16="http://schemas.microsoft.com/office/drawing/2014/main" id="{6F4F5C7C-75ED-A714-757D-74F33C140A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0593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в помещении, стена, дизайн интерьера, потолок&#10;&#10;Автоматически созданное описание">
            <a:extLst>
              <a:ext uri="{FF2B5EF4-FFF2-40B4-BE49-F238E27FC236}">
                <a16:creationId xmlns:a16="http://schemas.microsoft.com/office/drawing/2014/main" id="{F9B909F9-AE60-078F-EF58-C17A1DCD70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7713" y="643467"/>
            <a:ext cx="6813856" cy="5571066"/>
          </a:xfrm>
          <a:prstGeom prst="rect">
            <a:avLst/>
          </a:prstGeom>
        </p:spPr>
      </p:pic>
      <p:pic>
        <p:nvPicPr>
          <p:cNvPr id="7" name="Рисунок 6" descr="Изображение выглядит как в помещении, стена, комната, сцена&#10;&#10;Автоматически созданное описание">
            <a:extLst>
              <a:ext uri="{FF2B5EF4-FFF2-40B4-BE49-F238E27FC236}">
                <a16:creationId xmlns:a16="http://schemas.microsoft.com/office/drawing/2014/main" id="{A0FF2D9E-7A0D-B249-6A81-00EBC61F9B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643467" y="3509433"/>
            <a:ext cx="4010830" cy="2705099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в помещении, стена, Бытовая техника, Столярные изделия&#10;&#10;Автоматически созданное описание">
            <a:extLst>
              <a:ext uri="{FF2B5EF4-FFF2-40B4-BE49-F238E27FC236}">
                <a16:creationId xmlns:a16="http://schemas.microsoft.com/office/drawing/2014/main" id="{81B58546-C0C7-381B-B42D-66AAC77263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43466" y="637173"/>
            <a:ext cx="4010830" cy="270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9144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751</TotalTime>
  <Words>220</Words>
  <Application>Microsoft Office PowerPoint</Application>
  <PresentationFormat>Широкоэкранный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Times New Roman</vt:lpstr>
      <vt:lpstr>Wingdings 3</vt:lpstr>
      <vt:lpstr>Сектор</vt:lpstr>
      <vt:lpstr>ГОСУДАРСТВЕННОЕ (ОБЛАСТНОЕ) БЮДЖЕТНОЕ УЧРЕЖДЕНИЕ   «ЦЕНТР ПОМОЩИ ДЕТЯМ, ОСТАВШИМСЯ БЕЗ ПОПЕЧЕНИЯ РОДИТЕЛЕЙ, И СОДЕЙСТВИЯ СЕМЕЙНОМУ УСТРОЙСТВУ  ИМЕНИ ГЕРОЯ РОССИЙСКОЙ ФЕДЕРАЦИИ  ЭДУАРДА БОРИСОВИЧА БЕЛАНА» (г. Липецк, ул. Коммунистическая, д.27)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(ОБЛАСТНОЕ) БЮДЖЕТНОЕ УЧРЕЖДЕНИЕ   «ЦЕНТР ПОМОЩИ ДЕТЯМ, ОСТАВШИМСЯ БЕЗ ПОПЕЧЕНИЯ РОДИТЕЛЕЙ, И СОДЕЙСТВИЯ СЕМЕЙНОМУ УСТРОЙСТВУ  ИМЕНИ ГЕРОЯ РОССИЙСКОЙ ФЕДЕРАЦИИ  ЭДУАРДА БОРИСОВИЧА БЕЛАНА» (г. Липецк, ул. Коммунистическая, д.27) </dc:title>
  <dc:creator>User</dc:creator>
  <cp:lastModifiedBy>Екатерина Чимутова</cp:lastModifiedBy>
  <cp:revision>12</cp:revision>
  <cp:lastPrinted>2023-03-18T11:49:41Z</cp:lastPrinted>
  <dcterms:created xsi:type="dcterms:W3CDTF">2023-03-17T05:48:12Z</dcterms:created>
  <dcterms:modified xsi:type="dcterms:W3CDTF">2026-08-10T12:23:29Z</dcterms:modified>
</cp:coreProperties>
</file>