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008000"/>
    <a:srgbClr val="FF0066"/>
    <a:srgbClr val="000099"/>
    <a:srgbClr val="00CC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d06cfe89db18e8d8679f142dd7b67727a24ede8b-1252579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6166"/>
            <a:ext cx="9144000" cy="683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6788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d06cfe89db18e8d8679f142dd7b67727a24ede8b-1252579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404664"/>
            <a:ext cx="6192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a typeface="Calibri"/>
                <a:cs typeface="Times New Roman"/>
              </a:rPr>
              <a:t> </a:t>
            </a:r>
            <a:r>
              <a:rPr lang="ru-RU" b="1" dirty="0">
                <a:solidFill>
                  <a:srgbClr val="FF0000"/>
                </a:solidFill>
                <a:ea typeface="Calibri"/>
                <a:cs typeface="Times New Roman"/>
              </a:rPr>
              <a:t>«Тестирование». </a:t>
            </a:r>
            <a:r>
              <a:rPr lang="ru-RU" dirty="0">
                <a:solidFill>
                  <a:srgbClr val="7030A0"/>
                </a:solidFill>
                <a:ea typeface="Calibri"/>
                <a:cs typeface="Times New Roman"/>
              </a:rPr>
              <a:t>Шуточный тест с геометрическими фигурами. Используя три геометрические фигуры - треугольник, круг и квадрат, нарисуйте человечка, состоящего из 10 элементов. Должны быть использованы все три вида фигур. 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2110339"/>
            <a:ext cx="3053139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https://avatars.mds.yandex.net/i?id=79cf2b03f3542be2b83d2c1f4bc5645da3f16d13-11846204-images-thumbs&amp;n=1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193" y="1856907"/>
            <a:ext cx="3042206" cy="228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https://avatars.mds.yandex.net/i?id=c23b122d54bc49f8dabc6f6c1f7a02528b770781-10229063-images-thumbs&amp;n=1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1992" y="4725144"/>
            <a:ext cx="3419872" cy="192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81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mds.yandex.net/i?id=d06cfe89db18e8d8679f142dd7b67727a24ede8b-1252579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9954"/>
            <a:ext cx="9144000" cy="688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80692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solidFill>
                  <a:srgbClr val="00CCFF"/>
                </a:solidFill>
                <a:latin typeface="Times New Roman"/>
                <a:ea typeface="Times New Roman"/>
              </a:rPr>
              <a:t>Проба профессии «Актёр»</a:t>
            </a:r>
            <a:endParaRPr lang="ru-RU" sz="4000" dirty="0">
              <a:solidFill>
                <a:srgbClr val="00CCFF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1844824"/>
            <a:ext cx="3612232" cy="3612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728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i?id=d06cfe89db18e8d8679f142dd7b67727a24ede8b-1252579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99" y="-14401"/>
            <a:ext cx="91683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7744" y="404664"/>
            <a:ext cx="36452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>
                <a:solidFill>
                  <a:srgbClr val="FFC000"/>
                </a:solidFill>
                <a:latin typeface="Times New Roman"/>
                <a:ea typeface="Times New Roman"/>
              </a:rPr>
              <a:t>Проба «Повар»</a:t>
            </a:r>
            <a:endParaRPr lang="ru-RU" sz="4000" dirty="0">
              <a:solidFill>
                <a:srgbClr val="FFC00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25717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1870" y="1121272"/>
            <a:ext cx="3950570" cy="55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4024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i?id=d06cfe89db18e8d8679f142dd7b67727a24ede8b-1252579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338" y="-15889"/>
            <a:ext cx="91683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332656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solidFill>
                  <a:srgbClr val="9966FF"/>
                </a:solidFill>
                <a:latin typeface="Times New Roman"/>
                <a:ea typeface="Times New Roman"/>
              </a:rPr>
              <a:t> «Мастер по маникюру»</a:t>
            </a:r>
            <a:endParaRPr lang="ru-RU" sz="4000" i="1" dirty="0">
              <a:solidFill>
                <a:srgbClr val="9966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4675" y="1905000"/>
            <a:ext cx="29146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537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vatars.mds.yandex.net/i?id=d06cfe89db18e8d8679f142dd7b67727a24ede8b-1252579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-2299"/>
            <a:ext cx="9172425" cy="686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548680"/>
            <a:ext cx="35054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>
                <a:solidFill>
                  <a:srgbClr val="FF99CC"/>
                </a:solidFill>
                <a:latin typeface="Times New Roman"/>
                <a:ea typeface="Times New Roman"/>
              </a:rPr>
              <a:t>Проба «Поэт»</a:t>
            </a:r>
            <a:endParaRPr lang="ru-RU" sz="4000" i="1" dirty="0">
              <a:solidFill>
                <a:srgbClr val="FF99CC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1914525"/>
            <a:ext cx="45720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92080" y="5157192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/>
                <a:ea typeface="Times New Roman"/>
              </a:rPr>
              <a:t>Огурцы — продавцы.</a:t>
            </a:r>
          </a:p>
          <a:p>
            <a:r>
              <a:rPr lang="ru-RU" b="1" dirty="0">
                <a:solidFill>
                  <a:srgbClr val="FF0066"/>
                </a:solidFill>
                <a:latin typeface="Times New Roman"/>
                <a:ea typeface="Times New Roman"/>
              </a:rPr>
              <a:t>Пример — офицер.</a:t>
            </a:r>
          </a:p>
          <a:p>
            <a:r>
              <a:rPr lang="ru-RU" b="1" dirty="0">
                <a:solidFill>
                  <a:srgbClr val="008000"/>
                </a:solidFill>
                <a:latin typeface="Times New Roman"/>
                <a:ea typeface="Times New Roman"/>
              </a:rPr>
              <a:t>Океан — капитан.</a:t>
            </a:r>
          </a:p>
        </p:txBody>
      </p:sp>
    </p:spTree>
    <p:extLst>
      <p:ext uri="{BB962C8B-B14F-4D97-AF65-F5344CB8AC3E}">
        <p14:creationId xmlns:p14="http://schemas.microsoft.com/office/powerpoint/2010/main" val="3616356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vatars.mds.yandex.net/i?id=d06cfe89db18e8d8679f142dd7b67727a24ede8b-1252579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" y="-34565"/>
            <a:ext cx="9172425" cy="686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684584" y="404664"/>
            <a:ext cx="111857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solidFill>
                  <a:srgbClr val="00CCFF"/>
                </a:solidFill>
                <a:latin typeface="Times New Roman"/>
                <a:ea typeface="Times New Roman"/>
              </a:rPr>
              <a:t>Проба «Бухгалтер», «Экономист»</a:t>
            </a:r>
            <a:endParaRPr lang="ru-RU" sz="4000" i="1" dirty="0">
              <a:solidFill>
                <a:srgbClr val="00CCFF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2147888"/>
            <a:ext cx="4572000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1892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vatars.mds.yandex.net/i?id=d06cfe89db18e8d8679f142dd7b67727a24ede8b-1252579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-2299"/>
            <a:ext cx="9172425" cy="686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76672"/>
            <a:ext cx="91241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b="1" i="1" dirty="0">
                <a:solidFill>
                  <a:srgbClr val="FFC000"/>
                </a:solidFill>
                <a:latin typeface="Times New Roman"/>
                <a:ea typeface="Times New Roman"/>
              </a:rPr>
              <a:t>Проба </a:t>
            </a:r>
            <a:r>
              <a:rPr lang="ru-RU" sz="4000" i="1" dirty="0">
                <a:solidFill>
                  <a:srgbClr val="FFC000"/>
                </a:solidFill>
                <a:latin typeface="Times New Roman"/>
                <a:ea typeface="Times New Roman"/>
              </a:rPr>
              <a:t> </a:t>
            </a:r>
            <a:r>
              <a:rPr lang="ru-RU" sz="4000" b="1" i="1" dirty="0">
                <a:solidFill>
                  <a:srgbClr val="FFC000"/>
                </a:solidFill>
                <a:latin typeface="Times New Roman"/>
                <a:ea typeface="Times New Roman"/>
              </a:rPr>
              <a:t>«Авиаконструкторы»</a:t>
            </a:r>
            <a:endParaRPr lang="ru-RU" sz="4000" i="1" dirty="0">
              <a:solidFill>
                <a:srgbClr val="FFC00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1905000"/>
            <a:ext cx="3048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18926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79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Пилипенко Марина</dc:creator>
  <cp:lastModifiedBy>Екатерина Чимутова</cp:lastModifiedBy>
  <cp:revision>7</cp:revision>
  <dcterms:created xsi:type="dcterms:W3CDTF">2025-09-30T09:52:56Z</dcterms:created>
  <dcterms:modified xsi:type="dcterms:W3CDTF">2026-08-09T21:39:11Z</dcterms:modified>
</cp:coreProperties>
</file>