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handoutMasterIdLst>
    <p:handoutMasterId r:id="rId22"/>
  </p:handoutMasterIdLst>
  <p:sldIdLst>
    <p:sldId id="256" r:id="rId2"/>
    <p:sldId id="289" r:id="rId3"/>
    <p:sldId id="290" r:id="rId4"/>
    <p:sldId id="294" r:id="rId5"/>
    <p:sldId id="258" r:id="rId6"/>
    <p:sldId id="260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85" r:id="rId16"/>
    <p:sldId id="292" r:id="rId17"/>
    <p:sldId id="276" r:id="rId18"/>
    <p:sldId id="275" r:id="rId19"/>
    <p:sldId id="293" r:id="rId20"/>
    <p:sldId id="28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94660"/>
  </p:normalViewPr>
  <p:slideViewPr>
    <p:cSldViewPr>
      <p:cViewPr varScale="1">
        <p:scale>
          <a:sx n="81" d="100"/>
          <a:sy n="81" d="100"/>
        </p:scale>
        <p:origin x="1483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2B387E-84F5-4D6F-86A8-292F270109B0}" type="doc">
      <dgm:prSet loTypeId="urn:microsoft.com/office/officeart/2005/8/layout/cycle6" loCatId="relationship" qsTypeId="urn:microsoft.com/office/officeart/2005/8/quickstyle/simple3" qsCatId="simple" csTypeId="urn:microsoft.com/office/officeart/2005/8/colors/accent1_3" csCatId="accent1" phldr="1"/>
      <dgm:spPr>
        <a:scene3d>
          <a:camera prst="perspectiveBelow"/>
          <a:lightRig rig="threePt" dir="t"/>
        </a:scene3d>
      </dgm:spPr>
    </dgm:pt>
    <dgm:pt modelId="{6557C9D9-5274-4AEE-9516-C8EB18CE70E0}">
      <dgm:prSet phldrT="[Текст]" custT="1"/>
      <dgm:spPr/>
      <dgm:t>
        <a:bodyPr/>
        <a:lstStyle/>
        <a:p>
          <a:r>
            <a:rPr lang="ru-RU" sz="3200" b="1" dirty="0">
              <a:latin typeface="Times New Roman" pitchFamily="18" charset="0"/>
              <a:cs typeface="Times New Roman" pitchFamily="18" charset="0"/>
            </a:rPr>
            <a:t>К</a:t>
          </a:r>
          <a:r>
            <a:rPr lang="ru-RU" sz="2000" b="1" dirty="0">
              <a:latin typeface="Times New Roman" pitchFamily="18" charset="0"/>
              <a:cs typeface="Times New Roman" pitchFamily="18" charset="0"/>
            </a:rPr>
            <a:t>ритическое мышление </a:t>
          </a:r>
        </a:p>
      </dgm:t>
    </dgm:pt>
    <dgm:pt modelId="{7934F870-46B9-40C9-B848-E7FFBE827BD0}" type="parTrans" cxnId="{46D5AFA5-1C57-4786-88E9-E3A2C02D5BDB}">
      <dgm:prSet/>
      <dgm:spPr/>
      <dgm:t>
        <a:bodyPr/>
        <a:lstStyle/>
        <a:p>
          <a:endParaRPr lang="ru-RU"/>
        </a:p>
      </dgm:t>
    </dgm:pt>
    <dgm:pt modelId="{90D74EB9-4A3A-425A-8996-E9F2A5AF5E5A}" type="sibTrans" cxnId="{46D5AFA5-1C57-4786-88E9-E3A2C02D5BDB}">
      <dgm:prSet>
        <dgm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87323E55-58EA-4825-9048-1A511C43F717}">
      <dgm:prSet phldrT="[Текст]" custT="1"/>
      <dgm:spPr/>
      <dgm:t>
        <a:bodyPr/>
        <a:lstStyle/>
        <a:p>
          <a:r>
            <a:rPr lang="ru-RU" sz="3200" b="1" dirty="0">
              <a:latin typeface="Times New Roman" pitchFamily="18" charset="0"/>
              <a:cs typeface="Times New Roman" pitchFamily="18" charset="0"/>
            </a:rPr>
            <a:t>К</a:t>
          </a:r>
          <a:r>
            <a:rPr lang="ru-RU" sz="2000" b="1" dirty="0">
              <a:latin typeface="Times New Roman" pitchFamily="18" charset="0"/>
              <a:cs typeface="Times New Roman" pitchFamily="18" charset="0"/>
            </a:rPr>
            <a:t>реативность</a:t>
          </a:r>
        </a:p>
      </dgm:t>
    </dgm:pt>
    <dgm:pt modelId="{0C334954-0326-4E53-9958-B853941DC239}" type="parTrans" cxnId="{9D49D2C8-4973-4AB5-B1FF-5667C1D6B148}">
      <dgm:prSet/>
      <dgm:spPr/>
      <dgm:t>
        <a:bodyPr/>
        <a:lstStyle/>
        <a:p>
          <a:endParaRPr lang="ru-RU"/>
        </a:p>
      </dgm:t>
    </dgm:pt>
    <dgm:pt modelId="{A363215E-E0AB-4AC5-A842-E8FFA294D73E}" type="sibTrans" cxnId="{9D49D2C8-4973-4AB5-B1FF-5667C1D6B148}">
      <dgm:prSet>
        <dgm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0E8B644D-AA1B-4A18-84B9-00B066BAE6AE}">
      <dgm:prSet phldrT="[Текст]" custT="1"/>
      <dgm:spPr/>
      <dgm:t>
        <a:bodyPr/>
        <a:lstStyle/>
        <a:p>
          <a:r>
            <a:rPr lang="ru-RU" sz="3200" b="1" dirty="0">
              <a:latin typeface="Times New Roman" pitchFamily="18" charset="0"/>
              <a:cs typeface="Times New Roman" pitchFamily="18" charset="0"/>
            </a:rPr>
            <a:t>К</a:t>
          </a:r>
          <a:r>
            <a:rPr lang="ru-RU" sz="2000" b="1" dirty="0">
              <a:latin typeface="Times New Roman" pitchFamily="18" charset="0"/>
              <a:cs typeface="Times New Roman" pitchFamily="18" charset="0"/>
            </a:rPr>
            <a:t>оммуникативные навыки</a:t>
          </a:r>
        </a:p>
      </dgm:t>
    </dgm:pt>
    <dgm:pt modelId="{55DCEF31-CF23-4362-B497-26F042B42CBA}" type="parTrans" cxnId="{A1D7AC0F-45A0-4EF2-9B29-FD74B8BC3330}">
      <dgm:prSet/>
      <dgm:spPr/>
      <dgm:t>
        <a:bodyPr/>
        <a:lstStyle/>
        <a:p>
          <a:endParaRPr lang="ru-RU"/>
        </a:p>
      </dgm:t>
    </dgm:pt>
    <dgm:pt modelId="{E6616461-B04E-47B8-8C1E-4BCBB30BBFB6}" type="sibTrans" cxnId="{A1D7AC0F-45A0-4EF2-9B29-FD74B8BC3330}">
      <dgm:prSet>
        <dgm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F9C7381C-0AE7-4764-A040-24603469D46A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3200" b="1" dirty="0">
              <a:latin typeface="Times New Roman" pitchFamily="18" charset="0"/>
              <a:cs typeface="Times New Roman" pitchFamily="18" charset="0"/>
            </a:rPr>
            <a:t>К</a:t>
          </a:r>
          <a:r>
            <a:rPr lang="ru-RU" sz="2000" b="1" dirty="0">
              <a:latin typeface="Times New Roman" pitchFamily="18" charset="0"/>
              <a:cs typeface="Times New Roman" pitchFamily="18" charset="0"/>
            </a:rPr>
            <a:t>омандность</a:t>
          </a:r>
        </a:p>
        <a:p>
          <a:pPr>
            <a:spcAft>
              <a:spcPts val="0"/>
            </a:spcAft>
          </a:pPr>
          <a:r>
            <a:rPr lang="ru-RU" sz="2000" b="1" dirty="0">
              <a:latin typeface="Times New Roman" pitchFamily="18" charset="0"/>
              <a:cs typeface="Times New Roman" pitchFamily="18" charset="0"/>
            </a:rPr>
            <a:t>(кооперация)</a:t>
          </a:r>
        </a:p>
      </dgm:t>
    </dgm:pt>
    <dgm:pt modelId="{790AB246-FF07-4187-891C-236AAD54DB96}" type="parTrans" cxnId="{50A99EF4-475E-4312-973B-4887E4CEEC13}">
      <dgm:prSet/>
      <dgm:spPr/>
      <dgm:t>
        <a:bodyPr/>
        <a:lstStyle/>
        <a:p>
          <a:endParaRPr lang="ru-RU"/>
        </a:p>
      </dgm:t>
    </dgm:pt>
    <dgm:pt modelId="{359BAC11-F5A9-4EE8-A63C-FDA80B7F3DB9}" type="sibTrans" cxnId="{50A99EF4-475E-4312-973B-4887E4CEEC13}">
      <dgm:prSet>
        <dgm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2F8300A2-AA34-447E-B27D-10F7A1B4B672}" type="pres">
      <dgm:prSet presAssocID="{9D2B387E-84F5-4D6F-86A8-292F270109B0}" presName="cycle" presStyleCnt="0">
        <dgm:presLayoutVars>
          <dgm:dir/>
          <dgm:resizeHandles val="exact"/>
        </dgm:presLayoutVars>
      </dgm:prSet>
      <dgm:spPr/>
    </dgm:pt>
    <dgm:pt modelId="{C5F944E3-018E-4B73-BABE-5A5CB653818E}" type="pres">
      <dgm:prSet presAssocID="{6557C9D9-5274-4AEE-9516-C8EB18CE70E0}" presName="node" presStyleLbl="node1" presStyleIdx="0" presStyleCnt="4" custScaleX="115943">
        <dgm:presLayoutVars>
          <dgm:bulletEnabled val="1"/>
        </dgm:presLayoutVars>
      </dgm:prSet>
      <dgm:spPr/>
    </dgm:pt>
    <dgm:pt modelId="{975FDF85-5840-4143-8F51-AEE5BD6C5E2B}" type="pres">
      <dgm:prSet presAssocID="{6557C9D9-5274-4AEE-9516-C8EB18CE70E0}" presName="spNode" presStyleCnt="0"/>
      <dgm:spPr/>
    </dgm:pt>
    <dgm:pt modelId="{E91EDF9E-9CBE-4B1D-B231-6D29EE5DACD0}" type="pres">
      <dgm:prSet presAssocID="{90D74EB9-4A3A-425A-8996-E9F2A5AF5E5A}" presName="sibTrans" presStyleLbl="sibTrans1D1" presStyleIdx="0" presStyleCnt="4"/>
      <dgm:spPr/>
    </dgm:pt>
    <dgm:pt modelId="{28E1718C-446E-4028-92B0-47903CF7D44E}" type="pres">
      <dgm:prSet presAssocID="{87323E55-58EA-4825-9048-1A511C43F717}" presName="node" presStyleLbl="node1" presStyleIdx="1" presStyleCnt="4" custScaleX="117193">
        <dgm:presLayoutVars>
          <dgm:bulletEnabled val="1"/>
        </dgm:presLayoutVars>
      </dgm:prSet>
      <dgm:spPr/>
    </dgm:pt>
    <dgm:pt modelId="{4CA4DA43-C8D4-4ABA-8DBC-DCD99EBD6071}" type="pres">
      <dgm:prSet presAssocID="{87323E55-58EA-4825-9048-1A511C43F717}" presName="spNode" presStyleCnt="0"/>
      <dgm:spPr/>
    </dgm:pt>
    <dgm:pt modelId="{68AD2B51-0733-43F8-BB22-C0F47047E453}" type="pres">
      <dgm:prSet presAssocID="{A363215E-E0AB-4AC5-A842-E8FFA294D73E}" presName="sibTrans" presStyleLbl="sibTrans1D1" presStyleIdx="1" presStyleCnt="4"/>
      <dgm:spPr/>
    </dgm:pt>
    <dgm:pt modelId="{19CF728B-EB68-4439-9C84-8305EDDC25B5}" type="pres">
      <dgm:prSet presAssocID="{0E8B644D-AA1B-4A18-84B9-00B066BAE6AE}" presName="node" presStyleLbl="node1" presStyleIdx="2" presStyleCnt="4" custScaleX="148182">
        <dgm:presLayoutVars>
          <dgm:bulletEnabled val="1"/>
        </dgm:presLayoutVars>
      </dgm:prSet>
      <dgm:spPr/>
    </dgm:pt>
    <dgm:pt modelId="{B95E38BB-1360-49B1-B18F-F32AAAB89552}" type="pres">
      <dgm:prSet presAssocID="{0E8B644D-AA1B-4A18-84B9-00B066BAE6AE}" presName="spNode" presStyleCnt="0"/>
      <dgm:spPr/>
    </dgm:pt>
    <dgm:pt modelId="{D0C39DF3-6513-4670-ACFF-7711622D7683}" type="pres">
      <dgm:prSet presAssocID="{E6616461-B04E-47B8-8C1E-4BCBB30BBFB6}" presName="sibTrans" presStyleLbl="sibTrans1D1" presStyleIdx="2" presStyleCnt="4"/>
      <dgm:spPr/>
    </dgm:pt>
    <dgm:pt modelId="{A276C635-CB2F-4F36-8B48-4EF7BF0DD1CB}" type="pres">
      <dgm:prSet presAssocID="{F9C7381C-0AE7-4764-A040-24603469D46A}" presName="node" presStyleLbl="node1" presStyleIdx="3" presStyleCnt="4" custScaleX="112416">
        <dgm:presLayoutVars>
          <dgm:bulletEnabled val="1"/>
        </dgm:presLayoutVars>
      </dgm:prSet>
      <dgm:spPr/>
    </dgm:pt>
    <dgm:pt modelId="{A9A9828A-2BD2-4A0F-93B7-A572063FDF6A}" type="pres">
      <dgm:prSet presAssocID="{F9C7381C-0AE7-4764-A040-24603469D46A}" presName="spNode" presStyleCnt="0"/>
      <dgm:spPr/>
    </dgm:pt>
    <dgm:pt modelId="{207E5A3F-695A-47B5-9C39-92BBA59CAA61}" type="pres">
      <dgm:prSet presAssocID="{359BAC11-F5A9-4EE8-A63C-FDA80B7F3DB9}" presName="sibTrans" presStyleLbl="sibTrans1D1" presStyleIdx="3" presStyleCnt="4"/>
      <dgm:spPr/>
    </dgm:pt>
  </dgm:ptLst>
  <dgm:cxnLst>
    <dgm:cxn modelId="{A1D7AC0F-45A0-4EF2-9B29-FD74B8BC3330}" srcId="{9D2B387E-84F5-4D6F-86A8-292F270109B0}" destId="{0E8B644D-AA1B-4A18-84B9-00B066BAE6AE}" srcOrd="2" destOrd="0" parTransId="{55DCEF31-CF23-4362-B497-26F042B42CBA}" sibTransId="{E6616461-B04E-47B8-8C1E-4BCBB30BBFB6}"/>
    <dgm:cxn modelId="{3E8DC011-CF3C-4E94-BEFB-DC1F37F3BC32}" type="presOf" srcId="{87323E55-58EA-4825-9048-1A511C43F717}" destId="{28E1718C-446E-4028-92B0-47903CF7D44E}" srcOrd="0" destOrd="0" presId="urn:microsoft.com/office/officeart/2005/8/layout/cycle6"/>
    <dgm:cxn modelId="{5E98D564-8075-4D9A-A711-05927039DD59}" type="presOf" srcId="{359BAC11-F5A9-4EE8-A63C-FDA80B7F3DB9}" destId="{207E5A3F-695A-47B5-9C39-92BBA59CAA61}" srcOrd="0" destOrd="0" presId="urn:microsoft.com/office/officeart/2005/8/layout/cycle6"/>
    <dgm:cxn modelId="{2EB07353-CAB7-414C-AA2A-3B39A9A4979E}" type="presOf" srcId="{E6616461-B04E-47B8-8C1E-4BCBB30BBFB6}" destId="{D0C39DF3-6513-4670-ACFF-7711622D7683}" srcOrd="0" destOrd="0" presId="urn:microsoft.com/office/officeart/2005/8/layout/cycle6"/>
    <dgm:cxn modelId="{D904C57C-04A3-4E97-8C5E-D0E25D449605}" type="presOf" srcId="{90D74EB9-4A3A-425A-8996-E9F2A5AF5E5A}" destId="{E91EDF9E-9CBE-4B1D-B231-6D29EE5DACD0}" srcOrd="0" destOrd="0" presId="urn:microsoft.com/office/officeart/2005/8/layout/cycle6"/>
    <dgm:cxn modelId="{F7A71092-3B34-4DE5-98E0-675DBFFE3665}" type="presOf" srcId="{A363215E-E0AB-4AC5-A842-E8FFA294D73E}" destId="{68AD2B51-0733-43F8-BB22-C0F47047E453}" srcOrd="0" destOrd="0" presId="urn:microsoft.com/office/officeart/2005/8/layout/cycle6"/>
    <dgm:cxn modelId="{46D5AFA5-1C57-4786-88E9-E3A2C02D5BDB}" srcId="{9D2B387E-84F5-4D6F-86A8-292F270109B0}" destId="{6557C9D9-5274-4AEE-9516-C8EB18CE70E0}" srcOrd="0" destOrd="0" parTransId="{7934F870-46B9-40C9-B848-E7FFBE827BD0}" sibTransId="{90D74EB9-4A3A-425A-8996-E9F2A5AF5E5A}"/>
    <dgm:cxn modelId="{A76C29AE-CB67-4F26-9077-45387B13477E}" type="presOf" srcId="{6557C9D9-5274-4AEE-9516-C8EB18CE70E0}" destId="{C5F944E3-018E-4B73-BABE-5A5CB653818E}" srcOrd="0" destOrd="0" presId="urn:microsoft.com/office/officeart/2005/8/layout/cycle6"/>
    <dgm:cxn modelId="{9D49D2C8-4973-4AB5-B1FF-5667C1D6B148}" srcId="{9D2B387E-84F5-4D6F-86A8-292F270109B0}" destId="{87323E55-58EA-4825-9048-1A511C43F717}" srcOrd="1" destOrd="0" parTransId="{0C334954-0326-4E53-9958-B853941DC239}" sibTransId="{A363215E-E0AB-4AC5-A842-E8FFA294D73E}"/>
    <dgm:cxn modelId="{150D59C9-49CD-4005-9711-3FA46339AA87}" type="presOf" srcId="{F9C7381C-0AE7-4764-A040-24603469D46A}" destId="{A276C635-CB2F-4F36-8B48-4EF7BF0DD1CB}" srcOrd="0" destOrd="0" presId="urn:microsoft.com/office/officeart/2005/8/layout/cycle6"/>
    <dgm:cxn modelId="{0378DBD9-7353-4D1A-A95F-F89E6EA8C7E4}" type="presOf" srcId="{9D2B387E-84F5-4D6F-86A8-292F270109B0}" destId="{2F8300A2-AA34-447E-B27D-10F7A1B4B672}" srcOrd="0" destOrd="0" presId="urn:microsoft.com/office/officeart/2005/8/layout/cycle6"/>
    <dgm:cxn modelId="{430D52ED-90D6-47D0-8CC2-03475FD012F6}" type="presOf" srcId="{0E8B644D-AA1B-4A18-84B9-00B066BAE6AE}" destId="{19CF728B-EB68-4439-9C84-8305EDDC25B5}" srcOrd="0" destOrd="0" presId="urn:microsoft.com/office/officeart/2005/8/layout/cycle6"/>
    <dgm:cxn modelId="{50A99EF4-475E-4312-973B-4887E4CEEC13}" srcId="{9D2B387E-84F5-4D6F-86A8-292F270109B0}" destId="{F9C7381C-0AE7-4764-A040-24603469D46A}" srcOrd="3" destOrd="0" parTransId="{790AB246-FF07-4187-891C-236AAD54DB96}" sibTransId="{359BAC11-F5A9-4EE8-A63C-FDA80B7F3DB9}"/>
    <dgm:cxn modelId="{46A54E02-CCF6-450E-8C83-E842435997C7}" type="presParOf" srcId="{2F8300A2-AA34-447E-B27D-10F7A1B4B672}" destId="{C5F944E3-018E-4B73-BABE-5A5CB653818E}" srcOrd="0" destOrd="0" presId="urn:microsoft.com/office/officeart/2005/8/layout/cycle6"/>
    <dgm:cxn modelId="{3A9B2719-F8DB-4E48-ADAB-C772EEB556D8}" type="presParOf" srcId="{2F8300A2-AA34-447E-B27D-10F7A1B4B672}" destId="{975FDF85-5840-4143-8F51-AEE5BD6C5E2B}" srcOrd="1" destOrd="0" presId="urn:microsoft.com/office/officeart/2005/8/layout/cycle6"/>
    <dgm:cxn modelId="{AE17D95E-4CBC-43DA-8D51-25F0F50EBABE}" type="presParOf" srcId="{2F8300A2-AA34-447E-B27D-10F7A1B4B672}" destId="{E91EDF9E-9CBE-4B1D-B231-6D29EE5DACD0}" srcOrd="2" destOrd="0" presId="urn:microsoft.com/office/officeart/2005/8/layout/cycle6"/>
    <dgm:cxn modelId="{45310036-1AD6-451A-BD70-C9BF8B561669}" type="presParOf" srcId="{2F8300A2-AA34-447E-B27D-10F7A1B4B672}" destId="{28E1718C-446E-4028-92B0-47903CF7D44E}" srcOrd="3" destOrd="0" presId="urn:microsoft.com/office/officeart/2005/8/layout/cycle6"/>
    <dgm:cxn modelId="{32172F66-79CA-41DE-97F6-F7BD0A0D8601}" type="presParOf" srcId="{2F8300A2-AA34-447E-B27D-10F7A1B4B672}" destId="{4CA4DA43-C8D4-4ABA-8DBC-DCD99EBD6071}" srcOrd="4" destOrd="0" presId="urn:microsoft.com/office/officeart/2005/8/layout/cycle6"/>
    <dgm:cxn modelId="{511C650C-A959-4665-8CB9-9AC153D3ACFE}" type="presParOf" srcId="{2F8300A2-AA34-447E-B27D-10F7A1B4B672}" destId="{68AD2B51-0733-43F8-BB22-C0F47047E453}" srcOrd="5" destOrd="0" presId="urn:microsoft.com/office/officeart/2005/8/layout/cycle6"/>
    <dgm:cxn modelId="{2C8A5BED-6776-4222-9219-488555DA2C4D}" type="presParOf" srcId="{2F8300A2-AA34-447E-B27D-10F7A1B4B672}" destId="{19CF728B-EB68-4439-9C84-8305EDDC25B5}" srcOrd="6" destOrd="0" presId="urn:microsoft.com/office/officeart/2005/8/layout/cycle6"/>
    <dgm:cxn modelId="{C1E18900-88F7-4253-9CBE-8F79CA3A6A15}" type="presParOf" srcId="{2F8300A2-AA34-447E-B27D-10F7A1B4B672}" destId="{B95E38BB-1360-49B1-B18F-F32AAAB89552}" srcOrd="7" destOrd="0" presId="urn:microsoft.com/office/officeart/2005/8/layout/cycle6"/>
    <dgm:cxn modelId="{C22C309C-B1D0-49A9-8807-0B38EEFA7DEA}" type="presParOf" srcId="{2F8300A2-AA34-447E-B27D-10F7A1B4B672}" destId="{D0C39DF3-6513-4670-ACFF-7711622D7683}" srcOrd="8" destOrd="0" presId="urn:microsoft.com/office/officeart/2005/8/layout/cycle6"/>
    <dgm:cxn modelId="{0F4F8C9D-D333-4526-A9D0-28A98EE03462}" type="presParOf" srcId="{2F8300A2-AA34-447E-B27D-10F7A1B4B672}" destId="{A276C635-CB2F-4F36-8B48-4EF7BF0DD1CB}" srcOrd="9" destOrd="0" presId="urn:microsoft.com/office/officeart/2005/8/layout/cycle6"/>
    <dgm:cxn modelId="{305692F6-325B-41D1-931B-DCEB8784317E}" type="presParOf" srcId="{2F8300A2-AA34-447E-B27D-10F7A1B4B672}" destId="{A9A9828A-2BD2-4A0F-93B7-A572063FDF6A}" srcOrd="10" destOrd="0" presId="urn:microsoft.com/office/officeart/2005/8/layout/cycle6"/>
    <dgm:cxn modelId="{BCD02AFA-102B-443E-97AD-F760A024A96A}" type="presParOf" srcId="{2F8300A2-AA34-447E-B27D-10F7A1B4B672}" destId="{207E5A3F-695A-47B5-9C39-92BBA59CAA61}" srcOrd="11" destOrd="0" presId="urn:microsoft.com/office/officeart/2005/8/layout/cycle6"/>
  </dgm:cxnLst>
  <dgm:bg>
    <a:solidFill>
      <a:schemeClr val="bg1"/>
    </a:solidFill>
  </dgm:bg>
  <dgm:whole>
    <a:ln w="28575">
      <a:solidFill>
        <a:schemeClr val="accent1">
          <a:lumMod val="60000"/>
          <a:lumOff val="40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EB9DB2-350F-4BDA-84C7-21ED3277967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AD17857-56DD-41DB-8D1B-A430117D7FDF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b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Эффективность</a:t>
          </a:r>
          <a:r>
            <a: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- дает гарантированные результаты уже с первых дней применения;</a:t>
          </a:r>
          <a:endParaRPr lang="ru-RU" sz="800" dirty="0"/>
        </a:p>
      </dgm:t>
    </dgm:pt>
    <dgm:pt modelId="{72ECD7FD-24F2-4B0B-9525-A691DA4C3C53}" type="parTrans" cxnId="{1AF513DE-F8E4-4111-8829-3D2B09654C18}">
      <dgm:prSet/>
      <dgm:spPr/>
      <dgm:t>
        <a:bodyPr/>
        <a:lstStyle/>
        <a:p>
          <a:endParaRPr lang="ru-RU"/>
        </a:p>
      </dgm:t>
    </dgm:pt>
    <dgm:pt modelId="{55ED4B43-571E-4A7D-8108-AA9DF70DB373}" type="sibTrans" cxnId="{1AF513DE-F8E4-4111-8829-3D2B09654C18}">
      <dgm:prSet/>
      <dgm:spPr/>
      <dgm:t>
        <a:bodyPr/>
        <a:lstStyle/>
        <a:p>
          <a:endParaRPr lang="ru-RU"/>
        </a:p>
      </dgm:t>
    </dgm:pt>
    <dgm:pt modelId="{D4D63B2B-664A-4BFC-AE28-0C910AA8A723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Гуманность</a:t>
          </a:r>
          <a:r>
            <a: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– улучшает качество образования и облегчает процесс учения;</a:t>
          </a:r>
          <a:endParaRPr lang="ru-RU" sz="1800" b="0" dirty="0"/>
        </a:p>
      </dgm:t>
    </dgm:pt>
    <dgm:pt modelId="{F853EA5A-CD06-4B13-A2A2-8C525D1ED663}" type="parTrans" cxnId="{D18BD8AE-7C74-434A-AA1A-5D0A8E31540A}">
      <dgm:prSet/>
      <dgm:spPr/>
      <dgm:t>
        <a:bodyPr/>
        <a:lstStyle/>
        <a:p>
          <a:endParaRPr lang="ru-RU"/>
        </a:p>
      </dgm:t>
    </dgm:pt>
    <dgm:pt modelId="{AEAE6DB9-EF5D-462D-812F-B38BFF7215D2}" type="sibTrans" cxnId="{D18BD8AE-7C74-434A-AA1A-5D0A8E31540A}">
      <dgm:prSet/>
      <dgm:spPr/>
      <dgm:t>
        <a:bodyPr/>
        <a:lstStyle/>
        <a:p>
          <a:endParaRPr lang="ru-RU"/>
        </a:p>
      </dgm:t>
    </dgm:pt>
    <dgm:pt modelId="{CB276712-E27B-40FA-88EE-EB8A38A77576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Универсальность</a:t>
          </a:r>
          <a:r>
            <a: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18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применим для разных степеней обучения, а также для обучения детей с разным уровнем развития;</a:t>
          </a:r>
          <a:endParaRPr lang="ru-RU" sz="500" b="0" dirty="0"/>
        </a:p>
      </dgm:t>
    </dgm:pt>
    <dgm:pt modelId="{03479C5A-1F2C-425F-BC6C-5B4DC28487FA}" type="parTrans" cxnId="{5F198458-3B23-4CCB-9E8D-71085C0EC90D}">
      <dgm:prSet/>
      <dgm:spPr/>
      <dgm:t>
        <a:bodyPr/>
        <a:lstStyle/>
        <a:p>
          <a:endParaRPr lang="ru-RU"/>
        </a:p>
      </dgm:t>
    </dgm:pt>
    <dgm:pt modelId="{EF85401A-789A-4904-B849-CDB6B42D627B}" type="sibTrans" cxnId="{5F198458-3B23-4CCB-9E8D-71085C0EC90D}">
      <dgm:prSet/>
      <dgm:spPr/>
      <dgm:t>
        <a:bodyPr/>
        <a:lstStyle/>
        <a:p>
          <a:endParaRPr lang="ru-RU"/>
        </a:p>
      </dgm:t>
    </dgm:pt>
    <dgm:pt modelId="{DA0D2993-BD8C-4A1F-96B0-7E108B6C2A06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Научность</a:t>
          </a:r>
          <a:r>
            <a: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имеет научное обоснование.</a:t>
          </a:r>
          <a:endParaRPr lang="ru-RU" sz="1800" b="0" dirty="0"/>
        </a:p>
      </dgm:t>
    </dgm:pt>
    <dgm:pt modelId="{92D7A99A-547A-49D1-AB46-E4E7B288EAE0}" type="parTrans" cxnId="{B7A3D92A-2E1E-43DA-9819-C18DF4BB5D4A}">
      <dgm:prSet/>
      <dgm:spPr/>
      <dgm:t>
        <a:bodyPr/>
        <a:lstStyle/>
        <a:p>
          <a:endParaRPr lang="ru-RU"/>
        </a:p>
      </dgm:t>
    </dgm:pt>
    <dgm:pt modelId="{61155BA9-5A41-4478-868D-AC7D3A32B085}" type="sibTrans" cxnId="{B7A3D92A-2E1E-43DA-9819-C18DF4BB5D4A}">
      <dgm:prSet/>
      <dgm:spPr/>
      <dgm:t>
        <a:bodyPr/>
        <a:lstStyle/>
        <a:p>
          <a:endParaRPr lang="ru-RU"/>
        </a:p>
      </dgm:t>
    </dgm:pt>
    <dgm:pt modelId="{4220E975-996A-4597-B364-B831E5EC8E12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Креативность</a:t>
          </a:r>
          <a:r>
            <a: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– направлен на развитие неординарного творческого мышления;</a:t>
          </a:r>
          <a:endParaRPr lang="ru-RU" sz="1800" b="0" dirty="0"/>
        </a:p>
      </dgm:t>
    </dgm:pt>
    <dgm:pt modelId="{416CE6B7-1B99-4AF0-BCC1-A877AC8DEA30}" type="parTrans" cxnId="{CEAD16EA-9527-4219-A086-96FAD2B0CBDC}">
      <dgm:prSet/>
      <dgm:spPr/>
      <dgm:t>
        <a:bodyPr/>
        <a:lstStyle/>
        <a:p>
          <a:endParaRPr lang="ru-RU"/>
        </a:p>
      </dgm:t>
    </dgm:pt>
    <dgm:pt modelId="{62C59E1A-653E-43D9-8691-55347AD552B2}" type="sibTrans" cxnId="{CEAD16EA-9527-4219-A086-96FAD2B0CBDC}">
      <dgm:prSet/>
      <dgm:spPr/>
      <dgm:t>
        <a:bodyPr/>
        <a:lstStyle/>
        <a:p>
          <a:endParaRPr lang="ru-RU"/>
        </a:p>
      </dgm:t>
    </dgm:pt>
    <dgm:pt modelId="{0AACBB8E-D961-4CF9-911E-440F04A6C0B8}" type="pres">
      <dgm:prSet presAssocID="{FFEB9DB2-350F-4BDA-84C7-21ED3277967C}" presName="linear" presStyleCnt="0">
        <dgm:presLayoutVars>
          <dgm:dir/>
          <dgm:animLvl val="lvl"/>
          <dgm:resizeHandles val="exact"/>
        </dgm:presLayoutVars>
      </dgm:prSet>
      <dgm:spPr/>
    </dgm:pt>
    <dgm:pt modelId="{CA63F3AC-DFA4-4545-8ABE-94ECE11C2C84}" type="pres">
      <dgm:prSet presAssocID="{BAD17857-56DD-41DB-8D1B-A430117D7FDF}" presName="parentLin" presStyleCnt="0"/>
      <dgm:spPr/>
    </dgm:pt>
    <dgm:pt modelId="{75FB88BC-685D-4D59-B241-8E1316D812B8}" type="pres">
      <dgm:prSet presAssocID="{BAD17857-56DD-41DB-8D1B-A430117D7FDF}" presName="parentLeftMargin" presStyleLbl="node1" presStyleIdx="0" presStyleCnt="5"/>
      <dgm:spPr/>
    </dgm:pt>
    <dgm:pt modelId="{F889A443-5FD4-4605-90C7-D9F1FE57CD1B}" type="pres">
      <dgm:prSet presAssocID="{BAD17857-56DD-41DB-8D1B-A430117D7FDF}" presName="parentText" presStyleLbl="node1" presStyleIdx="0" presStyleCnt="5" custScaleX="142857" custScaleY="201819">
        <dgm:presLayoutVars>
          <dgm:chMax val="0"/>
          <dgm:bulletEnabled val="1"/>
        </dgm:presLayoutVars>
      </dgm:prSet>
      <dgm:spPr/>
    </dgm:pt>
    <dgm:pt modelId="{73B53E30-6F1A-4C2B-9D0C-206543EBF4C9}" type="pres">
      <dgm:prSet presAssocID="{BAD17857-56DD-41DB-8D1B-A430117D7FDF}" presName="negativeSpace" presStyleCnt="0"/>
      <dgm:spPr/>
    </dgm:pt>
    <dgm:pt modelId="{10B707F7-5FEA-4355-B2C7-3077FFD6E3A0}" type="pres">
      <dgm:prSet presAssocID="{BAD17857-56DD-41DB-8D1B-A430117D7FDF}" presName="childText" presStyleLbl="conFgAcc1" presStyleIdx="0" presStyleCnt="5" custLinFactY="-63003" custLinFactNeighborX="1020" custLinFactNeighborY="-100000">
        <dgm:presLayoutVars>
          <dgm:bulletEnabled val="1"/>
        </dgm:presLayoutVars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92DC6E18-127D-4353-82F5-4EC1F3F5BD14}" type="pres">
      <dgm:prSet presAssocID="{55ED4B43-571E-4A7D-8108-AA9DF70DB373}" presName="spaceBetweenRectangles" presStyleCnt="0"/>
      <dgm:spPr/>
    </dgm:pt>
    <dgm:pt modelId="{37E76F1C-EAD2-4821-A54F-7C45A92D8054}" type="pres">
      <dgm:prSet presAssocID="{D4D63B2B-664A-4BFC-AE28-0C910AA8A723}" presName="parentLin" presStyleCnt="0"/>
      <dgm:spPr/>
    </dgm:pt>
    <dgm:pt modelId="{9A7EFE9A-F90D-458C-90F7-218356172BBC}" type="pres">
      <dgm:prSet presAssocID="{D4D63B2B-664A-4BFC-AE28-0C910AA8A723}" presName="parentLeftMargin" presStyleLbl="node1" presStyleIdx="0" presStyleCnt="5"/>
      <dgm:spPr/>
    </dgm:pt>
    <dgm:pt modelId="{3A580A06-A8AA-4CF0-8B24-1A5D9355C365}" type="pres">
      <dgm:prSet presAssocID="{D4D63B2B-664A-4BFC-AE28-0C910AA8A723}" presName="parentText" presStyleLbl="node1" presStyleIdx="1" presStyleCnt="5" custScaleX="138693" custScaleY="156881">
        <dgm:presLayoutVars>
          <dgm:chMax val="0"/>
          <dgm:bulletEnabled val="1"/>
        </dgm:presLayoutVars>
      </dgm:prSet>
      <dgm:spPr/>
    </dgm:pt>
    <dgm:pt modelId="{B3CAD42F-94B5-4D26-A36E-1AC5366927DE}" type="pres">
      <dgm:prSet presAssocID="{D4D63B2B-664A-4BFC-AE28-0C910AA8A723}" presName="negativeSpace" presStyleCnt="0"/>
      <dgm:spPr/>
    </dgm:pt>
    <dgm:pt modelId="{57FA92CE-02BF-4261-96D6-A118905B5251}" type="pres">
      <dgm:prSet presAssocID="{D4D63B2B-664A-4BFC-AE28-0C910AA8A723}" presName="childText" presStyleLbl="conFgAcc1" presStyleIdx="1" presStyleCnt="5" custLinFactY="-64709" custLinFactNeighborY="-100000">
        <dgm:presLayoutVars>
          <dgm:bulletEnabled val="1"/>
        </dgm:presLayoutVars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A409A67D-6DAA-4A72-BBF8-7CE6DA42AC8E}" type="pres">
      <dgm:prSet presAssocID="{AEAE6DB9-EF5D-462D-812F-B38BFF7215D2}" presName="spaceBetweenRectangles" presStyleCnt="0"/>
      <dgm:spPr/>
    </dgm:pt>
    <dgm:pt modelId="{180EC971-498C-4B16-9626-7A830B0C7D0F}" type="pres">
      <dgm:prSet presAssocID="{CB276712-E27B-40FA-88EE-EB8A38A77576}" presName="parentLin" presStyleCnt="0"/>
      <dgm:spPr/>
    </dgm:pt>
    <dgm:pt modelId="{B6461AC4-2DCC-4CBB-AC47-272D093F1B26}" type="pres">
      <dgm:prSet presAssocID="{CB276712-E27B-40FA-88EE-EB8A38A77576}" presName="parentLeftMargin" presStyleLbl="node1" presStyleIdx="1" presStyleCnt="5"/>
      <dgm:spPr/>
    </dgm:pt>
    <dgm:pt modelId="{076CDEFA-4D37-4416-94AF-629EB8223FBA}" type="pres">
      <dgm:prSet presAssocID="{CB276712-E27B-40FA-88EE-EB8A38A77576}" presName="parentText" presStyleLbl="node1" presStyleIdx="2" presStyleCnt="5" custScaleX="142857" custScaleY="209054">
        <dgm:presLayoutVars>
          <dgm:chMax val="0"/>
          <dgm:bulletEnabled val="1"/>
        </dgm:presLayoutVars>
      </dgm:prSet>
      <dgm:spPr/>
    </dgm:pt>
    <dgm:pt modelId="{68BD3BAD-12D0-4AAD-BFD6-2D4FD6B7DDD0}" type="pres">
      <dgm:prSet presAssocID="{CB276712-E27B-40FA-88EE-EB8A38A77576}" presName="negativeSpace" presStyleCnt="0"/>
      <dgm:spPr/>
    </dgm:pt>
    <dgm:pt modelId="{F1F72237-6C92-408C-AC7D-6C3B2C690B61}" type="pres">
      <dgm:prSet presAssocID="{CB276712-E27B-40FA-88EE-EB8A38A77576}" presName="childText" presStyleLbl="conFgAcc1" presStyleIdx="2" presStyleCnt="5" custScaleY="86863" custLinFactY="-50051" custLinFactNeighborX="388" custLinFactNeighborY="-100000">
        <dgm:presLayoutVars>
          <dgm:bulletEnabled val="1"/>
        </dgm:presLayoutVars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E05A788A-D689-42AE-9EBF-920EA6BC3E11}" type="pres">
      <dgm:prSet presAssocID="{EF85401A-789A-4904-B849-CDB6B42D627B}" presName="spaceBetweenRectangles" presStyleCnt="0"/>
      <dgm:spPr/>
    </dgm:pt>
    <dgm:pt modelId="{18DCD813-615D-4A76-A8EA-1D351D3E0DD7}" type="pres">
      <dgm:prSet presAssocID="{4220E975-996A-4597-B364-B831E5EC8E12}" presName="parentLin" presStyleCnt="0"/>
      <dgm:spPr/>
    </dgm:pt>
    <dgm:pt modelId="{0A372420-19BA-4B9C-8EB3-1D0368E81847}" type="pres">
      <dgm:prSet presAssocID="{4220E975-996A-4597-B364-B831E5EC8E12}" presName="parentLeftMargin" presStyleLbl="node1" presStyleIdx="2" presStyleCnt="5"/>
      <dgm:spPr/>
    </dgm:pt>
    <dgm:pt modelId="{33A67C26-94CC-4CE6-8060-65144E3B20AA}" type="pres">
      <dgm:prSet presAssocID="{4220E975-996A-4597-B364-B831E5EC8E12}" presName="parentText" presStyleLbl="node1" presStyleIdx="3" presStyleCnt="5" custScaleX="140500" custScaleY="186792">
        <dgm:presLayoutVars>
          <dgm:chMax val="0"/>
          <dgm:bulletEnabled val="1"/>
        </dgm:presLayoutVars>
      </dgm:prSet>
      <dgm:spPr/>
    </dgm:pt>
    <dgm:pt modelId="{00C960B0-E438-4C74-9DAC-AE63FF33B885}" type="pres">
      <dgm:prSet presAssocID="{4220E975-996A-4597-B364-B831E5EC8E12}" presName="negativeSpace" presStyleCnt="0"/>
      <dgm:spPr/>
    </dgm:pt>
    <dgm:pt modelId="{DEE6D46C-9F31-4769-BBA3-7E77F084EA7C}" type="pres">
      <dgm:prSet presAssocID="{4220E975-996A-4597-B364-B831E5EC8E12}" presName="childText" presStyleLbl="conFgAcc1" presStyleIdx="3" presStyleCnt="5" custLinFactY="-78793" custLinFactNeighborX="1020" custLinFactNeighborY="-100000">
        <dgm:presLayoutVars>
          <dgm:bulletEnabled val="1"/>
        </dgm:presLayoutVars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6831171E-8837-47F5-8B7B-9E2FCA19E0C9}" type="pres">
      <dgm:prSet presAssocID="{62C59E1A-653E-43D9-8691-55347AD552B2}" presName="spaceBetweenRectangles" presStyleCnt="0"/>
      <dgm:spPr/>
    </dgm:pt>
    <dgm:pt modelId="{24A6262B-445F-45F7-8E8D-63BB4EED4E71}" type="pres">
      <dgm:prSet presAssocID="{DA0D2993-BD8C-4A1F-96B0-7E108B6C2A06}" presName="parentLin" presStyleCnt="0"/>
      <dgm:spPr/>
    </dgm:pt>
    <dgm:pt modelId="{668A53CF-5CF6-482F-BAD2-74AE2F790EBF}" type="pres">
      <dgm:prSet presAssocID="{DA0D2993-BD8C-4A1F-96B0-7E108B6C2A06}" presName="parentLeftMargin" presStyleLbl="node1" presStyleIdx="3" presStyleCnt="5"/>
      <dgm:spPr/>
    </dgm:pt>
    <dgm:pt modelId="{F93256AF-7DEB-4CCB-9A13-3E70E67F618B}" type="pres">
      <dgm:prSet presAssocID="{DA0D2993-BD8C-4A1F-96B0-7E108B6C2A06}" presName="parentText" presStyleLbl="node1" presStyleIdx="4" presStyleCnt="5" custScaleX="142857" custScaleY="153187">
        <dgm:presLayoutVars>
          <dgm:chMax val="0"/>
          <dgm:bulletEnabled val="1"/>
        </dgm:presLayoutVars>
      </dgm:prSet>
      <dgm:spPr/>
    </dgm:pt>
    <dgm:pt modelId="{F162BEB4-42B7-40B3-BF20-19141DE2C897}" type="pres">
      <dgm:prSet presAssocID="{DA0D2993-BD8C-4A1F-96B0-7E108B6C2A06}" presName="negativeSpace" presStyleCnt="0"/>
      <dgm:spPr/>
    </dgm:pt>
    <dgm:pt modelId="{572A32FC-829D-4105-BC5A-FA75F270C59D}" type="pres">
      <dgm:prSet presAssocID="{DA0D2993-BD8C-4A1F-96B0-7E108B6C2A06}" presName="childText" presStyleLbl="conFgAcc1" presStyleIdx="4" presStyleCnt="5" custLinFactY="-7877" custLinFactNeighborY="-100000">
        <dgm:presLayoutVars>
          <dgm:bulletEnabled val="1"/>
        </dgm:presLayoutVars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</dgm:ptLst>
  <dgm:cxnLst>
    <dgm:cxn modelId="{43EA4209-2331-49DA-8036-748F029422CD}" type="presOf" srcId="{4220E975-996A-4597-B364-B831E5EC8E12}" destId="{0A372420-19BA-4B9C-8EB3-1D0368E81847}" srcOrd="0" destOrd="0" presId="urn:microsoft.com/office/officeart/2005/8/layout/list1"/>
    <dgm:cxn modelId="{B7A3D92A-2E1E-43DA-9819-C18DF4BB5D4A}" srcId="{FFEB9DB2-350F-4BDA-84C7-21ED3277967C}" destId="{DA0D2993-BD8C-4A1F-96B0-7E108B6C2A06}" srcOrd="4" destOrd="0" parTransId="{92D7A99A-547A-49D1-AB46-E4E7B288EAE0}" sibTransId="{61155BA9-5A41-4478-868D-AC7D3A32B085}"/>
    <dgm:cxn modelId="{F1356662-D9CF-4AAB-9E7C-4010007704D7}" type="presOf" srcId="{BAD17857-56DD-41DB-8D1B-A430117D7FDF}" destId="{75FB88BC-685D-4D59-B241-8E1316D812B8}" srcOrd="0" destOrd="0" presId="urn:microsoft.com/office/officeart/2005/8/layout/list1"/>
    <dgm:cxn modelId="{0E52C245-71FE-4221-B5D2-15CD3E6B0A36}" type="presOf" srcId="{DA0D2993-BD8C-4A1F-96B0-7E108B6C2A06}" destId="{668A53CF-5CF6-482F-BAD2-74AE2F790EBF}" srcOrd="0" destOrd="0" presId="urn:microsoft.com/office/officeart/2005/8/layout/list1"/>
    <dgm:cxn modelId="{1D79114F-7DAB-4A4B-930C-8CEF9ABBB135}" type="presOf" srcId="{D4D63B2B-664A-4BFC-AE28-0C910AA8A723}" destId="{3A580A06-A8AA-4CF0-8B24-1A5D9355C365}" srcOrd="1" destOrd="0" presId="urn:microsoft.com/office/officeart/2005/8/layout/list1"/>
    <dgm:cxn modelId="{5F198458-3B23-4CCB-9E8D-71085C0EC90D}" srcId="{FFEB9DB2-350F-4BDA-84C7-21ED3277967C}" destId="{CB276712-E27B-40FA-88EE-EB8A38A77576}" srcOrd="2" destOrd="0" parTransId="{03479C5A-1F2C-425F-BC6C-5B4DC28487FA}" sibTransId="{EF85401A-789A-4904-B849-CDB6B42D627B}"/>
    <dgm:cxn modelId="{34BF6CA6-4030-42CD-B234-1F6E4B355171}" type="presOf" srcId="{BAD17857-56DD-41DB-8D1B-A430117D7FDF}" destId="{F889A443-5FD4-4605-90C7-D9F1FE57CD1B}" srcOrd="1" destOrd="0" presId="urn:microsoft.com/office/officeart/2005/8/layout/list1"/>
    <dgm:cxn modelId="{38F74AAC-3F4D-4765-9ECD-F5B6E2E5DE91}" type="presOf" srcId="{FFEB9DB2-350F-4BDA-84C7-21ED3277967C}" destId="{0AACBB8E-D961-4CF9-911E-440F04A6C0B8}" srcOrd="0" destOrd="0" presId="urn:microsoft.com/office/officeart/2005/8/layout/list1"/>
    <dgm:cxn modelId="{D18BD8AE-7C74-434A-AA1A-5D0A8E31540A}" srcId="{FFEB9DB2-350F-4BDA-84C7-21ED3277967C}" destId="{D4D63B2B-664A-4BFC-AE28-0C910AA8A723}" srcOrd="1" destOrd="0" parTransId="{F853EA5A-CD06-4B13-A2A2-8C525D1ED663}" sibTransId="{AEAE6DB9-EF5D-462D-812F-B38BFF7215D2}"/>
    <dgm:cxn modelId="{25316ABF-FD76-4C9B-AE07-46D6C70B83AB}" type="presOf" srcId="{D4D63B2B-664A-4BFC-AE28-0C910AA8A723}" destId="{9A7EFE9A-F90D-458C-90F7-218356172BBC}" srcOrd="0" destOrd="0" presId="urn:microsoft.com/office/officeart/2005/8/layout/list1"/>
    <dgm:cxn modelId="{CB6B19C3-6D4D-4624-B9F7-3869DB3AA9E7}" type="presOf" srcId="{CB276712-E27B-40FA-88EE-EB8A38A77576}" destId="{076CDEFA-4D37-4416-94AF-629EB8223FBA}" srcOrd="1" destOrd="0" presId="urn:microsoft.com/office/officeart/2005/8/layout/list1"/>
    <dgm:cxn modelId="{9C576FD0-C6EB-4CFF-9437-9ED7B2D243B0}" type="presOf" srcId="{4220E975-996A-4597-B364-B831E5EC8E12}" destId="{33A67C26-94CC-4CE6-8060-65144E3B20AA}" srcOrd="1" destOrd="0" presId="urn:microsoft.com/office/officeart/2005/8/layout/list1"/>
    <dgm:cxn modelId="{1AF513DE-F8E4-4111-8829-3D2B09654C18}" srcId="{FFEB9DB2-350F-4BDA-84C7-21ED3277967C}" destId="{BAD17857-56DD-41DB-8D1B-A430117D7FDF}" srcOrd="0" destOrd="0" parTransId="{72ECD7FD-24F2-4B0B-9525-A691DA4C3C53}" sibTransId="{55ED4B43-571E-4A7D-8108-AA9DF70DB373}"/>
    <dgm:cxn modelId="{1153A2E3-7DC6-45D7-8B75-C81B8511C664}" type="presOf" srcId="{DA0D2993-BD8C-4A1F-96B0-7E108B6C2A06}" destId="{F93256AF-7DEB-4CCB-9A13-3E70E67F618B}" srcOrd="1" destOrd="0" presId="urn:microsoft.com/office/officeart/2005/8/layout/list1"/>
    <dgm:cxn modelId="{4350ABE6-FF10-4E3F-B71F-8CE94F4C40CB}" type="presOf" srcId="{CB276712-E27B-40FA-88EE-EB8A38A77576}" destId="{B6461AC4-2DCC-4CBB-AC47-272D093F1B26}" srcOrd="0" destOrd="0" presId="urn:microsoft.com/office/officeart/2005/8/layout/list1"/>
    <dgm:cxn modelId="{CEAD16EA-9527-4219-A086-96FAD2B0CBDC}" srcId="{FFEB9DB2-350F-4BDA-84C7-21ED3277967C}" destId="{4220E975-996A-4597-B364-B831E5EC8E12}" srcOrd="3" destOrd="0" parTransId="{416CE6B7-1B99-4AF0-BCC1-A877AC8DEA30}" sibTransId="{62C59E1A-653E-43D9-8691-55347AD552B2}"/>
    <dgm:cxn modelId="{DD2E4043-C4D2-4A05-A3F4-213B4486D855}" type="presParOf" srcId="{0AACBB8E-D961-4CF9-911E-440F04A6C0B8}" destId="{CA63F3AC-DFA4-4545-8ABE-94ECE11C2C84}" srcOrd="0" destOrd="0" presId="urn:microsoft.com/office/officeart/2005/8/layout/list1"/>
    <dgm:cxn modelId="{3628801C-93B8-4330-8D97-B22E500F40B5}" type="presParOf" srcId="{CA63F3AC-DFA4-4545-8ABE-94ECE11C2C84}" destId="{75FB88BC-685D-4D59-B241-8E1316D812B8}" srcOrd="0" destOrd="0" presId="urn:microsoft.com/office/officeart/2005/8/layout/list1"/>
    <dgm:cxn modelId="{2B7245A4-58D8-4D3D-9A82-90AB29C72C0F}" type="presParOf" srcId="{CA63F3AC-DFA4-4545-8ABE-94ECE11C2C84}" destId="{F889A443-5FD4-4605-90C7-D9F1FE57CD1B}" srcOrd="1" destOrd="0" presId="urn:microsoft.com/office/officeart/2005/8/layout/list1"/>
    <dgm:cxn modelId="{5F6C7F41-DCCE-47FA-A9ED-E5672D7553F9}" type="presParOf" srcId="{0AACBB8E-D961-4CF9-911E-440F04A6C0B8}" destId="{73B53E30-6F1A-4C2B-9D0C-206543EBF4C9}" srcOrd="1" destOrd="0" presId="urn:microsoft.com/office/officeart/2005/8/layout/list1"/>
    <dgm:cxn modelId="{4F1E668E-3DC4-4B5C-BDFA-B6A1B7C40CD4}" type="presParOf" srcId="{0AACBB8E-D961-4CF9-911E-440F04A6C0B8}" destId="{10B707F7-5FEA-4355-B2C7-3077FFD6E3A0}" srcOrd="2" destOrd="0" presId="urn:microsoft.com/office/officeart/2005/8/layout/list1"/>
    <dgm:cxn modelId="{182A7D6D-DE6E-43F9-A7D4-861AEB68FC44}" type="presParOf" srcId="{0AACBB8E-D961-4CF9-911E-440F04A6C0B8}" destId="{92DC6E18-127D-4353-82F5-4EC1F3F5BD14}" srcOrd="3" destOrd="0" presId="urn:microsoft.com/office/officeart/2005/8/layout/list1"/>
    <dgm:cxn modelId="{EB0DD1C7-0FF7-4601-B523-78A4E8132B84}" type="presParOf" srcId="{0AACBB8E-D961-4CF9-911E-440F04A6C0B8}" destId="{37E76F1C-EAD2-4821-A54F-7C45A92D8054}" srcOrd="4" destOrd="0" presId="urn:microsoft.com/office/officeart/2005/8/layout/list1"/>
    <dgm:cxn modelId="{748DF6E7-C349-450E-B2EA-9B9E481F0547}" type="presParOf" srcId="{37E76F1C-EAD2-4821-A54F-7C45A92D8054}" destId="{9A7EFE9A-F90D-458C-90F7-218356172BBC}" srcOrd="0" destOrd="0" presId="urn:microsoft.com/office/officeart/2005/8/layout/list1"/>
    <dgm:cxn modelId="{DA9CEF6C-3398-4F00-B4C3-58D455B463B7}" type="presParOf" srcId="{37E76F1C-EAD2-4821-A54F-7C45A92D8054}" destId="{3A580A06-A8AA-4CF0-8B24-1A5D9355C365}" srcOrd="1" destOrd="0" presId="urn:microsoft.com/office/officeart/2005/8/layout/list1"/>
    <dgm:cxn modelId="{802B78CC-889F-48E2-88F0-0B718EE19336}" type="presParOf" srcId="{0AACBB8E-D961-4CF9-911E-440F04A6C0B8}" destId="{B3CAD42F-94B5-4D26-A36E-1AC5366927DE}" srcOrd="5" destOrd="0" presId="urn:microsoft.com/office/officeart/2005/8/layout/list1"/>
    <dgm:cxn modelId="{0C29AD49-CBE8-4EE6-A0AD-3A0D08D5863B}" type="presParOf" srcId="{0AACBB8E-D961-4CF9-911E-440F04A6C0B8}" destId="{57FA92CE-02BF-4261-96D6-A118905B5251}" srcOrd="6" destOrd="0" presId="urn:microsoft.com/office/officeart/2005/8/layout/list1"/>
    <dgm:cxn modelId="{38339DB0-21B4-4722-B6F9-0A39EECD8C5F}" type="presParOf" srcId="{0AACBB8E-D961-4CF9-911E-440F04A6C0B8}" destId="{A409A67D-6DAA-4A72-BBF8-7CE6DA42AC8E}" srcOrd="7" destOrd="0" presId="urn:microsoft.com/office/officeart/2005/8/layout/list1"/>
    <dgm:cxn modelId="{EB8161FF-BA56-4E35-980D-C84353D9A9FC}" type="presParOf" srcId="{0AACBB8E-D961-4CF9-911E-440F04A6C0B8}" destId="{180EC971-498C-4B16-9626-7A830B0C7D0F}" srcOrd="8" destOrd="0" presId="urn:microsoft.com/office/officeart/2005/8/layout/list1"/>
    <dgm:cxn modelId="{8C7D46DE-89CD-4D1E-B696-D07862CD9A35}" type="presParOf" srcId="{180EC971-498C-4B16-9626-7A830B0C7D0F}" destId="{B6461AC4-2DCC-4CBB-AC47-272D093F1B26}" srcOrd="0" destOrd="0" presId="urn:microsoft.com/office/officeart/2005/8/layout/list1"/>
    <dgm:cxn modelId="{8FEEC0A8-D6E0-4360-A642-5CF0A4A996BD}" type="presParOf" srcId="{180EC971-498C-4B16-9626-7A830B0C7D0F}" destId="{076CDEFA-4D37-4416-94AF-629EB8223FBA}" srcOrd="1" destOrd="0" presId="urn:microsoft.com/office/officeart/2005/8/layout/list1"/>
    <dgm:cxn modelId="{429075F3-00F0-4AAB-8B4D-B117160ACE0F}" type="presParOf" srcId="{0AACBB8E-D961-4CF9-911E-440F04A6C0B8}" destId="{68BD3BAD-12D0-4AAD-BFD6-2D4FD6B7DDD0}" srcOrd="9" destOrd="0" presId="urn:microsoft.com/office/officeart/2005/8/layout/list1"/>
    <dgm:cxn modelId="{7BD4D773-A851-4452-93A6-00A3C924ECC1}" type="presParOf" srcId="{0AACBB8E-D961-4CF9-911E-440F04A6C0B8}" destId="{F1F72237-6C92-408C-AC7D-6C3B2C690B61}" srcOrd="10" destOrd="0" presId="urn:microsoft.com/office/officeart/2005/8/layout/list1"/>
    <dgm:cxn modelId="{0FCCF0A6-EFE9-4334-9B29-674698D09E6A}" type="presParOf" srcId="{0AACBB8E-D961-4CF9-911E-440F04A6C0B8}" destId="{E05A788A-D689-42AE-9EBF-920EA6BC3E11}" srcOrd="11" destOrd="0" presId="urn:microsoft.com/office/officeart/2005/8/layout/list1"/>
    <dgm:cxn modelId="{6D6AA459-7AAB-4ACD-8215-934932D88498}" type="presParOf" srcId="{0AACBB8E-D961-4CF9-911E-440F04A6C0B8}" destId="{18DCD813-615D-4A76-A8EA-1D351D3E0DD7}" srcOrd="12" destOrd="0" presId="urn:microsoft.com/office/officeart/2005/8/layout/list1"/>
    <dgm:cxn modelId="{C073742A-753C-4384-A264-31F8EAFA1691}" type="presParOf" srcId="{18DCD813-615D-4A76-A8EA-1D351D3E0DD7}" destId="{0A372420-19BA-4B9C-8EB3-1D0368E81847}" srcOrd="0" destOrd="0" presId="urn:microsoft.com/office/officeart/2005/8/layout/list1"/>
    <dgm:cxn modelId="{000CFD13-9943-46EA-9748-1BD246C0F910}" type="presParOf" srcId="{18DCD813-615D-4A76-A8EA-1D351D3E0DD7}" destId="{33A67C26-94CC-4CE6-8060-65144E3B20AA}" srcOrd="1" destOrd="0" presId="urn:microsoft.com/office/officeart/2005/8/layout/list1"/>
    <dgm:cxn modelId="{883F31C6-4725-4B8F-B241-FB1BF1D96821}" type="presParOf" srcId="{0AACBB8E-D961-4CF9-911E-440F04A6C0B8}" destId="{00C960B0-E438-4C74-9DAC-AE63FF33B885}" srcOrd="13" destOrd="0" presId="urn:microsoft.com/office/officeart/2005/8/layout/list1"/>
    <dgm:cxn modelId="{25B1700C-29B1-4B27-B2E4-8C324632FBBB}" type="presParOf" srcId="{0AACBB8E-D961-4CF9-911E-440F04A6C0B8}" destId="{DEE6D46C-9F31-4769-BBA3-7E77F084EA7C}" srcOrd="14" destOrd="0" presId="urn:microsoft.com/office/officeart/2005/8/layout/list1"/>
    <dgm:cxn modelId="{6FD24C13-6ACC-4E23-AC5B-CB8F755BB786}" type="presParOf" srcId="{0AACBB8E-D961-4CF9-911E-440F04A6C0B8}" destId="{6831171E-8837-47F5-8B7B-9E2FCA19E0C9}" srcOrd="15" destOrd="0" presId="urn:microsoft.com/office/officeart/2005/8/layout/list1"/>
    <dgm:cxn modelId="{8FB3B8F5-EF7D-4C13-88BB-2514A42F8D8B}" type="presParOf" srcId="{0AACBB8E-D961-4CF9-911E-440F04A6C0B8}" destId="{24A6262B-445F-45F7-8E8D-63BB4EED4E71}" srcOrd="16" destOrd="0" presId="urn:microsoft.com/office/officeart/2005/8/layout/list1"/>
    <dgm:cxn modelId="{E8C9D3BC-3DB9-436F-AC9B-4E017C37DFF1}" type="presParOf" srcId="{24A6262B-445F-45F7-8E8D-63BB4EED4E71}" destId="{668A53CF-5CF6-482F-BAD2-74AE2F790EBF}" srcOrd="0" destOrd="0" presId="urn:microsoft.com/office/officeart/2005/8/layout/list1"/>
    <dgm:cxn modelId="{6FAEBE22-2F25-453F-A157-837A1EBDB8E1}" type="presParOf" srcId="{24A6262B-445F-45F7-8E8D-63BB4EED4E71}" destId="{F93256AF-7DEB-4CCB-9A13-3E70E67F618B}" srcOrd="1" destOrd="0" presId="urn:microsoft.com/office/officeart/2005/8/layout/list1"/>
    <dgm:cxn modelId="{321F9C1D-99D1-439A-9F8D-766C6B6F3EB2}" type="presParOf" srcId="{0AACBB8E-D961-4CF9-911E-440F04A6C0B8}" destId="{F162BEB4-42B7-40B3-BF20-19141DE2C897}" srcOrd="17" destOrd="0" presId="urn:microsoft.com/office/officeart/2005/8/layout/list1"/>
    <dgm:cxn modelId="{AC7DADC0-244E-43BB-84FD-5FEBA8E273BA}" type="presParOf" srcId="{0AACBB8E-D961-4CF9-911E-440F04A6C0B8}" destId="{572A32FC-829D-4105-BC5A-FA75F270C59D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F944E3-018E-4B73-BABE-5A5CB653818E}">
      <dsp:nvSpPr>
        <dsp:cNvPr id="0" name=""/>
        <dsp:cNvSpPr/>
      </dsp:nvSpPr>
      <dsp:spPr>
        <a:xfrm>
          <a:off x="2699196" y="1489"/>
          <a:ext cx="2118799" cy="1187841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1">
                <a:shade val="80000"/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perspectiveBelow"/>
          <a:lightRig rig="threeP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latin typeface="Times New Roman" pitchFamily="18" charset="0"/>
              <a:cs typeface="Times New Roman" pitchFamily="18" charset="0"/>
            </a:rPr>
            <a:t>К</a:t>
          </a:r>
          <a:r>
            <a:rPr lang="ru-RU" sz="2000" b="1" kern="1200" dirty="0">
              <a:latin typeface="Times New Roman" pitchFamily="18" charset="0"/>
              <a:cs typeface="Times New Roman" pitchFamily="18" charset="0"/>
            </a:rPr>
            <a:t>ритическое мышление </a:t>
          </a:r>
        </a:p>
      </dsp:txBody>
      <dsp:txXfrm>
        <a:off x="2757182" y="59475"/>
        <a:ext cx="2002827" cy="1071869"/>
      </dsp:txXfrm>
    </dsp:sp>
    <dsp:sp modelId="{E91EDF9E-9CBE-4B1D-B231-6D29EE5DACD0}">
      <dsp:nvSpPr>
        <dsp:cNvPr id="0" name=""/>
        <dsp:cNvSpPr/>
      </dsp:nvSpPr>
      <dsp:spPr>
        <a:xfrm>
          <a:off x="1797722" y="595410"/>
          <a:ext cx="3921746" cy="3921746"/>
        </a:xfrm>
        <a:custGeom>
          <a:avLst/>
          <a:gdLst/>
          <a:ahLst/>
          <a:cxnLst/>
          <a:rect l="0" t="0" r="0" b="0"/>
          <a:pathLst>
            <a:path>
              <a:moveTo>
                <a:pt x="3031445" y="318040"/>
              </a:moveTo>
              <a:arcTo wR="1960873" hR="1960873" stAng="18185446" swAng="2333365"/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perspectiveBelow"/>
          <a:lightRig rig="threePt" dir="t"/>
        </a:scene3d>
        <a:sp3d contourW="12700">
          <a:bevelT w="0" h="0"/>
          <a:contourClr>
            <a:schemeClr val="accent6">
              <a:shade val="80000"/>
            </a:schemeClr>
          </a:contourClr>
        </a:sp3d>
      </dsp:spPr>
      <dsp:style>
        <a:lnRef idx="3">
          <a:schemeClr val="accent6"/>
        </a:lnRef>
        <a:fillRef idx="0">
          <a:schemeClr val="accent6"/>
        </a:fillRef>
        <a:effectRef idx="2">
          <a:schemeClr val="accent6"/>
        </a:effectRef>
        <a:fontRef idx="minor">
          <a:schemeClr val="tx1"/>
        </a:fontRef>
      </dsp:style>
    </dsp:sp>
    <dsp:sp modelId="{28E1718C-446E-4028-92B0-47903CF7D44E}">
      <dsp:nvSpPr>
        <dsp:cNvPr id="0" name=""/>
        <dsp:cNvSpPr/>
      </dsp:nvSpPr>
      <dsp:spPr>
        <a:xfrm>
          <a:off x="4648647" y="1962363"/>
          <a:ext cx="2141642" cy="1187841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135626"/>
                <a:satOff val="6315"/>
                <a:lumOff val="8794"/>
                <a:alphaOff val="0"/>
                <a:tint val="35000"/>
                <a:satMod val="253000"/>
              </a:schemeClr>
            </a:gs>
            <a:gs pos="50000">
              <a:schemeClr val="accent1">
                <a:shade val="80000"/>
                <a:hueOff val="135626"/>
                <a:satOff val="6315"/>
                <a:lumOff val="8794"/>
                <a:alphaOff val="0"/>
                <a:tint val="42000"/>
                <a:satMod val="255000"/>
              </a:schemeClr>
            </a:gs>
            <a:gs pos="97000">
              <a:schemeClr val="accent1">
                <a:shade val="80000"/>
                <a:hueOff val="135626"/>
                <a:satOff val="6315"/>
                <a:lumOff val="8794"/>
                <a:alphaOff val="0"/>
                <a:tint val="53000"/>
                <a:satMod val="260000"/>
              </a:schemeClr>
            </a:gs>
            <a:gs pos="100000">
              <a:schemeClr val="accent1">
                <a:shade val="80000"/>
                <a:hueOff val="135626"/>
                <a:satOff val="6315"/>
                <a:lumOff val="8794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perspectiveBelow"/>
          <a:lightRig rig="threeP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latin typeface="Times New Roman" pitchFamily="18" charset="0"/>
              <a:cs typeface="Times New Roman" pitchFamily="18" charset="0"/>
            </a:rPr>
            <a:t>К</a:t>
          </a:r>
          <a:r>
            <a:rPr lang="ru-RU" sz="2000" b="1" kern="1200" dirty="0">
              <a:latin typeface="Times New Roman" pitchFamily="18" charset="0"/>
              <a:cs typeface="Times New Roman" pitchFamily="18" charset="0"/>
            </a:rPr>
            <a:t>реативность</a:t>
          </a:r>
        </a:p>
      </dsp:txBody>
      <dsp:txXfrm>
        <a:off x="4706633" y="2020349"/>
        <a:ext cx="2025670" cy="1071869"/>
      </dsp:txXfrm>
    </dsp:sp>
    <dsp:sp modelId="{68AD2B51-0733-43F8-BB22-C0F47047E453}">
      <dsp:nvSpPr>
        <dsp:cNvPr id="0" name=""/>
        <dsp:cNvSpPr/>
      </dsp:nvSpPr>
      <dsp:spPr>
        <a:xfrm>
          <a:off x="1797722" y="595410"/>
          <a:ext cx="3921746" cy="3921746"/>
        </a:xfrm>
        <a:custGeom>
          <a:avLst/>
          <a:gdLst/>
          <a:ahLst/>
          <a:cxnLst/>
          <a:rect l="0" t="0" r="0" b="0"/>
          <a:pathLst>
            <a:path>
              <a:moveTo>
                <a:pt x="3826670" y="2564049"/>
              </a:moveTo>
              <a:arcTo wR="1960873" hR="1960873" stAng="1074902" swAng="1687894"/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perspectiveBelow"/>
          <a:lightRig rig="threePt" dir="t"/>
        </a:scene3d>
        <a:sp3d contourW="12700">
          <a:bevelT w="0" h="0"/>
          <a:contourClr>
            <a:schemeClr val="accent6">
              <a:shade val="80000"/>
            </a:schemeClr>
          </a:contourClr>
        </a:sp3d>
      </dsp:spPr>
      <dsp:style>
        <a:lnRef idx="3">
          <a:schemeClr val="accent6"/>
        </a:lnRef>
        <a:fillRef idx="0">
          <a:schemeClr val="accent6"/>
        </a:fillRef>
        <a:effectRef idx="2">
          <a:schemeClr val="accent6"/>
        </a:effectRef>
        <a:fontRef idx="minor">
          <a:schemeClr val="tx1"/>
        </a:fontRef>
      </dsp:style>
    </dsp:sp>
    <dsp:sp modelId="{19CF728B-EB68-4439-9C84-8305EDDC25B5}">
      <dsp:nvSpPr>
        <dsp:cNvPr id="0" name=""/>
        <dsp:cNvSpPr/>
      </dsp:nvSpPr>
      <dsp:spPr>
        <a:xfrm>
          <a:off x="2404620" y="3923236"/>
          <a:ext cx="2707950" cy="1187841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271252"/>
                <a:satOff val="12630"/>
                <a:lumOff val="17588"/>
                <a:alphaOff val="0"/>
                <a:tint val="35000"/>
                <a:satMod val="253000"/>
              </a:schemeClr>
            </a:gs>
            <a:gs pos="50000">
              <a:schemeClr val="accent1">
                <a:shade val="80000"/>
                <a:hueOff val="271252"/>
                <a:satOff val="12630"/>
                <a:lumOff val="17588"/>
                <a:alphaOff val="0"/>
                <a:tint val="42000"/>
                <a:satMod val="255000"/>
              </a:schemeClr>
            </a:gs>
            <a:gs pos="97000">
              <a:schemeClr val="accent1">
                <a:shade val="80000"/>
                <a:hueOff val="271252"/>
                <a:satOff val="12630"/>
                <a:lumOff val="17588"/>
                <a:alphaOff val="0"/>
                <a:tint val="53000"/>
                <a:satMod val="260000"/>
              </a:schemeClr>
            </a:gs>
            <a:gs pos="100000">
              <a:schemeClr val="accent1">
                <a:shade val="80000"/>
                <a:hueOff val="271252"/>
                <a:satOff val="12630"/>
                <a:lumOff val="17588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perspectiveBelow"/>
          <a:lightRig rig="threeP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latin typeface="Times New Roman" pitchFamily="18" charset="0"/>
              <a:cs typeface="Times New Roman" pitchFamily="18" charset="0"/>
            </a:rPr>
            <a:t>К</a:t>
          </a:r>
          <a:r>
            <a:rPr lang="ru-RU" sz="2000" b="1" kern="1200" dirty="0">
              <a:latin typeface="Times New Roman" pitchFamily="18" charset="0"/>
              <a:cs typeface="Times New Roman" pitchFamily="18" charset="0"/>
            </a:rPr>
            <a:t>оммуникативные навыки</a:t>
          </a:r>
        </a:p>
      </dsp:txBody>
      <dsp:txXfrm>
        <a:off x="2462606" y="3981222"/>
        <a:ext cx="2591978" cy="1071869"/>
      </dsp:txXfrm>
    </dsp:sp>
    <dsp:sp modelId="{D0C39DF3-6513-4670-ACFF-7711622D7683}">
      <dsp:nvSpPr>
        <dsp:cNvPr id="0" name=""/>
        <dsp:cNvSpPr/>
      </dsp:nvSpPr>
      <dsp:spPr>
        <a:xfrm>
          <a:off x="1797722" y="595410"/>
          <a:ext cx="3921746" cy="3921746"/>
        </a:xfrm>
        <a:custGeom>
          <a:avLst/>
          <a:gdLst/>
          <a:ahLst/>
          <a:cxnLst/>
          <a:rect l="0" t="0" r="0" b="0"/>
          <a:pathLst>
            <a:path>
              <a:moveTo>
                <a:pt x="599883" y="3372514"/>
              </a:moveTo>
              <a:arcTo wR="1960873" hR="1960873" stAng="8037204" swAng="1687894"/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perspectiveBelow"/>
          <a:lightRig rig="threePt" dir="t"/>
        </a:scene3d>
        <a:sp3d contourW="12700">
          <a:bevelT w="0" h="0"/>
          <a:contourClr>
            <a:schemeClr val="accent6">
              <a:shade val="80000"/>
            </a:schemeClr>
          </a:contourClr>
        </a:sp3d>
      </dsp:spPr>
      <dsp:style>
        <a:lnRef idx="3">
          <a:schemeClr val="accent6"/>
        </a:lnRef>
        <a:fillRef idx="0">
          <a:schemeClr val="accent6"/>
        </a:fillRef>
        <a:effectRef idx="2">
          <a:schemeClr val="accent6"/>
        </a:effectRef>
        <a:fontRef idx="minor">
          <a:schemeClr val="tx1"/>
        </a:fontRef>
      </dsp:style>
    </dsp:sp>
    <dsp:sp modelId="{A276C635-CB2F-4F36-8B48-4EF7BF0DD1CB}">
      <dsp:nvSpPr>
        <dsp:cNvPr id="0" name=""/>
        <dsp:cNvSpPr/>
      </dsp:nvSpPr>
      <dsp:spPr>
        <a:xfrm>
          <a:off x="770549" y="1962363"/>
          <a:ext cx="2054345" cy="1187841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406879"/>
                <a:satOff val="18945"/>
                <a:lumOff val="26382"/>
                <a:alphaOff val="0"/>
                <a:tint val="35000"/>
                <a:satMod val="253000"/>
              </a:schemeClr>
            </a:gs>
            <a:gs pos="50000">
              <a:schemeClr val="accent1">
                <a:shade val="80000"/>
                <a:hueOff val="406879"/>
                <a:satOff val="18945"/>
                <a:lumOff val="26382"/>
                <a:alphaOff val="0"/>
                <a:tint val="42000"/>
                <a:satMod val="255000"/>
              </a:schemeClr>
            </a:gs>
            <a:gs pos="97000">
              <a:schemeClr val="accent1">
                <a:shade val="80000"/>
                <a:hueOff val="406879"/>
                <a:satOff val="18945"/>
                <a:lumOff val="26382"/>
                <a:alphaOff val="0"/>
                <a:tint val="53000"/>
                <a:satMod val="260000"/>
              </a:schemeClr>
            </a:gs>
            <a:gs pos="100000">
              <a:schemeClr val="accent1">
                <a:shade val="80000"/>
                <a:hueOff val="406879"/>
                <a:satOff val="18945"/>
                <a:lumOff val="26382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perspectiveBelow"/>
          <a:lightRig rig="threeP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3200" b="1" kern="1200" dirty="0">
              <a:latin typeface="Times New Roman" pitchFamily="18" charset="0"/>
              <a:cs typeface="Times New Roman" pitchFamily="18" charset="0"/>
            </a:rPr>
            <a:t>К</a:t>
          </a:r>
          <a:r>
            <a:rPr lang="ru-RU" sz="2000" b="1" kern="1200" dirty="0">
              <a:latin typeface="Times New Roman" pitchFamily="18" charset="0"/>
              <a:cs typeface="Times New Roman" pitchFamily="18" charset="0"/>
            </a:rPr>
            <a:t>омандность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latin typeface="Times New Roman" pitchFamily="18" charset="0"/>
              <a:cs typeface="Times New Roman" pitchFamily="18" charset="0"/>
            </a:rPr>
            <a:t>(кооперация)</a:t>
          </a:r>
        </a:p>
      </dsp:txBody>
      <dsp:txXfrm>
        <a:off x="828535" y="2020349"/>
        <a:ext cx="1938373" cy="1071869"/>
      </dsp:txXfrm>
    </dsp:sp>
    <dsp:sp modelId="{207E5A3F-695A-47B5-9C39-92BBA59CAA61}">
      <dsp:nvSpPr>
        <dsp:cNvPr id="0" name=""/>
        <dsp:cNvSpPr/>
      </dsp:nvSpPr>
      <dsp:spPr>
        <a:xfrm>
          <a:off x="1797722" y="595410"/>
          <a:ext cx="3921746" cy="3921746"/>
        </a:xfrm>
        <a:custGeom>
          <a:avLst/>
          <a:gdLst/>
          <a:ahLst/>
          <a:cxnLst/>
          <a:rect l="0" t="0" r="0" b="0"/>
          <a:pathLst>
            <a:path>
              <a:moveTo>
                <a:pt x="96181" y="1354284"/>
              </a:moveTo>
              <a:arcTo wR="1960873" hR="1960873" stAng="11881189" swAng="2333365"/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perspectiveBelow"/>
          <a:lightRig rig="threePt" dir="t"/>
        </a:scene3d>
        <a:sp3d contourW="12700">
          <a:bevelT w="0" h="0"/>
          <a:contourClr>
            <a:schemeClr val="accent6">
              <a:shade val="80000"/>
            </a:schemeClr>
          </a:contourClr>
        </a:sp3d>
      </dsp:spPr>
      <dsp:style>
        <a:lnRef idx="3">
          <a:schemeClr val="accent6"/>
        </a:lnRef>
        <a:fillRef idx="0">
          <a:schemeClr val="accent6"/>
        </a:fillRef>
        <a:effectRef idx="2">
          <a:schemeClr val="accent6"/>
        </a:effectRef>
        <a:fontRef idx="minor">
          <a:schemeClr val="tx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B707F7-5FEA-4355-B2C7-3077FFD6E3A0}">
      <dsp:nvSpPr>
        <dsp:cNvPr id="0" name=""/>
        <dsp:cNvSpPr/>
      </dsp:nvSpPr>
      <dsp:spPr>
        <a:xfrm>
          <a:off x="0" y="406999"/>
          <a:ext cx="7056784" cy="378000"/>
        </a:xfrm>
        <a:prstGeom prst="rect">
          <a:avLst/>
        </a:prstGeom>
        <a:gradFill rotWithShape="1">
          <a:gsLst>
            <a:gs pos="0">
              <a:schemeClr val="accent4">
                <a:tint val="35000"/>
                <a:satMod val="253000"/>
              </a:schemeClr>
            </a:gs>
            <a:gs pos="50000">
              <a:schemeClr val="accent4">
                <a:tint val="42000"/>
                <a:satMod val="255000"/>
              </a:schemeClr>
            </a:gs>
            <a:gs pos="97000">
              <a:schemeClr val="accent4">
                <a:tint val="53000"/>
                <a:satMod val="260000"/>
              </a:schemeClr>
            </a:gs>
            <a:gs pos="100000">
              <a:schemeClr val="accent4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4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F889A443-5FD4-4605-90C7-D9F1FE57CD1B}">
      <dsp:nvSpPr>
        <dsp:cNvPr id="0" name=""/>
        <dsp:cNvSpPr/>
      </dsp:nvSpPr>
      <dsp:spPr>
        <a:xfrm>
          <a:off x="335955" y="53896"/>
          <a:ext cx="6719099" cy="893654"/>
        </a:xfrm>
        <a:prstGeom prst="roundRect">
          <a:avLst/>
        </a:prstGeom>
        <a:gradFill rotWithShape="1">
          <a:gsLst>
            <a:gs pos="0">
              <a:schemeClr val="accent3">
                <a:tint val="35000"/>
                <a:satMod val="253000"/>
              </a:schemeClr>
            </a:gs>
            <a:gs pos="50000">
              <a:schemeClr val="accent3">
                <a:tint val="42000"/>
                <a:satMod val="255000"/>
              </a:schemeClr>
            </a:gs>
            <a:gs pos="97000">
              <a:schemeClr val="accent3">
                <a:tint val="53000"/>
                <a:satMod val="260000"/>
              </a:schemeClr>
            </a:gs>
            <a:gs pos="100000">
              <a:schemeClr val="accent3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3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86711" tIns="0" rIns="18671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Эффективность</a:t>
          </a:r>
          <a:r>
            <a:rPr lang="ru-RU" sz="1800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- дает гарантированные результаты уже с первых дней применения;</a:t>
          </a:r>
          <a:endParaRPr lang="ru-RU" sz="800" kern="1200" dirty="0"/>
        </a:p>
      </dsp:txBody>
      <dsp:txXfrm>
        <a:off x="379580" y="97521"/>
        <a:ext cx="6631849" cy="806404"/>
      </dsp:txXfrm>
    </dsp:sp>
    <dsp:sp modelId="{57FA92CE-02BF-4261-96D6-A118905B5251}">
      <dsp:nvSpPr>
        <dsp:cNvPr id="0" name=""/>
        <dsp:cNvSpPr/>
      </dsp:nvSpPr>
      <dsp:spPr>
        <a:xfrm>
          <a:off x="0" y="1332819"/>
          <a:ext cx="7056784" cy="378000"/>
        </a:xfrm>
        <a:prstGeom prst="rect">
          <a:avLst/>
        </a:prstGeom>
        <a:gradFill rotWithShape="1">
          <a:gsLst>
            <a:gs pos="0">
              <a:schemeClr val="accent4">
                <a:tint val="35000"/>
                <a:satMod val="253000"/>
              </a:schemeClr>
            </a:gs>
            <a:gs pos="50000">
              <a:schemeClr val="accent4">
                <a:tint val="42000"/>
                <a:satMod val="255000"/>
              </a:schemeClr>
            </a:gs>
            <a:gs pos="97000">
              <a:schemeClr val="accent4">
                <a:tint val="53000"/>
                <a:satMod val="260000"/>
              </a:schemeClr>
            </a:gs>
            <a:gs pos="100000">
              <a:schemeClr val="accent4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4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3A580A06-A8AA-4CF0-8B24-1A5D9355C365}">
      <dsp:nvSpPr>
        <dsp:cNvPr id="0" name=""/>
        <dsp:cNvSpPr/>
      </dsp:nvSpPr>
      <dsp:spPr>
        <a:xfrm>
          <a:off x="345603" y="1185150"/>
          <a:ext cx="6710585" cy="694669"/>
        </a:xfrm>
        <a:prstGeom prst="roundRect">
          <a:avLst/>
        </a:prstGeom>
        <a:gradFill rotWithShape="1">
          <a:gsLst>
            <a:gs pos="0">
              <a:schemeClr val="accent3">
                <a:tint val="35000"/>
                <a:satMod val="253000"/>
              </a:schemeClr>
            </a:gs>
            <a:gs pos="50000">
              <a:schemeClr val="accent3">
                <a:tint val="42000"/>
                <a:satMod val="255000"/>
              </a:schemeClr>
            </a:gs>
            <a:gs pos="97000">
              <a:schemeClr val="accent3">
                <a:tint val="53000"/>
                <a:satMod val="260000"/>
              </a:schemeClr>
            </a:gs>
            <a:gs pos="100000">
              <a:schemeClr val="accent3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3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86711" tIns="0" rIns="18671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Гуманность</a:t>
          </a:r>
          <a:r>
            <a:rPr lang="ru-RU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– улучшает качество образования и облегчает процесс учения;</a:t>
          </a:r>
          <a:endParaRPr lang="ru-RU" sz="1800" b="0" kern="1200" dirty="0"/>
        </a:p>
      </dsp:txBody>
      <dsp:txXfrm>
        <a:off x="379514" y="1219061"/>
        <a:ext cx="6642763" cy="626847"/>
      </dsp:txXfrm>
    </dsp:sp>
    <dsp:sp modelId="{F1F72237-6C92-408C-AC7D-6C3B2C690B61}">
      <dsp:nvSpPr>
        <dsp:cNvPr id="0" name=""/>
        <dsp:cNvSpPr/>
      </dsp:nvSpPr>
      <dsp:spPr>
        <a:xfrm>
          <a:off x="0" y="2551518"/>
          <a:ext cx="7056784" cy="328342"/>
        </a:xfrm>
        <a:prstGeom prst="rect">
          <a:avLst/>
        </a:prstGeom>
        <a:gradFill rotWithShape="1">
          <a:gsLst>
            <a:gs pos="0">
              <a:schemeClr val="accent4">
                <a:tint val="35000"/>
                <a:satMod val="253000"/>
              </a:schemeClr>
            </a:gs>
            <a:gs pos="50000">
              <a:schemeClr val="accent4">
                <a:tint val="42000"/>
                <a:satMod val="255000"/>
              </a:schemeClr>
            </a:gs>
            <a:gs pos="97000">
              <a:schemeClr val="accent4">
                <a:tint val="53000"/>
                <a:satMod val="260000"/>
              </a:schemeClr>
            </a:gs>
            <a:gs pos="100000">
              <a:schemeClr val="accent4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4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076CDEFA-4D37-4416-94AF-629EB8223FBA}">
      <dsp:nvSpPr>
        <dsp:cNvPr id="0" name=""/>
        <dsp:cNvSpPr/>
      </dsp:nvSpPr>
      <dsp:spPr>
        <a:xfrm>
          <a:off x="335955" y="2117419"/>
          <a:ext cx="6719099" cy="925691"/>
        </a:xfrm>
        <a:prstGeom prst="roundRect">
          <a:avLst/>
        </a:prstGeom>
        <a:gradFill rotWithShape="1">
          <a:gsLst>
            <a:gs pos="0">
              <a:schemeClr val="accent3">
                <a:tint val="35000"/>
                <a:satMod val="253000"/>
              </a:schemeClr>
            </a:gs>
            <a:gs pos="50000">
              <a:schemeClr val="accent3">
                <a:tint val="42000"/>
                <a:satMod val="255000"/>
              </a:schemeClr>
            </a:gs>
            <a:gs pos="97000">
              <a:schemeClr val="accent3">
                <a:tint val="53000"/>
                <a:satMod val="260000"/>
              </a:schemeClr>
            </a:gs>
            <a:gs pos="100000">
              <a:schemeClr val="accent3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3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86711" tIns="0" rIns="18671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Универсальность</a:t>
          </a:r>
          <a:r>
            <a:rPr lang="ru-RU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18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применим для разных степеней обучения, а также для обучения детей с разным уровнем развития;</a:t>
          </a:r>
          <a:endParaRPr lang="ru-RU" sz="500" b="0" kern="1200" dirty="0"/>
        </a:p>
      </dsp:txBody>
      <dsp:txXfrm>
        <a:off x="381144" y="2162608"/>
        <a:ext cx="6628721" cy="835313"/>
      </dsp:txXfrm>
    </dsp:sp>
    <dsp:sp modelId="{DEE6D46C-9F31-4769-BBA3-7E77F084EA7C}">
      <dsp:nvSpPr>
        <dsp:cNvPr id="0" name=""/>
        <dsp:cNvSpPr/>
      </dsp:nvSpPr>
      <dsp:spPr>
        <a:xfrm>
          <a:off x="0" y="3457930"/>
          <a:ext cx="7056784" cy="378000"/>
        </a:xfrm>
        <a:prstGeom prst="rect">
          <a:avLst/>
        </a:prstGeom>
        <a:gradFill rotWithShape="1">
          <a:gsLst>
            <a:gs pos="0">
              <a:schemeClr val="accent4">
                <a:tint val="35000"/>
                <a:satMod val="253000"/>
              </a:schemeClr>
            </a:gs>
            <a:gs pos="50000">
              <a:schemeClr val="accent4">
                <a:tint val="42000"/>
                <a:satMod val="255000"/>
              </a:schemeClr>
            </a:gs>
            <a:gs pos="97000">
              <a:schemeClr val="accent4">
                <a:tint val="53000"/>
                <a:satMod val="260000"/>
              </a:schemeClr>
            </a:gs>
            <a:gs pos="100000">
              <a:schemeClr val="accent4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4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33A67C26-94CC-4CE6-8060-65144E3B20AA}">
      <dsp:nvSpPr>
        <dsp:cNvPr id="0" name=""/>
        <dsp:cNvSpPr/>
      </dsp:nvSpPr>
      <dsp:spPr>
        <a:xfrm>
          <a:off x="341123" y="3231052"/>
          <a:ext cx="6709905" cy="827114"/>
        </a:xfrm>
        <a:prstGeom prst="roundRect">
          <a:avLst/>
        </a:prstGeom>
        <a:gradFill rotWithShape="1">
          <a:gsLst>
            <a:gs pos="0">
              <a:schemeClr val="accent3">
                <a:tint val="35000"/>
                <a:satMod val="253000"/>
              </a:schemeClr>
            </a:gs>
            <a:gs pos="50000">
              <a:schemeClr val="accent3">
                <a:tint val="42000"/>
                <a:satMod val="255000"/>
              </a:schemeClr>
            </a:gs>
            <a:gs pos="97000">
              <a:schemeClr val="accent3">
                <a:tint val="53000"/>
                <a:satMod val="260000"/>
              </a:schemeClr>
            </a:gs>
            <a:gs pos="100000">
              <a:schemeClr val="accent3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3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86711" tIns="0" rIns="18671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Креативность</a:t>
          </a:r>
          <a:r>
            <a:rPr lang="ru-RU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– направлен на развитие неординарного творческого мышления;</a:t>
          </a:r>
          <a:endParaRPr lang="ru-RU" sz="1800" b="0" kern="1200" dirty="0"/>
        </a:p>
      </dsp:txBody>
      <dsp:txXfrm>
        <a:off x="381499" y="3271428"/>
        <a:ext cx="6629153" cy="746362"/>
      </dsp:txXfrm>
    </dsp:sp>
    <dsp:sp modelId="{572A32FC-829D-4105-BC5A-FA75F270C59D}">
      <dsp:nvSpPr>
        <dsp:cNvPr id="0" name=""/>
        <dsp:cNvSpPr/>
      </dsp:nvSpPr>
      <dsp:spPr>
        <a:xfrm>
          <a:off x="0" y="4501504"/>
          <a:ext cx="7056784" cy="378000"/>
        </a:xfrm>
        <a:prstGeom prst="rect">
          <a:avLst/>
        </a:prstGeom>
        <a:gradFill rotWithShape="1">
          <a:gsLst>
            <a:gs pos="0">
              <a:schemeClr val="accent4">
                <a:tint val="35000"/>
                <a:satMod val="253000"/>
              </a:schemeClr>
            </a:gs>
            <a:gs pos="50000">
              <a:schemeClr val="accent4">
                <a:tint val="42000"/>
                <a:satMod val="255000"/>
              </a:schemeClr>
            </a:gs>
            <a:gs pos="97000">
              <a:schemeClr val="accent4">
                <a:tint val="53000"/>
                <a:satMod val="260000"/>
              </a:schemeClr>
            </a:gs>
            <a:gs pos="100000">
              <a:schemeClr val="accent4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4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F93256AF-7DEB-4CCB-9A13-3E70E67F618B}">
      <dsp:nvSpPr>
        <dsp:cNvPr id="0" name=""/>
        <dsp:cNvSpPr/>
      </dsp:nvSpPr>
      <dsp:spPr>
        <a:xfrm>
          <a:off x="335955" y="4295767"/>
          <a:ext cx="6719099" cy="678312"/>
        </a:xfrm>
        <a:prstGeom prst="roundRect">
          <a:avLst/>
        </a:prstGeom>
        <a:gradFill rotWithShape="1">
          <a:gsLst>
            <a:gs pos="0">
              <a:schemeClr val="accent3">
                <a:tint val="35000"/>
                <a:satMod val="253000"/>
              </a:schemeClr>
            </a:gs>
            <a:gs pos="50000">
              <a:schemeClr val="accent3">
                <a:tint val="42000"/>
                <a:satMod val="255000"/>
              </a:schemeClr>
            </a:gs>
            <a:gs pos="97000">
              <a:schemeClr val="accent3">
                <a:tint val="53000"/>
                <a:satMod val="260000"/>
              </a:schemeClr>
            </a:gs>
            <a:gs pos="100000">
              <a:schemeClr val="accent3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3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86711" tIns="0" rIns="18671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Научность</a:t>
          </a:r>
          <a:r>
            <a:rPr lang="ru-RU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имеет научное обоснование.</a:t>
          </a:r>
          <a:endParaRPr lang="ru-RU" sz="1800" b="0" kern="1200" dirty="0"/>
        </a:p>
      </dsp:txBody>
      <dsp:txXfrm>
        <a:off x="369067" y="4328879"/>
        <a:ext cx="6652875" cy="6120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86C75-AB00-4557-830A-324ABC391343}" type="datetimeFigureOut">
              <a:rPr lang="ru-RU" smtClean="0"/>
              <a:t>08.08.2026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05DD4F-DB2A-4049-B43F-BD37E7C450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4500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08.08.2026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08.08.2026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7" Type="http://schemas.openxmlformats.org/officeDocument/2006/relationships/image" Target="../media/image2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1700808"/>
            <a:ext cx="7056784" cy="2837638"/>
          </a:xfr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ea typeface="Segoe UI Black" pitchFamily="34" charset="0"/>
                <a:cs typeface="Times New Roman" pitchFamily="18" charset="0"/>
              </a:rPr>
              <a:t>Мастер- класс: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ea typeface="Segoe UI Black" pitchFamily="34" charset="0"/>
                <a:cs typeface="Times New Roman" pitchFamily="18" charset="0"/>
              </a:rPr>
              <a:t>«Технология</a:t>
            </a:r>
            <a:r>
              <a:rPr lang="ru-RU" sz="2400" b="1" dirty="0">
                <a:solidFill>
                  <a:schemeClr val="tx1"/>
                </a:solidFill>
                <a:latin typeface="Segoe UI Black" pitchFamily="34" charset="0"/>
                <a:ea typeface="Segoe UI Black" pitchFamily="34" charset="0"/>
                <a:cs typeface="Times New Roman" panose="02020603050405020304" pitchFamily="18" charset="0"/>
              </a:rPr>
              <a:t>  </a:t>
            </a:r>
            <a:r>
              <a:rPr lang="ru-RU" sz="2400" b="1" dirty="0" err="1">
                <a:solidFill>
                  <a:schemeClr val="tx1"/>
                </a:solidFill>
                <a:latin typeface="Times New Roman" pitchFamily="18" charset="0"/>
                <a:ea typeface="Segoe UI Black" pitchFamily="34" charset="0"/>
                <a:cs typeface="Times New Roman" pitchFamily="18" charset="0"/>
              </a:rPr>
              <a:t>Друдлы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ea typeface="Segoe UI Black" pitchFamily="34" charset="0"/>
                <a:cs typeface="Times New Roman" pitchFamily="18" charset="0"/>
              </a:rPr>
              <a:t> </a:t>
            </a:r>
          </a:p>
          <a:p>
            <a:pPr algn="ctr">
              <a:spcBef>
                <a:spcPts val="0"/>
              </a:spcBef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ea typeface="Segoe UI Black" pitchFamily="34" charset="0"/>
                <a:cs typeface="Times New Roman" pitchFamily="18" charset="0"/>
              </a:rPr>
              <a:t>как средство   развития   креативного мышления у детей младшего школьного возраста </a:t>
            </a:r>
          </a:p>
          <a:p>
            <a:pPr algn="ctr">
              <a:spcBef>
                <a:spcPts val="0"/>
              </a:spcBef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ea typeface="Segoe UI Black" pitchFamily="34" charset="0"/>
                <a:cs typeface="Times New Roman" pitchFamily="18" charset="0"/>
              </a:rPr>
              <a:t>с задержкой психического развития»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12160" y="4941168"/>
            <a:ext cx="2952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Парамонова И.В. 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учитель-дефектолог</a:t>
            </a:r>
          </a:p>
          <a:p>
            <a:pPr algn="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620830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МБОУ «Школа-интернат среднего общего образования» </a:t>
            </a:r>
            <a:br>
              <a:rPr lang="ru-RU" sz="16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г.Тарко</a:t>
            </a:r>
            <a:r>
              <a:rPr lang="ru-RU" sz="16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-Сале</a:t>
            </a:r>
          </a:p>
        </p:txBody>
      </p:sp>
    </p:spTree>
    <p:extLst>
      <p:ext uri="{BB962C8B-B14F-4D97-AF65-F5344CB8AC3E}">
        <p14:creationId xmlns:p14="http://schemas.microsoft.com/office/powerpoint/2010/main" val="4047052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567\Desktop\577533_3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99392"/>
            <a:ext cx="9360024" cy="69573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Стрелка вправо 1"/>
          <p:cNvSpPr/>
          <p:nvPr/>
        </p:nvSpPr>
        <p:spPr>
          <a:xfrm rot="11640508">
            <a:off x="2744077" y="2239445"/>
            <a:ext cx="970419" cy="730531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1520" y="476672"/>
            <a:ext cx="1152128" cy="72008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Кластер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82366" y="5517232"/>
            <a:ext cx="1396379" cy="72377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Синквейн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798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521429" y="2825540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892517984"/>
              </p:ext>
            </p:extLst>
          </p:nvPr>
        </p:nvGraphicFramePr>
        <p:xfrm>
          <a:off x="1187624" y="1340768"/>
          <a:ext cx="756084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3059832" y="260648"/>
            <a:ext cx="3240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prstClr val="black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Модель  4К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674018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1678" y="116632"/>
            <a:ext cx="7838793" cy="176517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/>
                <a:ea typeface="Calibri"/>
              </a:rPr>
              <a:t>Изучением проблем мыслительной деятельности у детей с задержкой психического развития занимались выдающиеся отечественные психологи и дефектологи: такие как Наталья Юрьевна </a:t>
            </a:r>
            <a:r>
              <a:rPr lang="ru-RU" sz="2000" dirty="0" err="1">
                <a:latin typeface="Times New Roman"/>
                <a:ea typeface="Calibri"/>
              </a:rPr>
              <a:t>Борякова</a:t>
            </a:r>
            <a:r>
              <a:rPr lang="ru-RU" sz="2000" dirty="0">
                <a:latin typeface="Times New Roman"/>
                <a:ea typeface="Calibri"/>
              </a:rPr>
              <a:t>, Ульяна Васильевна </a:t>
            </a:r>
            <a:r>
              <a:rPr lang="ru-RU" sz="2000" dirty="0" err="1">
                <a:latin typeface="Times New Roman"/>
                <a:ea typeface="Calibri"/>
              </a:rPr>
              <a:t>Ульенкова</a:t>
            </a:r>
            <a:r>
              <a:rPr lang="ru-RU" sz="2000" dirty="0">
                <a:latin typeface="Times New Roman"/>
                <a:ea typeface="Calibri"/>
              </a:rPr>
              <a:t>, </a:t>
            </a:r>
            <a:r>
              <a:rPr lang="ru-RU" sz="2000">
                <a:latin typeface="Times New Roman"/>
                <a:ea typeface="Calibri"/>
              </a:rPr>
              <a:t>Елена Антоновна </a:t>
            </a:r>
            <a:r>
              <a:rPr lang="ru-RU" sz="2000" dirty="0">
                <a:latin typeface="Times New Roman"/>
                <a:ea typeface="Calibri"/>
              </a:rPr>
              <a:t>Стребелева</a:t>
            </a:r>
            <a:endParaRPr lang="ru-RU" sz="2000" dirty="0"/>
          </a:p>
        </p:txBody>
      </p:sp>
      <p:pic>
        <p:nvPicPr>
          <p:cNvPr id="1026" name="Picture 2" descr="C:\Users\1\Desktop\0197mxeq0v085eb3g62lc8gixihf2bgr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3007750"/>
            <a:ext cx="2381250" cy="31765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\Desktop\Strebeleva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58327" y="1786842"/>
            <a:ext cx="3329164" cy="3356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1\Desktop\__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6" y="2638722"/>
            <a:ext cx="2902150" cy="36050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76586" y="6243736"/>
            <a:ext cx="1939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Борякова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Н.Ю</a:t>
            </a:r>
            <a:r>
              <a:rPr lang="ru-RU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06785" y="522920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Стребелева Е.А.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97694" y="6243736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Ульенкова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У.В.</a:t>
            </a:r>
          </a:p>
        </p:txBody>
      </p:sp>
    </p:spTree>
    <p:extLst>
      <p:ext uri="{BB962C8B-B14F-4D97-AF65-F5344CB8AC3E}">
        <p14:creationId xmlns:p14="http://schemas.microsoft.com/office/powerpoint/2010/main" val="1940826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/>
            </a:gs>
            <a:gs pos="40000">
              <a:schemeClr val="bg2">
                <a:tint val="85000"/>
                <a:satMod val="320000"/>
              </a:schemeClr>
            </a:gs>
            <a:gs pos="100000">
              <a:schemeClr val="bg2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558983"/>
            <a:ext cx="7498080" cy="3662105"/>
          </a:xfrm>
        </p:spPr>
        <p:txBody>
          <a:bodyPr>
            <a:noAutofit/>
          </a:bodyPr>
          <a:lstStyle/>
          <a:p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Креативность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способность удивляться и познавать, находить решения в нестандартных ситуациях, это нацеленность на открытие нового и способность к глубокому осознанию своего опыта.</a:t>
            </a:r>
          </a:p>
          <a:p>
            <a:pPr marL="82296" indent="0" algn="r">
              <a:buNone/>
            </a:pP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Э.Фром</a:t>
            </a:r>
            <a:r>
              <a:rPr lang="ru-RU" sz="2000" dirty="0"/>
              <a:t> </a:t>
            </a:r>
          </a:p>
          <a:p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Креативное мышление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умение создавать что-то новое, отходя от шаблонных или принятых схем мышления. С помощью креативного мышления мы можем генерировать новые идеи, действовать не так, как привыкли, и находить выходы из сложных ситуаций. </a:t>
            </a:r>
          </a:p>
          <a:p>
            <a:pPr marL="82296" indent="0" algn="r">
              <a:buNone/>
            </a:pP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Дж.Гилфорд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/>
          </a:p>
        </p:txBody>
      </p:sp>
      <p:pic>
        <p:nvPicPr>
          <p:cNvPr id="4" name="Рисунок 3" descr="hello_html_782e10b1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4572000"/>
            <a:ext cx="2232248" cy="20311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http://son-net.info/wp-content/uploads/2017/04/%D1%82%D0%B5%D1%85%D0%BD%D0%B8%D0%BA%D0%B0-%D0%B4%D1%80%D1%83%D0%B4%D0%BB%D1%8B.pn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9912" y="4437112"/>
            <a:ext cx="2376264" cy="21660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C:\Users\567\Desktop\Новая папка\друдлы\1200px-Drudelmexikaner14.svg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216" y="4572000"/>
            <a:ext cx="2016224" cy="20162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18446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128" y="18864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«Друдлы»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71600" y="1484784"/>
            <a:ext cx="3744416" cy="3450696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черно-белые картинки загадки, смотря на которые совершенно невозможно точно сказать, что это такое;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графические загадки, представляющие собой абстрактные линии;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незаконченная картинка, которую нужно додумать или дорисовать. </a:t>
            </a:r>
          </a:p>
          <a:p>
            <a:endParaRPr lang="ru-RU" dirty="0"/>
          </a:p>
        </p:txBody>
      </p:sp>
      <p:pic>
        <p:nvPicPr>
          <p:cNvPr id="4" name="Picture 2" descr="C:\Users\567\Desktop\107518_eAM2f_1505016723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23989" y="1124744"/>
            <a:ext cx="3570961" cy="4324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292080" y="5661248"/>
            <a:ext cx="30963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Роджер Прайс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американский автор-юморист</a:t>
            </a:r>
          </a:p>
        </p:txBody>
      </p:sp>
    </p:spTree>
    <p:extLst>
      <p:ext uri="{BB962C8B-B14F-4D97-AF65-F5344CB8AC3E}">
        <p14:creationId xmlns:p14="http://schemas.microsoft.com/office/powerpoint/2010/main" val="2084299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03648" y="404664"/>
            <a:ext cx="7128792" cy="720080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3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технологии «Друдлы»</a:t>
            </a:r>
            <a:b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1"/>
              </a:solidFill>
              <a:effectLst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43608" y="1124744"/>
            <a:ext cx="8208912" cy="4032448"/>
          </a:xfrm>
        </p:spPr>
        <p:txBody>
          <a:bodyPr>
            <a:normAutofit fontScale="47500" lnSpcReduction="20000"/>
          </a:bodyPr>
          <a:lstStyle/>
          <a:p>
            <a:pPr marL="82296" indent="0">
              <a:lnSpc>
                <a:spcPct val="170000"/>
              </a:lnSpc>
              <a:buNone/>
            </a:pPr>
            <a:br>
              <a:rPr lang="ru-RU" sz="8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880966071"/>
              </p:ext>
            </p:extLst>
          </p:nvPr>
        </p:nvGraphicFramePr>
        <p:xfrm>
          <a:off x="1619672" y="1196752"/>
          <a:ext cx="7056784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28599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«Друдлы» рисуют чёрным карандашом или фломастером на белом фоне</a:t>
            </a:r>
            <a:b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10" descr="https://wordassociations.net/image/600x/svg_to_png/sarxos_Paper_Sheets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193935">
            <a:off x="1281326" y="1217065"/>
            <a:ext cx="5557266" cy="5483171"/>
          </a:xfrm>
          <a:prstGeom prst="rect">
            <a:avLst/>
          </a:prstGeom>
          <a:noFill/>
        </p:spPr>
      </p:pic>
      <p:pic>
        <p:nvPicPr>
          <p:cNvPr id="6" name="Picture 8" descr="http://handyboxes.co.uk/image/cache/catalog/12-black-marker-pen-500x500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1196752"/>
            <a:ext cx="2879346" cy="1995359"/>
          </a:xfrm>
          <a:prstGeom prst="rect">
            <a:avLst/>
          </a:prstGeom>
          <a:noFill/>
        </p:spPr>
      </p:pic>
      <p:pic>
        <p:nvPicPr>
          <p:cNvPr id="5" name="Picture 12" descr="https://www.picpng.com/images/large/flourish-black-design-ornate-image-download-11382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743370" flipH="1">
            <a:off x="3149986" y="2197664"/>
            <a:ext cx="2592288" cy="25133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52078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Знакомство с технологией  Друдлы </a:t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87985" y="888637"/>
            <a:ext cx="7498080" cy="480060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рассматривание рисунков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Друдлов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разгадывание  простых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Друдлов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Друдлов</a:t>
            </a:r>
            <a:endParaRPr lang="ru-RU" sz="2000" dirty="0"/>
          </a:p>
        </p:txBody>
      </p:sp>
      <p:pic>
        <p:nvPicPr>
          <p:cNvPr id="6" name="Picture 6" descr="E:\Друдлы2\14o1KxFyCiQ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2497375" y="3242952"/>
            <a:ext cx="4509290" cy="22322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2336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1340188"/>
            <a:ext cx="7700832" cy="5329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5010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– Друдлы</a:t>
            </a:r>
            <a:b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94409" y="940078"/>
            <a:ext cx="26965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«Это что и для чего?»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616100" y="940078"/>
            <a:ext cx="31742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«Кто живёт в зоопарке?»</a:t>
            </a:r>
            <a:endParaRPr lang="ru-RU" sz="2000" i="1" u="sng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19672" y="3732172"/>
            <a:ext cx="26184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«Что я нарисовала?»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790667" y="3732172"/>
            <a:ext cx="26849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«Поможем Незнайке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11" name="AutoShape 2" descr="C:\Users\1\Desktop\i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4" descr="C:\Users\1\Desktop\i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676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1\Desktop\IMG_20260417_140035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5964991" y="2908428"/>
            <a:ext cx="2562818" cy="360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1\Desktop\IMG_20260417_140041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6336741" y="584137"/>
            <a:ext cx="2154429" cy="3235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23627"/>
            <a:ext cx="7498080" cy="70609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 -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Друдлов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5" name="Picture 2" descr="C:\Users\567\Desktop\20211129_221457-1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19672" y="980728"/>
            <a:ext cx="3639142" cy="51109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716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9024" y="9439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Настольная игра «Фантазёры»</a:t>
            </a:r>
            <a:b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C:\Users\567\Desktop\20211129_221740-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608" y="620688"/>
            <a:ext cx="3744417" cy="36567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1\Downloads\IMG_20260420_093404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2687" y="2852936"/>
            <a:ext cx="3744417" cy="36567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2892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3040" y="116632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Планшеты для рисования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Друдлов</a:t>
            </a:r>
            <a:b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487099" y="1052736"/>
            <a:ext cx="30630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buFont typeface="Wingdings" pitchFamily="2" charset="2"/>
              <a:buChar char="q"/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групповой работы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732640" y="1487886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>
              <a:buFont typeface="Wingdings" pitchFamily="2" charset="2"/>
              <a:buChar char="q"/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 индивидуальной  работы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004047" y="2007659"/>
            <a:ext cx="38233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Wingdings" pitchFamily="2" charset="2"/>
              <a:buChar char="q"/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работы в парах</a:t>
            </a:r>
          </a:p>
        </p:txBody>
      </p:sp>
      <p:pic>
        <p:nvPicPr>
          <p:cNvPr id="3074" name="Picture 2" descr="C:\Users\1\Downloads\IMG_20260420_09573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1999" y="873125"/>
            <a:ext cx="3917341" cy="26278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1\Downloads\IMG_20260420_101221.pn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34181" y="3647552"/>
            <a:ext cx="2342783" cy="3066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759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LiUCe899r_LyuFNj9pjDlgFJtiExUJ70snnf0dNxxtE=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0"/>
            <a:ext cx="81724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567\Desktop\Новая папка\друдлы\Y94fvIATQY7N_800x600_VuM8fQbd.g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46419" y="5142485"/>
            <a:ext cx="1029683" cy="936104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567\Desktop\Новая папка\друдлы\f67R0puhsEc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20320" y="4816483"/>
            <a:ext cx="1247624" cy="1080120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88474" y="5012162"/>
            <a:ext cx="1373912" cy="1196751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 descr="C:\Users\567\Desktop\1200px-Drudelmexikaner14.svg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2386" y="5142485"/>
            <a:ext cx="1219111" cy="1146588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567\Desktop\Без названия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4208" y="5356543"/>
            <a:ext cx="978094" cy="963909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76102" y="476672"/>
            <a:ext cx="5052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Друдлы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 кругу семьи</a:t>
            </a:r>
          </a:p>
        </p:txBody>
      </p:sp>
    </p:spTree>
    <p:extLst>
      <p:ext uri="{BB962C8B-B14F-4D97-AF65-F5344CB8AC3E}">
        <p14:creationId xmlns:p14="http://schemas.microsoft.com/office/powerpoint/2010/main" val="722967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3380442"/>
            <a:ext cx="3600400" cy="321691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Рисунок 5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0641" y="144017"/>
            <a:ext cx="3523368" cy="263691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Picture 2" descr="C:\Users\567\Desktop\1200px-Drudelmexikaner14.svg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0641" y="3387013"/>
            <a:ext cx="3420382" cy="321691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https://zabavnik.club/wp-content/uploads/2018/06/Kartinki_pro_drudly_3_01044607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096" y="144018"/>
            <a:ext cx="3456384" cy="278092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1709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567\Downloads\IMG_20220829_15402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98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6455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77572" y="294446"/>
            <a:ext cx="46048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«Чего на свете не бывает?»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C:\Users\567\Desktop\Новая папка\друдлы\310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1240641"/>
            <a:ext cx="4301163" cy="3628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567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4048" y="2484357"/>
            <a:ext cx="3816425" cy="3849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30941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16632"/>
            <a:ext cx="7498080" cy="864096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«Кто живёт в зоопарке?»</a:t>
            </a:r>
          </a:p>
        </p:txBody>
      </p:sp>
      <p:pic>
        <p:nvPicPr>
          <p:cNvPr id="1026" name="Picture 2" descr="C:\Users\567\Desktop\Новая папка\друдлы\Y94fvIATQY7N_800x600_VuM8fQbd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4299" y="1412776"/>
            <a:ext cx="3744416" cy="34041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567\Desktop\Без названия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2564904"/>
            <a:ext cx="3816424" cy="376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57788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567\Desktop\Новая папка\парамонова ирина валерьевна\конкурс\1621871104_25-phonoteka_org-p-kriticheskoe-mishlenie-fon-2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70" y="27742"/>
            <a:ext cx="2111300" cy="2105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567\Desktop\Новая папка\друдлы\f67R0puhsE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9792" y="692696"/>
            <a:ext cx="5739070" cy="49685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22610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4813" y="1484784"/>
            <a:ext cx="7056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592675" y="5687087"/>
            <a:ext cx="668106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«Учитесь видеть необычное в обычном»</a:t>
            </a:r>
            <a:endParaRPr lang="ru-RU" sz="2800" i="1" dirty="0"/>
          </a:p>
        </p:txBody>
      </p:sp>
      <p:pic>
        <p:nvPicPr>
          <p:cNvPr id="1026" name="Picture 2" descr="C:\Users\567\Desktop\Новая папка\друдлы\друдл-4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7824" y="2924944"/>
            <a:ext cx="3600400" cy="2412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92935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1992</TotalTime>
  <Words>394</Words>
  <Application>Microsoft Office PowerPoint</Application>
  <PresentationFormat>Экран (4:3)</PresentationFormat>
  <Paragraphs>62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Calibri</vt:lpstr>
      <vt:lpstr>Corbel</vt:lpstr>
      <vt:lpstr>Gill Sans MT</vt:lpstr>
      <vt:lpstr>Segoe UI Black</vt:lpstr>
      <vt:lpstr>Times New Roman</vt:lpstr>
      <vt:lpstr>Verdana</vt:lpstr>
      <vt:lpstr>Wingdings</vt:lpstr>
      <vt:lpstr>Wingdings 2</vt:lpstr>
      <vt:lpstr>Солнцестояние</vt:lpstr>
      <vt:lpstr>МБОУ «Школа-интернат среднего общего образования»  г.Тарко-Сале</vt:lpstr>
      <vt:lpstr>Презентация PowerPoint</vt:lpstr>
      <vt:lpstr>Презентация PowerPoint</vt:lpstr>
      <vt:lpstr>Презентация PowerPoint</vt:lpstr>
      <vt:lpstr>Презентация PowerPoint</vt:lpstr>
      <vt:lpstr>Технология «Друдлы»  </vt:lpstr>
      <vt:lpstr> Принципы технологии «Друдлы» </vt:lpstr>
      <vt:lpstr>«Друдлы» рисуют чёрным карандашом или фломастером на белом фоне </vt:lpstr>
      <vt:lpstr>Знакомство с технологией  Друдлы  </vt:lpstr>
      <vt:lpstr>Упражнения – Друдлы </vt:lpstr>
      <vt:lpstr>Книга - Друдлов  </vt:lpstr>
      <vt:lpstr>Настольная игра «Фантазёры» </vt:lpstr>
      <vt:lpstr>Планшеты для рисования Друдлов </vt:lpstr>
      <vt:lpstr>Презентация PowerPoint</vt:lpstr>
      <vt:lpstr>Презентация PowerPoint</vt:lpstr>
      <vt:lpstr>Презентация PowerPoint</vt:lpstr>
      <vt:lpstr>Презентация PowerPoint</vt:lpstr>
      <vt:lpstr> «Кто живёт в зоопарке?»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Муниципальный этап Всероссийского конкурса «Воспитатель года 2021</dc:title>
  <dc:creator>567</dc:creator>
  <cp:lastModifiedBy>Екатерина Чимутова</cp:lastModifiedBy>
  <cp:revision>118</cp:revision>
  <dcterms:created xsi:type="dcterms:W3CDTF">2021-12-12T16:07:29Z</dcterms:created>
  <dcterms:modified xsi:type="dcterms:W3CDTF">2026-08-08T06:14:25Z</dcterms:modified>
</cp:coreProperties>
</file>