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6" r:id="rId11"/>
    <p:sldId id="267" r:id="rId12"/>
    <p:sldId id="265" r:id="rId13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07E4FE9-D926-48F2-A8A0-2E63AC0B8173}">
          <p14:sldIdLst>
            <p14:sldId id="256"/>
            <p14:sldId id="257"/>
            <p14:sldId id="258"/>
            <p14:sldId id="259"/>
            <p14:sldId id="260"/>
            <p14:sldId id="264"/>
            <p14:sldId id="261"/>
            <p14:sldId id="262"/>
            <p14:sldId id="263"/>
            <p14:sldId id="266"/>
            <p14:sldId id="267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18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6F4893-7BBB-40FC-B9E3-96E99AA106B6}" type="doc">
      <dgm:prSet loTypeId="urn:microsoft.com/office/officeart/2005/8/layout/vList2" loCatId="list" qsTypeId="urn:microsoft.com/office/officeart/2005/8/quickstyle/3d3" qsCatId="3D" csTypeId="urn:microsoft.com/office/officeart/2005/8/colors/colorful4" csCatId="colorful"/>
      <dgm:spPr/>
      <dgm:t>
        <a:bodyPr/>
        <a:lstStyle/>
        <a:p>
          <a:endParaRPr lang="ru-RU"/>
        </a:p>
      </dgm:t>
    </dgm:pt>
    <dgm:pt modelId="{70F3B108-4C80-43CD-950E-C680209398A8}">
      <dgm:prSet custT="1"/>
      <dgm:spPr/>
      <dgm:t>
        <a:bodyPr/>
        <a:lstStyle/>
        <a:p>
          <a:r>
            <a:rPr lang="ru-RU" sz="1800" b="1" i="0" baseline="0" dirty="0">
              <a:solidFill>
                <a:schemeClr val="bg2">
                  <a:lumMod val="25000"/>
                </a:schemeClr>
              </a:solidFill>
            </a:rPr>
            <a:t>а) уговариваю «не бойся»</a:t>
          </a:r>
          <a:endParaRPr lang="ru-RU" sz="1800" b="1" dirty="0">
            <a:solidFill>
              <a:schemeClr val="bg2">
                <a:lumMod val="25000"/>
              </a:schemeClr>
            </a:solidFill>
          </a:endParaRPr>
        </a:p>
      </dgm:t>
    </dgm:pt>
    <dgm:pt modelId="{32507D5E-2143-4516-803E-612B464E28BB}" type="parTrans" cxnId="{BDCEBA8E-5BD7-4FC5-990F-001378AA0E95}">
      <dgm:prSet/>
      <dgm:spPr/>
      <dgm:t>
        <a:bodyPr/>
        <a:lstStyle/>
        <a:p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2E4D0E1F-EBEF-4A25-BD40-F6AE6E26663E}" type="sibTrans" cxnId="{BDCEBA8E-5BD7-4FC5-990F-001378AA0E95}">
      <dgm:prSet/>
      <dgm:spPr/>
      <dgm:t>
        <a:bodyPr/>
        <a:lstStyle/>
        <a:p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559A74FD-16FE-4BF8-9F75-F9EBE86EDC01}">
      <dgm:prSet custT="1"/>
      <dgm:spPr/>
      <dgm:t>
        <a:bodyPr/>
        <a:lstStyle/>
        <a:p>
          <a:r>
            <a:rPr lang="ru-RU" sz="1800" b="1" i="0" baseline="0">
              <a:solidFill>
                <a:schemeClr val="bg2">
                  <a:lumMod val="25000"/>
                </a:schemeClr>
              </a:solidFill>
            </a:rPr>
            <a:t>б) спрашиваю «чего именно ты боишься?»</a:t>
          </a:r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5D062E50-4BE8-4CE0-97EA-479EA6703152}" type="parTrans" cxnId="{462009DE-A06D-41B1-84F4-5DB1265A00EB}">
      <dgm:prSet/>
      <dgm:spPr/>
      <dgm:t>
        <a:bodyPr/>
        <a:lstStyle/>
        <a:p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241E9729-6882-4E01-936A-C4F131DB77D0}" type="sibTrans" cxnId="{462009DE-A06D-41B1-84F4-5DB1265A00EB}">
      <dgm:prSet/>
      <dgm:spPr/>
      <dgm:t>
        <a:bodyPr/>
        <a:lstStyle/>
        <a:p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4C6BA665-1179-44A7-AFC0-E26CFF0520DC}">
      <dgm:prSet custT="1"/>
      <dgm:spPr/>
      <dgm:t>
        <a:bodyPr/>
        <a:lstStyle/>
        <a:p>
          <a:r>
            <a:rPr lang="ru-RU" sz="1800" b="1" i="0" baseline="0">
              <a:solidFill>
                <a:schemeClr val="bg2">
                  <a:lumMod val="25000"/>
                </a:schemeClr>
              </a:solidFill>
            </a:rPr>
            <a:t>в) говорю, что все дети проходят через это</a:t>
          </a:r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B58E92D5-E3A6-44A7-89C7-77872DC366B3}" type="parTrans" cxnId="{75E6EC75-89A3-4B53-96A3-C6F3A7346600}">
      <dgm:prSet/>
      <dgm:spPr/>
      <dgm:t>
        <a:bodyPr/>
        <a:lstStyle/>
        <a:p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B2309AD5-F0E3-4689-9A8D-5B3E2A2FFB44}" type="sibTrans" cxnId="{75E6EC75-89A3-4B53-96A3-C6F3A7346600}">
      <dgm:prSet/>
      <dgm:spPr/>
      <dgm:t>
        <a:bodyPr/>
        <a:lstStyle/>
        <a:p>
          <a:endParaRPr lang="ru-RU" sz="1800" b="1">
            <a:solidFill>
              <a:schemeClr val="bg2">
                <a:lumMod val="25000"/>
              </a:schemeClr>
            </a:solidFill>
          </a:endParaRPr>
        </a:p>
      </dgm:t>
    </dgm:pt>
    <dgm:pt modelId="{34F80140-B057-43E9-8B1C-919ACB11220B}" type="pres">
      <dgm:prSet presAssocID="{B26F4893-7BBB-40FC-B9E3-96E99AA106B6}" presName="linear" presStyleCnt="0">
        <dgm:presLayoutVars>
          <dgm:animLvl val="lvl"/>
          <dgm:resizeHandles val="exact"/>
        </dgm:presLayoutVars>
      </dgm:prSet>
      <dgm:spPr/>
    </dgm:pt>
    <dgm:pt modelId="{12440374-5BF6-403B-9C2A-0810197F100A}" type="pres">
      <dgm:prSet presAssocID="{70F3B108-4C80-43CD-950E-C680209398A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30CCBF8-B34D-4900-B1A1-489D64423252}" type="pres">
      <dgm:prSet presAssocID="{2E4D0E1F-EBEF-4A25-BD40-F6AE6E26663E}" presName="spacer" presStyleCnt="0"/>
      <dgm:spPr/>
    </dgm:pt>
    <dgm:pt modelId="{8A1A93B0-AFEE-4A53-9DAF-FC15764C2699}" type="pres">
      <dgm:prSet presAssocID="{559A74FD-16FE-4BF8-9F75-F9EBE86EDC0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DD5B163-0AC4-45E9-83B4-7F29AA412214}" type="pres">
      <dgm:prSet presAssocID="{241E9729-6882-4E01-936A-C4F131DB77D0}" presName="spacer" presStyleCnt="0"/>
      <dgm:spPr/>
    </dgm:pt>
    <dgm:pt modelId="{8B449C3F-478D-470E-9AF3-F2871158BBE2}" type="pres">
      <dgm:prSet presAssocID="{4C6BA665-1179-44A7-AFC0-E26CFF0520D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257101-529B-44C9-9216-C90B6B769DA1}" type="presOf" srcId="{B26F4893-7BBB-40FC-B9E3-96E99AA106B6}" destId="{34F80140-B057-43E9-8B1C-919ACB11220B}" srcOrd="0" destOrd="0" presId="urn:microsoft.com/office/officeart/2005/8/layout/vList2"/>
    <dgm:cxn modelId="{ADAF9931-7357-4158-8B9D-BF49DA562188}" type="presOf" srcId="{70F3B108-4C80-43CD-950E-C680209398A8}" destId="{12440374-5BF6-403B-9C2A-0810197F100A}" srcOrd="0" destOrd="0" presId="urn:microsoft.com/office/officeart/2005/8/layout/vList2"/>
    <dgm:cxn modelId="{75E6EC75-89A3-4B53-96A3-C6F3A7346600}" srcId="{B26F4893-7BBB-40FC-B9E3-96E99AA106B6}" destId="{4C6BA665-1179-44A7-AFC0-E26CFF0520DC}" srcOrd="2" destOrd="0" parTransId="{B58E92D5-E3A6-44A7-89C7-77872DC366B3}" sibTransId="{B2309AD5-F0E3-4689-9A8D-5B3E2A2FFB44}"/>
    <dgm:cxn modelId="{BDCEBA8E-5BD7-4FC5-990F-001378AA0E95}" srcId="{B26F4893-7BBB-40FC-B9E3-96E99AA106B6}" destId="{70F3B108-4C80-43CD-950E-C680209398A8}" srcOrd="0" destOrd="0" parTransId="{32507D5E-2143-4516-803E-612B464E28BB}" sibTransId="{2E4D0E1F-EBEF-4A25-BD40-F6AE6E26663E}"/>
    <dgm:cxn modelId="{626B36C7-9A59-4E57-B61C-E239CE55B7B1}" type="presOf" srcId="{4C6BA665-1179-44A7-AFC0-E26CFF0520DC}" destId="{8B449C3F-478D-470E-9AF3-F2871158BBE2}" srcOrd="0" destOrd="0" presId="urn:microsoft.com/office/officeart/2005/8/layout/vList2"/>
    <dgm:cxn modelId="{462009DE-A06D-41B1-84F4-5DB1265A00EB}" srcId="{B26F4893-7BBB-40FC-B9E3-96E99AA106B6}" destId="{559A74FD-16FE-4BF8-9F75-F9EBE86EDC01}" srcOrd="1" destOrd="0" parTransId="{5D062E50-4BE8-4CE0-97EA-479EA6703152}" sibTransId="{241E9729-6882-4E01-936A-C4F131DB77D0}"/>
    <dgm:cxn modelId="{B7E331FC-60EA-4C35-B911-4CCA411F7974}" type="presOf" srcId="{559A74FD-16FE-4BF8-9F75-F9EBE86EDC01}" destId="{8A1A93B0-AFEE-4A53-9DAF-FC15764C2699}" srcOrd="0" destOrd="0" presId="urn:microsoft.com/office/officeart/2005/8/layout/vList2"/>
    <dgm:cxn modelId="{B0A1490C-7199-4348-B3C1-0B672816A6FA}" type="presParOf" srcId="{34F80140-B057-43E9-8B1C-919ACB11220B}" destId="{12440374-5BF6-403B-9C2A-0810197F100A}" srcOrd="0" destOrd="0" presId="urn:microsoft.com/office/officeart/2005/8/layout/vList2"/>
    <dgm:cxn modelId="{8643B8EE-5AE1-4544-AACF-7BE9CA065200}" type="presParOf" srcId="{34F80140-B057-43E9-8B1C-919ACB11220B}" destId="{A30CCBF8-B34D-4900-B1A1-489D64423252}" srcOrd="1" destOrd="0" presId="urn:microsoft.com/office/officeart/2005/8/layout/vList2"/>
    <dgm:cxn modelId="{97CB8655-9600-424F-AD51-F326D10835E3}" type="presParOf" srcId="{34F80140-B057-43E9-8B1C-919ACB11220B}" destId="{8A1A93B0-AFEE-4A53-9DAF-FC15764C2699}" srcOrd="2" destOrd="0" presId="urn:microsoft.com/office/officeart/2005/8/layout/vList2"/>
    <dgm:cxn modelId="{6A9541D9-C46C-4344-83B9-2058836612ED}" type="presParOf" srcId="{34F80140-B057-43E9-8B1C-919ACB11220B}" destId="{4DD5B163-0AC4-45E9-83B4-7F29AA412214}" srcOrd="3" destOrd="0" presId="urn:microsoft.com/office/officeart/2005/8/layout/vList2"/>
    <dgm:cxn modelId="{904130CF-63B9-43A9-AC79-96ECC01E4C04}" type="presParOf" srcId="{34F80140-B057-43E9-8B1C-919ACB11220B}" destId="{8B449C3F-478D-470E-9AF3-F2871158BBE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0BDE75-D1E6-439B-A25D-1F526A61A5B5}" type="doc">
      <dgm:prSet loTypeId="urn:microsoft.com/office/officeart/2009/3/layout/HorizontalOrganizationChart" loCatId="hierarchy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93E697F7-928A-4725-8F03-5CB66C16F570}">
      <dgm:prSet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</a:rPr>
            <a:t>«Не бойся»</a:t>
          </a:r>
        </a:p>
      </dgm:t>
    </dgm:pt>
    <dgm:pt modelId="{952E9B29-D18A-42EA-93EB-6FF7FB21EEC0}" type="parTrans" cxnId="{7F70C745-AB58-4ACB-B226-5A2672AE00EC}">
      <dgm:prSet/>
      <dgm:spPr/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514FD2A1-7C4C-4CDC-A73B-763A15D6860A}" type="sibTrans" cxnId="{7F70C745-AB58-4ACB-B226-5A2672AE00EC}">
      <dgm:prSet/>
      <dgm:spPr/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837D9B8B-E7AF-49BA-B4D1-0E4368F51B4B}">
      <dgm:prSet custT="1"/>
      <dgm:spPr/>
      <dgm:t>
        <a:bodyPr/>
        <a:lstStyle/>
        <a:p>
          <a:r>
            <a:rPr lang="ru-RU" sz="1600" b="1">
              <a:solidFill>
                <a:schemeClr val="tx1"/>
              </a:solidFill>
            </a:rPr>
            <a:t>«Ты уже большой»</a:t>
          </a:r>
          <a:endParaRPr lang="ru-RU" sz="1600" b="1" dirty="0">
            <a:solidFill>
              <a:schemeClr val="tx1"/>
            </a:solidFill>
          </a:endParaRPr>
        </a:p>
      </dgm:t>
    </dgm:pt>
    <dgm:pt modelId="{5875C753-DE4C-4581-B312-7389DE01212A}" type="parTrans" cxnId="{740FCA3F-E8BF-444C-A20E-51251C3BEBAE}">
      <dgm:prSet/>
      <dgm:spPr/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3AE3B1EB-565D-4914-8A4D-7C621A7499D9}" type="sibTrans" cxnId="{740FCA3F-E8BF-444C-A20E-51251C3BEBAE}">
      <dgm:prSet/>
      <dgm:spPr/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C92DBE3D-1ECD-4E3C-BCFC-0280FAB66191}">
      <dgm:prSet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</a:rPr>
            <a:t>«Хватит кривляться»</a:t>
          </a:r>
        </a:p>
      </dgm:t>
    </dgm:pt>
    <dgm:pt modelId="{7E8D7E27-1A66-44D2-8B9B-073F2E0146EA}" type="parTrans" cxnId="{078544AD-EAED-4FB9-AC4B-CE234EB0BB36}">
      <dgm:prSet/>
      <dgm:spPr/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E73C2169-A178-4155-A9E7-F8081532BDFA}" type="sibTrans" cxnId="{078544AD-EAED-4FB9-AC4B-CE234EB0BB36}">
      <dgm:prSet/>
      <dgm:spPr/>
      <dgm:t>
        <a:bodyPr/>
        <a:lstStyle/>
        <a:p>
          <a:endParaRPr lang="ru-RU" sz="1600" b="1">
            <a:solidFill>
              <a:schemeClr val="tx1"/>
            </a:solidFill>
          </a:endParaRPr>
        </a:p>
      </dgm:t>
    </dgm:pt>
    <dgm:pt modelId="{835065D0-AEDD-4283-A6B3-9DEE84E9786D}" type="pres">
      <dgm:prSet presAssocID="{2B0BDE75-D1E6-439B-A25D-1F526A61A5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C14600C-35BD-43B8-88F8-A77DBAD44D13}" type="pres">
      <dgm:prSet presAssocID="{93E697F7-928A-4725-8F03-5CB66C16F570}" presName="hierRoot1" presStyleCnt="0">
        <dgm:presLayoutVars>
          <dgm:hierBranch val="init"/>
        </dgm:presLayoutVars>
      </dgm:prSet>
      <dgm:spPr/>
    </dgm:pt>
    <dgm:pt modelId="{2BD41E8E-8489-488A-809C-DFCBD0C21C31}" type="pres">
      <dgm:prSet presAssocID="{93E697F7-928A-4725-8F03-5CB66C16F570}" presName="rootComposite1" presStyleCnt="0"/>
      <dgm:spPr/>
    </dgm:pt>
    <dgm:pt modelId="{EF405FC3-60A5-4D1A-A011-99D5724FD00F}" type="pres">
      <dgm:prSet presAssocID="{93E697F7-928A-4725-8F03-5CB66C16F570}" presName="rootText1" presStyleLbl="node0" presStyleIdx="0" presStyleCnt="3" custScaleX="126501" custScaleY="139564">
        <dgm:presLayoutVars>
          <dgm:chPref val="3"/>
        </dgm:presLayoutVars>
      </dgm:prSet>
      <dgm:spPr/>
    </dgm:pt>
    <dgm:pt modelId="{9964A477-335D-4DBD-AD11-00426A176284}" type="pres">
      <dgm:prSet presAssocID="{93E697F7-928A-4725-8F03-5CB66C16F570}" presName="rootConnector1" presStyleLbl="node1" presStyleIdx="0" presStyleCnt="0"/>
      <dgm:spPr/>
    </dgm:pt>
    <dgm:pt modelId="{2AE20D2D-135E-4FE0-A605-D13D620A2F9B}" type="pres">
      <dgm:prSet presAssocID="{93E697F7-928A-4725-8F03-5CB66C16F570}" presName="hierChild2" presStyleCnt="0"/>
      <dgm:spPr/>
    </dgm:pt>
    <dgm:pt modelId="{183D3B3E-9B79-4B38-AC6D-B797AACA0FE9}" type="pres">
      <dgm:prSet presAssocID="{93E697F7-928A-4725-8F03-5CB66C16F570}" presName="hierChild3" presStyleCnt="0"/>
      <dgm:spPr/>
    </dgm:pt>
    <dgm:pt modelId="{0D0FB384-82E4-4A1D-8BF1-33954C3D9F61}" type="pres">
      <dgm:prSet presAssocID="{837D9B8B-E7AF-49BA-B4D1-0E4368F51B4B}" presName="hierRoot1" presStyleCnt="0">
        <dgm:presLayoutVars>
          <dgm:hierBranch val="init"/>
        </dgm:presLayoutVars>
      </dgm:prSet>
      <dgm:spPr/>
    </dgm:pt>
    <dgm:pt modelId="{FBA5FDEC-6E71-4DB7-BA21-58EB13121C3B}" type="pres">
      <dgm:prSet presAssocID="{837D9B8B-E7AF-49BA-B4D1-0E4368F51B4B}" presName="rootComposite1" presStyleCnt="0"/>
      <dgm:spPr/>
    </dgm:pt>
    <dgm:pt modelId="{64FD2D13-9E6E-4216-9E98-350C7B7FAE66}" type="pres">
      <dgm:prSet presAssocID="{837D9B8B-E7AF-49BA-B4D1-0E4368F51B4B}" presName="rootText1" presStyleLbl="node0" presStyleIdx="1" presStyleCnt="3" custScaleX="126939" custScaleY="149536">
        <dgm:presLayoutVars>
          <dgm:chPref val="3"/>
        </dgm:presLayoutVars>
      </dgm:prSet>
      <dgm:spPr/>
    </dgm:pt>
    <dgm:pt modelId="{E8556D49-CBE9-4F46-87B9-98D97EF9DD5C}" type="pres">
      <dgm:prSet presAssocID="{837D9B8B-E7AF-49BA-B4D1-0E4368F51B4B}" presName="rootConnector1" presStyleLbl="node1" presStyleIdx="0" presStyleCnt="0"/>
      <dgm:spPr/>
    </dgm:pt>
    <dgm:pt modelId="{0B264241-D9B5-4836-8101-115A43FA4277}" type="pres">
      <dgm:prSet presAssocID="{837D9B8B-E7AF-49BA-B4D1-0E4368F51B4B}" presName="hierChild2" presStyleCnt="0"/>
      <dgm:spPr/>
    </dgm:pt>
    <dgm:pt modelId="{9168E8D1-A163-4CC0-AF23-C3BB06149619}" type="pres">
      <dgm:prSet presAssocID="{837D9B8B-E7AF-49BA-B4D1-0E4368F51B4B}" presName="hierChild3" presStyleCnt="0"/>
      <dgm:spPr/>
    </dgm:pt>
    <dgm:pt modelId="{8241F6DA-F09C-48FC-90CF-F21E012FF706}" type="pres">
      <dgm:prSet presAssocID="{C92DBE3D-1ECD-4E3C-BCFC-0280FAB66191}" presName="hierRoot1" presStyleCnt="0">
        <dgm:presLayoutVars>
          <dgm:hierBranch val="init"/>
        </dgm:presLayoutVars>
      </dgm:prSet>
      <dgm:spPr/>
    </dgm:pt>
    <dgm:pt modelId="{ED0BC93A-0E57-4FBF-8DCC-7AF6AE773CF2}" type="pres">
      <dgm:prSet presAssocID="{C92DBE3D-1ECD-4E3C-BCFC-0280FAB66191}" presName="rootComposite1" presStyleCnt="0"/>
      <dgm:spPr/>
    </dgm:pt>
    <dgm:pt modelId="{886719EE-02C1-460B-93BC-B65BB868069F}" type="pres">
      <dgm:prSet presAssocID="{C92DBE3D-1ECD-4E3C-BCFC-0280FAB66191}" presName="rootText1" presStyleLbl="node0" presStyleIdx="2" presStyleCnt="3" custScaleX="129547" custScaleY="137588">
        <dgm:presLayoutVars>
          <dgm:chPref val="3"/>
        </dgm:presLayoutVars>
      </dgm:prSet>
      <dgm:spPr/>
    </dgm:pt>
    <dgm:pt modelId="{9A344F68-7C18-47E0-8935-925547F4D788}" type="pres">
      <dgm:prSet presAssocID="{C92DBE3D-1ECD-4E3C-BCFC-0280FAB66191}" presName="rootConnector1" presStyleLbl="node1" presStyleIdx="0" presStyleCnt="0"/>
      <dgm:spPr/>
    </dgm:pt>
    <dgm:pt modelId="{A3345C15-6B08-4C10-8FAD-9F75AB5E9217}" type="pres">
      <dgm:prSet presAssocID="{C92DBE3D-1ECD-4E3C-BCFC-0280FAB66191}" presName="hierChild2" presStyleCnt="0"/>
      <dgm:spPr/>
    </dgm:pt>
    <dgm:pt modelId="{A37BA7ED-B805-43AD-9BB1-2BA7A8963F0D}" type="pres">
      <dgm:prSet presAssocID="{C92DBE3D-1ECD-4E3C-BCFC-0280FAB66191}" presName="hierChild3" presStyleCnt="0"/>
      <dgm:spPr/>
    </dgm:pt>
  </dgm:ptLst>
  <dgm:cxnLst>
    <dgm:cxn modelId="{D9A62C0B-800C-4B12-BF14-B4CBD2D78538}" type="presOf" srcId="{C92DBE3D-1ECD-4E3C-BCFC-0280FAB66191}" destId="{9A344F68-7C18-47E0-8935-925547F4D788}" srcOrd="1" destOrd="0" presId="urn:microsoft.com/office/officeart/2009/3/layout/HorizontalOrganizationChart"/>
    <dgm:cxn modelId="{B1489D12-9AC1-468E-86C6-FB24A78B00D9}" type="presOf" srcId="{C92DBE3D-1ECD-4E3C-BCFC-0280FAB66191}" destId="{886719EE-02C1-460B-93BC-B65BB868069F}" srcOrd="0" destOrd="0" presId="urn:microsoft.com/office/officeart/2009/3/layout/HorizontalOrganizationChart"/>
    <dgm:cxn modelId="{740FCA3F-E8BF-444C-A20E-51251C3BEBAE}" srcId="{2B0BDE75-D1E6-439B-A25D-1F526A61A5B5}" destId="{837D9B8B-E7AF-49BA-B4D1-0E4368F51B4B}" srcOrd="1" destOrd="0" parTransId="{5875C753-DE4C-4581-B312-7389DE01212A}" sibTransId="{3AE3B1EB-565D-4914-8A4D-7C621A7499D9}"/>
    <dgm:cxn modelId="{7F70C745-AB58-4ACB-B226-5A2672AE00EC}" srcId="{2B0BDE75-D1E6-439B-A25D-1F526A61A5B5}" destId="{93E697F7-928A-4725-8F03-5CB66C16F570}" srcOrd="0" destOrd="0" parTransId="{952E9B29-D18A-42EA-93EB-6FF7FB21EEC0}" sibTransId="{514FD2A1-7C4C-4CDC-A73B-763A15D6860A}"/>
    <dgm:cxn modelId="{64EB9296-9E19-4513-9933-E0CB7E739735}" type="presOf" srcId="{837D9B8B-E7AF-49BA-B4D1-0E4368F51B4B}" destId="{64FD2D13-9E6E-4216-9E98-350C7B7FAE66}" srcOrd="0" destOrd="0" presId="urn:microsoft.com/office/officeart/2009/3/layout/HorizontalOrganizationChart"/>
    <dgm:cxn modelId="{078544AD-EAED-4FB9-AC4B-CE234EB0BB36}" srcId="{2B0BDE75-D1E6-439B-A25D-1F526A61A5B5}" destId="{C92DBE3D-1ECD-4E3C-BCFC-0280FAB66191}" srcOrd="2" destOrd="0" parTransId="{7E8D7E27-1A66-44D2-8B9B-073F2E0146EA}" sibTransId="{E73C2169-A178-4155-A9E7-F8081532BDFA}"/>
    <dgm:cxn modelId="{CB4C51B1-FDFF-4D4C-8956-10B477F809C8}" type="presOf" srcId="{2B0BDE75-D1E6-439B-A25D-1F526A61A5B5}" destId="{835065D0-AEDD-4283-A6B3-9DEE84E9786D}" srcOrd="0" destOrd="0" presId="urn:microsoft.com/office/officeart/2009/3/layout/HorizontalOrganizationChart"/>
    <dgm:cxn modelId="{DFA9D6CA-7778-4B99-9B10-5F9068DA155F}" type="presOf" srcId="{837D9B8B-E7AF-49BA-B4D1-0E4368F51B4B}" destId="{E8556D49-CBE9-4F46-87B9-98D97EF9DD5C}" srcOrd="1" destOrd="0" presId="urn:microsoft.com/office/officeart/2009/3/layout/HorizontalOrganizationChart"/>
    <dgm:cxn modelId="{4298A3D0-B108-42FB-A552-924496AD4035}" type="presOf" srcId="{93E697F7-928A-4725-8F03-5CB66C16F570}" destId="{EF405FC3-60A5-4D1A-A011-99D5724FD00F}" srcOrd="0" destOrd="0" presId="urn:microsoft.com/office/officeart/2009/3/layout/HorizontalOrganizationChart"/>
    <dgm:cxn modelId="{644575EF-296A-4B98-A4B9-693ADFCAA22F}" type="presOf" srcId="{93E697F7-928A-4725-8F03-5CB66C16F570}" destId="{9964A477-335D-4DBD-AD11-00426A176284}" srcOrd="1" destOrd="0" presId="urn:microsoft.com/office/officeart/2009/3/layout/HorizontalOrganizationChart"/>
    <dgm:cxn modelId="{A1491BB5-3917-4357-A323-A74740BA829E}" type="presParOf" srcId="{835065D0-AEDD-4283-A6B3-9DEE84E9786D}" destId="{4C14600C-35BD-43B8-88F8-A77DBAD44D13}" srcOrd="0" destOrd="0" presId="urn:microsoft.com/office/officeart/2009/3/layout/HorizontalOrganizationChart"/>
    <dgm:cxn modelId="{8001636A-E306-4755-B79F-A1E626BE335A}" type="presParOf" srcId="{4C14600C-35BD-43B8-88F8-A77DBAD44D13}" destId="{2BD41E8E-8489-488A-809C-DFCBD0C21C31}" srcOrd="0" destOrd="0" presId="urn:microsoft.com/office/officeart/2009/3/layout/HorizontalOrganizationChart"/>
    <dgm:cxn modelId="{629308F6-AF00-4AEA-8568-422B61999517}" type="presParOf" srcId="{2BD41E8E-8489-488A-809C-DFCBD0C21C31}" destId="{EF405FC3-60A5-4D1A-A011-99D5724FD00F}" srcOrd="0" destOrd="0" presId="urn:microsoft.com/office/officeart/2009/3/layout/HorizontalOrganizationChart"/>
    <dgm:cxn modelId="{427A5F48-03AB-4988-845D-BFFFE5C01816}" type="presParOf" srcId="{2BD41E8E-8489-488A-809C-DFCBD0C21C31}" destId="{9964A477-335D-4DBD-AD11-00426A176284}" srcOrd="1" destOrd="0" presId="urn:microsoft.com/office/officeart/2009/3/layout/HorizontalOrganizationChart"/>
    <dgm:cxn modelId="{8A5C1D42-43D4-48C8-AA76-D96AB502A753}" type="presParOf" srcId="{4C14600C-35BD-43B8-88F8-A77DBAD44D13}" destId="{2AE20D2D-135E-4FE0-A605-D13D620A2F9B}" srcOrd="1" destOrd="0" presId="urn:microsoft.com/office/officeart/2009/3/layout/HorizontalOrganizationChart"/>
    <dgm:cxn modelId="{423EE6BB-186B-465D-B094-64CE129B14D1}" type="presParOf" srcId="{4C14600C-35BD-43B8-88F8-A77DBAD44D13}" destId="{183D3B3E-9B79-4B38-AC6D-B797AACA0FE9}" srcOrd="2" destOrd="0" presId="urn:microsoft.com/office/officeart/2009/3/layout/HorizontalOrganizationChart"/>
    <dgm:cxn modelId="{CC621006-CBAC-44B4-AA8F-3C7AA8BCAC28}" type="presParOf" srcId="{835065D0-AEDD-4283-A6B3-9DEE84E9786D}" destId="{0D0FB384-82E4-4A1D-8BF1-33954C3D9F61}" srcOrd="1" destOrd="0" presId="urn:microsoft.com/office/officeart/2009/3/layout/HorizontalOrganizationChart"/>
    <dgm:cxn modelId="{346B7E5E-9702-4F57-BD46-DB8C399E3873}" type="presParOf" srcId="{0D0FB384-82E4-4A1D-8BF1-33954C3D9F61}" destId="{FBA5FDEC-6E71-4DB7-BA21-58EB13121C3B}" srcOrd="0" destOrd="0" presId="urn:microsoft.com/office/officeart/2009/3/layout/HorizontalOrganizationChart"/>
    <dgm:cxn modelId="{ED025CAB-4819-41B6-9FE6-2D2D92F34BA4}" type="presParOf" srcId="{FBA5FDEC-6E71-4DB7-BA21-58EB13121C3B}" destId="{64FD2D13-9E6E-4216-9E98-350C7B7FAE66}" srcOrd="0" destOrd="0" presId="urn:microsoft.com/office/officeart/2009/3/layout/HorizontalOrganizationChart"/>
    <dgm:cxn modelId="{F68EF9C9-55CE-411E-BBBF-803C1C8FDDD8}" type="presParOf" srcId="{FBA5FDEC-6E71-4DB7-BA21-58EB13121C3B}" destId="{E8556D49-CBE9-4F46-87B9-98D97EF9DD5C}" srcOrd="1" destOrd="0" presId="urn:microsoft.com/office/officeart/2009/3/layout/HorizontalOrganizationChart"/>
    <dgm:cxn modelId="{17C3583A-8329-432B-B2FA-38110F0E6D2A}" type="presParOf" srcId="{0D0FB384-82E4-4A1D-8BF1-33954C3D9F61}" destId="{0B264241-D9B5-4836-8101-115A43FA4277}" srcOrd="1" destOrd="0" presId="urn:microsoft.com/office/officeart/2009/3/layout/HorizontalOrganizationChart"/>
    <dgm:cxn modelId="{3D6F874D-9FE4-4F0C-AEEF-4C645F463464}" type="presParOf" srcId="{0D0FB384-82E4-4A1D-8BF1-33954C3D9F61}" destId="{9168E8D1-A163-4CC0-AF23-C3BB06149619}" srcOrd="2" destOrd="0" presId="urn:microsoft.com/office/officeart/2009/3/layout/HorizontalOrganizationChart"/>
    <dgm:cxn modelId="{9F12F150-83D2-4444-AB05-4B3D8354970E}" type="presParOf" srcId="{835065D0-AEDD-4283-A6B3-9DEE84E9786D}" destId="{8241F6DA-F09C-48FC-90CF-F21E012FF706}" srcOrd="2" destOrd="0" presId="urn:microsoft.com/office/officeart/2009/3/layout/HorizontalOrganizationChart"/>
    <dgm:cxn modelId="{1999B369-7981-4FC2-B8E4-238E4D37A19D}" type="presParOf" srcId="{8241F6DA-F09C-48FC-90CF-F21E012FF706}" destId="{ED0BC93A-0E57-4FBF-8DCC-7AF6AE773CF2}" srcOrd="0" destOrd="0" presId="urn:microsoft.com/office/officeart/2009/3/layout/HorizontalOrganizationChart"/>
    <dgm:cxn modelId="{0F2DC9C5-2C00-4BAF-9FF6-D5FFB471C45E}" type="presParOf" srcId="{ED0BC93A-0E57-4FBF-8DCC-7AF6AE773CF2}" destId="{886719EE-02C1-460B-93BC-B65BB868069F}" srcOrd="0" destOrd="0" presId="urn:microsoft.com/office/officeart/2009/3/layout/HorizontalOrganizationChart"/>
    <dgm:cxn modelId="{ED32A663-8EDF-409B-AE1D-2420401B232B}" type="presParOf" srcId="{ED0BC93A-0E57-4FBF-8DCC-7AF6AE773CF2}" destId="{9A344F68-7C18-47E0-8935-925547F4D788}" srcOrd="1" destOrd="0" presId="urn:microsoft.com/office/officeart/2009/3/layout/HorizontalOrganizationChart"/>
    <dgm:cxn modelId="{608FCB21-95A4-4F3E-8DD1-7B302866D490}" type="presParOf" srcId="{8241F6DA-F09C-48FC-90CF-F21E012FF706}" destId="{A3345C15-6B08-4C10-8FAD-9F75AB5E9217}" srcOrd="1" destOrd="0" presId="urn:microsoft.com/office/officeart/2009/3/layout/HorizontalOrganizationChart"/>
    <dgm:cxn modelId="{ADD99DF5-FF20-49BD-A313-80C24EC606F5}" type="presParOf" srcId="{8241F6DA-F09C-48FC-90CF-F21E012FF706}" destId="{A37BA7ED-B805-43AD-9BB1-2BA7A8963F0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FF4835-C18D-475E-BDE9-8160DE1D7284}" type="doc">
      <dgm:prSet loTypeId="urn:microsoft.com/office/officeart/2005/8/layout/hierarchy2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B9713A9-25D0-45FD-8F98-C229921D1328}">
      <dgm:prSet/>
      <dgm:spPr/>
      <dgm:t>
        <a:bodyPr/>
        <a:lstStyle/>
        <a:p>
          <a:r>
            <a:rPr lang="ru-RU" b="1" i="0" dirty="0">
              <a:solidFill>
                <a:schemeClr val="tx1"/>
              </a:solidFill>
            </a:rPr>
            <a:t>«Я с тобой, мы вместе»</a:t>
          </a:r>
          <a:endParaRPr lang="ru-RU" b="1" dirty="0">
            <a:solidFill>
              <a:schemeClr val="tx1"/>
            </a:solidFill>
          </a:endParaRPr>
        </a:p>
      </dgm:t>
    </dgm:pt>
    <dgm:pt modelId="{2340DC7D-142A-40A4-B56A-3B76C263C9FD}" type="parTrans" cxnId="{A1CE625A-5812-4E2C-B280-A079602C304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4CF4E908-811F-40D6-A51C-47983D72A6A0}" type="sibTrans" cxnId="{A1CE625A-5812-4E2C-B280-A079602C304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5393E84-4BA8-4BF8-843F-FFFE9C0C2D25}">
      <dgm:prSet/>
      <dgm:spPr/>
      <dgm:t>
        <a:bodyPr/>
        <a:lstStyle/>
        <a:p>
          <a:r>
            <a:rPr lang="ru-RU" b="1" i="0" dirty="0">
              <a:solidFill>
                <a:schemeClr val="tx1"/>
              </a:solidFill>
            </a:rPr>
            <a:t>«Я вижу, как тебе трудно»</a:t>
          </a:r>
          <a:endParaRPr lang="ru-RU" b="1" dirty="0">
            <a:solidFill>
              <a:schemeClr val="tx1"/>
            </a:solidFill>
          </a:endParaRPr>
        </a:p>
      </dgm:t>
    </dgm:pt>
    <dgm:pt modelId="{4C79F3C9-F83F-4CC2-AE5A-7F634B7F523B}" type="parTrans" cxnId="{DB2A4709-7846-4BF5-8E33-22F6B92D208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02421AF-9FB5-4435-87D7-EFBF1A1CAEEE}" type="sibTrans" cxnId="{DB2A4709-7846-4BF5-8E33-22F6B92D208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6A2CC8D-1567-4DA2-A541-C00575694AAF}">
      <dgm:prSet/>
      <dgm:spPr/>
      <dgm:t>
        <a:bodyPr/>
        <a:lstStyle/>
        <a:p>
          <a:r>
            <a:rPr lang="ru-RU" b="1" i="0" dirty="0">
              <a:solidFill>
                <a:schemeClr val="tx1"/>
              </a:solidFill>
            </a:rPr>
            <a:t>«Ты сейчас как будто актёр.</a:t>
          </a:r>
          <a:r>
            <a:rPr lang="en-US" b="1" i="0" dirty="0">
              <a:solidFill>
                <a:schemeClr val="tx1"/>
              </a:solidFill>
            </a:rPr>
            <a:t> </a:t>
          </a:r>
          <a:r>
            <a:rPr lang="ru-RU" b="1" i="0" dirty="0">
              <a:solidFill>
                <a:schemeClr val="tx1"/>
              </a:solidFill>
            </a:rPr>
            <a:t>Какую роль ты играешь?».</a:t>
          </a:r>
          <a:endParaRPr lang="ru-RU" b="1" dirty="0">
            <a:solidFill>
              <a:schemeClr val="tx1"/>
            </a:solidFill>
          </a:endParaRPr>
        </a:p>
      </dgm:t>
    </dgm:pt>
    <dgm:pt modelId="{2DBA1689-E3F7-42E5-8F79-C163D0C1B9A7}" type="parTrans" cxnId="{387F949C-7165-4BC8-9FBC-59964B94782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05F88EC-5D19-4BB8-B7EF-B58F5A2AA675}" type="sibTrans" cxnId="{387F949C-7165-4BC8-9FBC-59964B94782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0D7187D6-E603-40E5-A0DF-E3919D62F7B6}" type="pres">
      <dgm:prSet presAssocID="{CEFF4835-C18D-475E-BDE9-8160DE1D728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682D8EB-F8B0-4A99-AD20-4DB1C323E7B4}" type="pres">
      <dgm:prSet presAssocID="{0B9713A9-25D0-45FD-8F98-C229921D1328}" presName="root1" presStyleCnt="0"/>
      <dgm:spPr/>
    </dgm:pt>
    <dgm:pt modelId="{52B92A42-3E2C-4C25-AE43-AD2F5A2508DD}" type="pres">
      <dgm:prSet presAssocID="{0B9713A9-25D0-45FD-8F98-C229921D1328}" presName="LevelOneTextNode" presStyleLbl="node0" presStyleIdx="0" presStyleCnt="3" custScaleY="55767">
        <dgm:presLayoutVars>
          <dgm:chPref val="3"/>
        </dgm:presLayoutVars>
      </dgm:prSet>
      <dgm:spPr/>
    </dgm:pt>
    <dgm:pt modelId="{D9379961-AA8A-4B00-BC69-3FA63C650EE3}" type="pres">
      <dgm:prSet presAssocID="{0B9713A9-25D0-45FD-8F98-C229921D1328}" presName="level2hierChild" presStyleCnt="0"/>
      <dgm:spPr/>
    </dgm:pt>
    <dgm:pt modelId="{6D7B67D2-A9CE-4682-86B9-2A48742F84DA}" type="pres">
      <dgm:prSet presAssocID="{95393E84-4BA8-4BF8-843F-FFFE9C0C2D25}" presName="root1" presStyleCnt="0"/>
      <dgm:spPr/>
    </dgm:pt>
    <dgm:pt modelId="{797C27BF-6477-447B-9A4F-6EDF3934C9A3}" type="pres">
      <dgm:prSet presAssocID="{95393E84-4BA8-4BF8-843F-FFFE9C0C2D25}" presName="LevelOneTextNode" presStyleLbl="node0" presStyleIdx="1" presStyleCnt="3" custScaleY="43258">
        <dgm:presLayoutVars>
          <dgm:chPref val="3"/>
        </dgm:presLayoutVars>
      </dgm:prSet>
      <dgm:spPr/>
    </dgm:pt>
    <dgm:pt modelId="{7F962C48-95F0-46A7-A293-4813C7A4A6BE}" type="pres">
      <dgm:prSet presAssocID="{95393E84-4BA8-4BF8-843F-FFFE9C0C2D25}" presName="level2hierChild" presStyleCnt="0"/>
      <dgm:spPr/>
    </dgm:pt>
    <dgm:pt modelId="{B9BED6D5-AF9A-4AAE-BD7D-8D92429EC26A}" type="pres">
      <dgm:prSet presAssocID="{E6A2CC8D-1567-4DA2-A541-C00575694AAF}" presName="root1" presStyleCnt="0"/>
      <dgm:spPr/>
    </dgm:pt>
    <dgm:pt modelId="{C776D281-81ED-48D4-9E97-EEDF39AC1479}" type="pres">
      <dgm:prSet presAssocID="{E6A2CC8D-1567-4DA2-A541-C00575694AAF}" presName="LevelOneTextNode" presStyleLbl="node0" presStyleIdx="2" presStyleCnt="3">
        <dgm:presLayoutVars>
          <dgm:chPref val="3"/>
        </dgm:presLayoutVars>
      </dgm:prSet>
      <dgm:spPr/>
    </dgm:pt>
    <dgm:pt modelId="{D488D5A8-F045-4904-9141-0D03AFBBCB2C}" type="pres">
      <dgm:prSet presAssocID="{E6A2CC8D-1567-4DA2-A541-C00575694AAF}" presName="level2hierChild" presStyleCnt="0"/>
      <dgm:spPr/>
    </dgm:pt>
  </dgm:ptLst>
  <dgm:cxnLst>
    <dgm:cxn modelId="{DB2A4709-7846-4BF5-8E33-22F6B92D2083}" srcId="{CEFF4835-C18D-475E-BDE9-8160DE1D7284}" destId="{95393E84-4BA8-4BF8-843F-FFFE9C0C2D25}" srcOrd="1" destOrd="0" parTransId="{4C79F3C9-F83F-4CC2-AE5A-7F634B7F523B}" sibTransId="{302421AF-9FB5-4435-87D7-EFBF1A1CAEEE}"/>
    <dgm:cxn modelId="{C6DEB970-B32D-4035-8662-7F1244FD2017}" type="presOf" srcId="{E6A2CC8D-1567-4DA2-A541-C00575694AAF}" destId="{C776D281-81ED-48D4-9E97-EEDF39AC1479}" srcOrd="0" destOrd="0" presId="urn:microsoft.com/office/officeart/2005/8/layout/hierarchy2"/>
    <dgm:cxn modelId="{2D0C9872-A21B-4BBD-95B1-C3738A53CE50}" type="presOf" srcId="{95393E84-4BA8-4BF8-843F-FFFE9C0C2D25}" destId="{797C27BF-6477-447B-9A4F-6EDF3934C9A3}" srcOrd="0" destOrd="0" presId="urn:microsoft.com/office/officeart/2005/8/layout/hierarchy2"/>
    <dgm:cxn modelId="{A1CE625A-5812-4E2C-B280-A079602C3044}" srcId="{CEFF4835-C18D-475E-BDE9-8160DE1D7284}" destId="{0B9713A9-25D0-45FD-8F98-C229921D1328}" srcOrd="0" destOrd="0" parTransId="{2340DC7D-142A-40A4-B56A-3B76C263C9FD}" sibTransId="{4CF4E908-811F-40D6-A51C-47983D72A6A0}"/>
    <dgm:cxn modelId="{387F949C-7165-4BC8-9FBC-59964B947824}" srcId="{CEFF4835-C18D-475E-BDE9-8160DE1D7284}" destId="{E6A2CC8D-1567-4DA2-A541-C00575694AAF}" srcOrd="2" destOrd="0" parTransId="{2DBA1689-E3F7-42E5-8F79-C163D0C1B9A7}" sibTransId="{705F88EC-5D19-4BB8-B7EF-B58F5A2AA675}"/>
    <dgm:cxn modelId="{6E94AEBB-9443-46DF-9496-4F7268594345}" type="presOf" srcId="{CEFF4835-C18D-475E-BDE9-8160DE1D7284}" destId="{0D7187D6-E603-40E5-A0DF-E3919D62F7B6}" srcOrd="0" destOrd="0" presId="urn:microsoft.com/office/officeart/2005/8/layout/hierarchy2"/>
    <dgm:cxn modelId="{5AC7E1CB-DFDE-4EF7-A7C5-5405227E275E}" type="presOf" srcId="{0B9713A9-25D0-45FD-8F98-C229921D1328}" destId="{52B92A42-3E2C-4C25-AE43-AD2F5A2508DD}" srcOrd="0" destOrd="0" presId="urn:microsoft.com/office/officeart/2005/8/layout/hierarchy2"/>
    <dgm:cxn modelId="{17CBD60A-135E-43A0-A07B-9641F735A61A}" type="presParOf" srcId="{0D7187D6-E603-40E5-A0DF-E3919D62F7B6}" destId="{1682D8EB-F8B0-4A99-AD20-4DB1C323E7B4}" srcOrd="0" destOrd="0" presId="urn:microsoft.com/office/officeart/2005/8/layout/hierarchy2"/>
    <dgm:cxn modelId="{D087492A-A44D-4CFC-B8C0-421CADAB4D37}" type="presParOf" srcId="{1682D8EB-F8B0-4A99-AD20-4DB1C323E7B4}" destId="{52B92A42-3E2C-4C25-AE43-AD2F5A2508DD}" srcOrd="0" destOrd="0" presId="urn:microsoft.com/office/officeart/2005/8/layout/hierarchy2"/>
    <dgm:cxn modelId="{1291A828-E29B-4C76-AB1A-5ACB1F6EA3FE}" type="presParOf" srcId="{1682D8EB-F8B0-4A99-AD20-4DB1C323E7B4}" destId="{D9379961-AA8A-4B00-BC69-3FA63C650EE3}" srcOrd="1" destOrd="0" presId="urn:microsoft.com/office/officeart/2005/8/layout/hierarchy2"/>
    <dgm:cxn modelId="{C0A1C0D7-4B26-4D2B-8F60-A2CFAAC2FDA8}" type="presParOf" srcId="{0D7187D6-E603-40E5-A0DF-E3919D62F7B6}" destId="{6D7B67D2-A9CE-4682-86B9-2A48742F84DA}" srcOrd="1" destOrd="0" presId="urn:microsoft.com/office/officeart/2005/8/layout/hierarchy2"/>
    <dgm:cxn modelId="{F0824BC5-6537-474B-909C-6A1C8805D625}" type="presParOf" srcId="{6D7B67D2-A9CE-4682-86B9-2A48742F84DA}" destId="{797C27BF-6477-447B-9A4F-6EDF3934C9A3}" srcOrd="0" destOrd="0" presId="urn:microsoft.com/office/officeart/2005/8/layout/hierarchy2"/>
    <dgm:cxn modelId="{B58C5C46-147E-4F2B-B838-1249B6EBE32B}" type="presParOf" srcId="{6D7B67D2-A9CE-4682-86B9-2A48742F84DA}" destId="{7F962C48-95F0-46A7-A293-4813C7A4A6BE}" srcOrd="1" destOrd="0" presId="urn:microsoft.com/office/officeart/2005/8/layout/hierarchy2"/>
    <dgm:cxn modelId="{19BBFA90-B328-4901-8721-10FF21FAA262}" type="presParOf" srcId="{0D7187D6-E603-40E5-A0DF-E3919D62F7B6}" destId="{B9BED6D5-AF9A-4AAE-BD7D-8D92429EC26A}" srcOrd="2" destOrd="0" presId="urn:microsoft.com/office/officeart/2005/8/layout/hierarchy2"/>
    <dgm:cxn modelId="{53969AC0-318C-4ACE-AE41-606C97DFDDA4}" type="presParOf" srcId="{B9BED6D5-AF9A-4AAE-BD7D-8D92429EC26A}" destId="{C776D281-81ED-48D4-9E97-EEDF39AC1479}" srcOrd="0" destOrd="0" presId="urn:microsoft.com/office/officeart/2005/8/layout/hierarchy2"/>
    <dgm:cxn modelId="{34F60659-1DD9-4286-B29C-D04FFC0A18FF}" type="presParOf" srcId="{B9BED6D5-AF9A-4AAE-BD7D-8D92429EC26A}" destId="{D488D5A8-F045-4904-9141-0D03AFBBCB2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40374-5BF6-403B-9C2A-0810197F100A}">
      <dsp:nvSpPr>
        <dsp:cNvPr id="0" name=""/>
        <dsp:cNvSpPr/>
      </dsp:nvSpPr>
      <dsp:spPr>
        <a:xfrm>
          <a:off x="0" y="585"/>
          <a:ext cx="6096000" cy="3910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baseline="0" dirty="0">
              <a:solidFill>
                <a:schemeClr val="bg2">
                  <a:lumMod val="25000"/>
                </a:schemeClr>
              </a:solidFill>
            </a:rPr>
            <a:t>а) уговариваю «не бойся»</a:t>
          </a:r>
          <a:endParaRPr lang="ru-RU" sz="18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9089" y="19674"/>
        <a:ext cx="6057822" cy="352869"/>
      </dsp:txXfrm>
    </dsp:sp>
    <dsp:sp modelId="{8A1A93B0-AFEE-4A53-9DAF-FC15764C2699}">
      <dsp:nvSpPr>
        <dsp:cNvPr id="0" name=""/>
        <dsp:cNvSpPr/>
      </dsp:nvSpPr>
      <dsp:spPr>
        <a:xfrm>
          <a:off x="0" y="404640"/>
          <a:ext cx="6096000" cy="391047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baseline="0">
              <a:solidFill>
                <a:schemeClr val="bg2">
                  <a:lumMod val="25000"/>
                </a:schemeClr>
              </a:solidFill>
            </a:rPr>
            <a:t>б) спрашиваю «чего именно ты боишься?»</a:t>
          </a:r>
          <a:endParaRPr lang="ru-RU" sz="1800" b="1" kern="1200">
            <a:solidFill>
              <a:schemeClr val="bg2">
                <a:lumMod val="25000"/>
              </a:schemeClr>
            </a:solidFill>
          </a:endParaRPr>
        </a:p>
      </dsp:txBody>
      <dsp:txXfrm>
        <a:off x="19089" y="423729"/>
        <a:ext cx="6057822" cy="352869"/>
      </dsp:txXfrm>
    </dsp:sp>
    <dsp:sp modelId="{8B449C3F-478D-470E-9AF3-F2871158BBE2}">
      <dsp:nvSpPr>
        <dsp:cNvPr id="0" name=""/>
        <dsp:cNvSpPr/>
      </dsp:nvSpPr>
      <dsp:spPr>
        <a:xfrm>
          <a:off x="0" y="808695"/>
          <a:ext cx="6096000" cy="391047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baseline="0">
              <a:solidFill>
                <a:schemeClr val="bg2">
                  <a:lumMod val="25000"/>
                </a:schemeClr>
              </a:solidFill>
            </a:rPr>
            <a:t>в) говорю, что все дети проходят через это</a:t>
          </a:r>
          <a:endParaRPr lang="ru-RU" sz="1800" b="1" kern="1200">
            <a:solidFill>
              <a:schemeClr val="bg2">
                <a:lumMod val="25000"/>
              </a:schemeClr>
            </a:solidFill>
          </a:endParaRPr>
        </a:p>
      </dsp:txBody>
      <dsp:txXfrm>
        <a:off x="19089" y="827784"/>
        <a:ext cx="6057822" cy="3528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05FC3-60A5-4D1A-A011-99D5724FD00F}">
      <dsp:nvSpPr>
        <dsp:cNvPr id="0" name=""/>
        <dsp:cNvSpPr/>
      </dsp:nvSpPr>
      <dsp:spPr>
        <a:xfrm>
          <a:off x="1872010" y="461"/>
          <a:ext cx="1785581" cy="6008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«Не бойся»</a:t>
          </a:r>
        </a:p>
      </dsp:txBody>
      <dsp:txXfrm>
        <a:off x="1872010" y="461"/>
        <a:ext cx="1785581" cy="600840"/>
      </dsp:txXfrm>
    </dsp:sp>
    <dsp:sp modelId="{64FD2D13-9E6E-4216-9E98-350C7B7FAE66}">
      <dsp:nvSpPr>
        <dsp:cNvPr id="0" name=""/>
        <dsp:cNvSpPr/>
      </dsp:nvSpPr>
      <dsp:spPr>
        <a:xfrm>
          <a:off x="1872010" y="777740"/>
          <a:ext cx="1791764" cy="64377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chemeClr val="tx1"/>
              </a:solidFill>
            </a:rPr>
            <a:t>«Ты уже большой»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872010" y="777740"/>
        <a:ext cx="1791764" cy="643770"/>
      </dsp:txXfrm>
    </dsp:sp>
    <dsp:sp modelId="{886719EE-02C1-460B-93BC-B65BB868069F}">
      <dsp:nvSpPr>
        <dsp:cNvPr id="0" name=""/>
        <dsp:cNvSpPr/>
      </dsp:nvSpPr>
      <dsp:spPr>
        <a:xfrm>
          <a:off x="1872010" y="1597951"/>
          <a:ext cx="1828576" cy="59233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«Хватит кривляться»</a:t>
          </a:r>
        </a:p>
      </dsp:txBody>
      <dsp:txXfrm>
        <a:off x="1872010" y="1597951"/>
        <a:ext cx="1828576" cy="5923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92A42-3E2C-4C25-AE43-AD2F5A2508DD}">
      <dsp:nvSpPr>
        <dsp:cNvPr id="0" name=""/>
        <dsp:cNvSpPr/>
      </dsp:nvSpPr>
      <dsp:spPr>
        <a:xfrm>
          <a:off x="2482486" y="330"/>
          <a:ext cx="2291232" cy="6388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tx1"/>
              </a:solidFill>
            </a:rPr>
            <a:t>«Я с тобой, мы вместе»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2501198" y="19042"/>
        <a:ext cx="2253808" cy="601451"/>
      </dsp:txXfrm>
    </dsp:sp>
    <dsp:sp modelId="{797C27BF-6477-447B-9A4F-6EDF3934C9A3}">
      <dsp:nvSpPr>
        <dsp:cNvPr id="0" name=""/>
        <dsp:cNvSpPr/>
      </dsp:nvSpPr>
      <dsp:spPr>
        <a:xfrm>
          <a:off x="2482486" y="811049"/>
          <a:ext cx="2291232" cy="4955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tx1"/>
              </a:solidFill>
            </a:rPr>
            <a:t>«Я вижу, как тебе трудно»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2497001" y="825564"/>
        <a:ext cx="2262202" cy="466540"/>
      </dsp:txXfrm>
    </dsp:sp>
    <dsp:sp modelId="{C776D281-81ED-48D4-9E97-EEDF39AC1479}">
      <dsp:nvSpPr>
        <dsp:cNvPr id="0" name=""/>
        <dsp:cNvSpPr/>
      </dsp:nvSpPr>
      <dsp:spPr>
        <a:xfrm>
          <a:off x="2482486" y="1478462"/>
          <a:ext cx="2291232" cy="11456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>
              <a:solidFill>
                <a:schemeClr val="tx1"/>
              </a:solidFill>
            </a:rPr>
            <a:t>«Ты сейчас как будто актёр.</a:t>
          </a:r>
          <a:r>
            <a:rPr lang="en-US" sz="1500" b="1" i="0" kern="1200" dirty="0">
              <a:solidFill>
                <a:schemeClr val="tx1"/>
              </a:solidFill>
            </a:rPr>
            <a:t> </a:t>
          </a:r>
          <a:r>
            <a:rPr lang="ru-RU" sz="1500" b="1" i="0" kern="1200" dirty="0">
              <a:solidFill>
                <a:schemeClr val="tx1"/>
              </a:solidFill>
            </a:rPr>
            <a:t>Какую роль ты играешь?».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2516040" y="1512016"/>
        <a:ext cx="2224124" cy="1078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149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BC844-CCDD-0460-634A-90F848D4F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450757-4F5A-41BE-39E1-684CC45BB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8DB4E0-8952-D316-6C59-DAB9C5A63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4247BF-0079-CC8F-384B-EAD20DDA4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5E3DF-9A11-3D16-C9F1-80D5C621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6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05210-A79C-6821-A6DA-CF4E2E1D4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7EF83A-B883-0839-8AB5-53C143092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B87904-04BB-CC00-81F5-CD8003E0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0E2CE6-A4EE-B71D-AB32-AB26A6C3F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694E05-FEA2-EDE9-380C-FF368DEA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01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625C9-0C1F-A5BB-51F6-AF626BC86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2C86A3-3024-D14C-ABFE-2035E9AD4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B8DD8-85D0-5379-4802-5C256B99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FD950B-9D24-96E2-1ED4-F8C5EFDD8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F0264-C911-DB02-3CCB-BD6864B8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23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4733B-2450-5485-A555-75268F435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9BCBD0-2C24-A61C-BC99-AC51B2127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2B4561-399A-D3E1-EEFF-66D5453F0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DFDEB6-0E65-03FF-096A-24F38479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CFA2BA-AC7A-4735-B20B-AFAFF798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7CC937-D7B9-B75B-2470-204E9BC3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03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FF550-8B11-05DE-3447-B536FF7B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584B9-1756-7ED0-A91F-3EF8A1CD8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E693AB-D998-6AC7-DE26-1D03021F7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ED006D4-280D-AF3C-4E37-67AA3B530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DC15F9-3DA7-BD7B-2EAC-A1C448918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A7455F9-AD21-C31D-A54A-09F3CBAF5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AA35964-B7C4-1E78-E7B0-CC7471D2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BA1F65E-8A09-A87E-F819-FD6AA32A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25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7D8F39-259D-5E01-687D-14BC3C05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9581C0-24C6-8221-E984-94CEE087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FDD51E-6CA3-544C-C3CE-A79239F65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E386B11-2D87-4D8F-D4C0-6CF8BAAA8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341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5BB039-ECF3-8517-1854-2E8C538DA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6A5B305-3F10-8AF3-0F61-E1E7B3254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DEACA0-E0D5-9F63-5BCD-EB26DD72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10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02CA32-7756-2655-531F-61E454599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67BF71-A9E1-6FA1-73D2-02C40A795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2BDA25-78EB-CF9D-2E93-F1E38B5D6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103B6E-2A46-B977-2FC4-0C734C65C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BA9929-4062-5FC8-D7CA-73B8E6EDB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02D705-B030-999D-F65A-7846CC2C4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969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1633D-8A55-F662-D808-8105B8D1C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88FD36-4C72-234E-9590-A78273C65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A36034-B34A-BAAD-7BCF-5A935F26E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5E2A97-CF2B-30BD-E231-2142C6C99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AA9A0F-F6AB-45AA-1A76-8CDAA7C5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A48398-4679-FFE5-EE19-F06CB4F7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37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937FD-2A70-933C-E41F-A71BBF0B2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71C31F-56AB-8F69-1A8D-89F3A29DC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64AA92-B888-73BC-169D-8E5A61A8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6532EA-3691-AA8D-94C4-B01E5C85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5270E7-5649-9B9E-AD36-B2BBCBD1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71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BD14ECD-B290-7CFC-804E-82A092818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D3AC65-14BC-EDE6-C5DC-2EED2C47B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906ACC-9389-3610-D7E1-42133783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98FE1-6BD5-0093-9511-CFF65CD23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987205-7AEF-32F0-B904-D7639145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2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15190-F747-FE4F-6F1B-3170E47EE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432BBA-8523-D36F-6639-9133501EF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97B6AD-1FCF-53AF-FE52-84A5A2B87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7D56A-87C3-4736-830E-7DB297BC9C8A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298DFA-EDE9-703E-72B6-D8C05EF76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8AFAFA-A741-83E8-1DD0-E062DDE08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2288A-E4A6-46E4-8ECC-FBD01E165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7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5" Type="http://schemas.openxmlformats.org/officeDocument/2006/relationships/image" Target="../media/image32.png"/><Relationship Id="rId10" Type="http://schemas.openxmlformats.org/officeDocument/2006/relationships/diagramData" Target="../diagrams/data3.xml"/><Relationship Id="rId4" Type="http://schemas.openxmlformats.org/officeDocument/2006/relationships/image" Target="../media/image31.png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emf"/><Relationship Id="rId4" Type="http://schemas.openxmlformats.org/officeDocument/2006/relationships/package" Target="../embeddings/Microsoft_Word_Document1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EBE82-5426-7D0B-2B19-AE43E246B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324998">
            <a:off x="398206" y="518896"/>
            <a:ext cx="6096000" cy="1129225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«Открытое сердце»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56B86-95F1-26B8-D9D5-7EB48446C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3562" y="1889881"/>
            <a:ext cx="10107561" cy="166239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3200" dirty="0"/>
              <a:t>Программа </a:t>
            </a:r>
            <a:r>
              <a:rPr lang="ru-RU" sz="3200" dirty="0">
                <a:latin typeface="quote-cjk-patch"/>
              </a:rPr>
              <a:t>повышения качества детско-родительских отношений в кризисный период</a:t>
            </a:r>
          </a:p>
          <a:p>
            <a:pPr>
              <a:lnSpc>
                <a:spcPct val="170000"/>
              </a:lnSpc>
            </a:pPr>
            <a:endParaRPr lang="ru-RU" sz="4400" dirty="0">
              <a:latin typeface="quote-cjk-patch"/>
            </a:endParaRPr>
          </a:p>
          <a:p>
            <a:endParaRPr lang="ru-RU" sz="4800" b="1" dirty="0">
              <a:solidFill>
                <a:schemeClr val="accent5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8F8A86-9A97-7680-89FD-5AB0268B50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0984">
            <a:off x="873495" y="2991224"/>
            <a:ext cx="3953796" cy="3953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BC551E-5475-A3FE-C924-FBF2CADD27B4}"/>
              </a:ext>
            </a:extLst>
          </p:cNvPr>
          <p:cNvSpPr txBox="1"/>
          <p:nvPr/>
        </p:nvSpPr>
        <p:spPr>
          <a:xfrm>
            <a:off x="7615084" y="4058266"/>
            <a:ext cx="521601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11">
              <a:spcBef>
                <a:spcPts val="1001"/>
              </a:spcBef>
              <a:spcAft>
                <a:spcPts val="800"/>
              </a:spcAft>
              <a:defRPr/>
            </a:pPr>
            <a:r>
              <a:rPr lang="ru-RU" sz="2400" b="1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Подготовила:</a:t>
            </a:r>
          </a:p>
          <a:p>
            <a:pPr defTabSz="914411">
              <a:spcBef>
                <a:spcPts val="1001"/>
              </a:spcBef>
              <a:spcAft>
                <a:spcPts val="800"/>
              </a:spcAft>
              <a:defRPr/>
            </a:pPr>
            <a:r>
              <a:rPr lang="ru-RU" sz="2400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Павлова Наталья Алексеевна</a:t>
            </a:r>
            <a:br>
              <a:rPr lang="ru-RU" sz="2400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ФГБОУ ВО «ВГСПУ»</a:t>
            </a:r>
            <a:br>
              <a:rPr lang="ru-RU" sz="2400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Студентка 2 курса магистратуры</a:t>
            </a:r>
          </a:p>
          <a:p>
            <a:pPr defTabSz="914411">
              <a:spcBef>
                <a:spcPts val="1001"/>
              </a:spcBef>
              <a:spcAft>
                <a:spcPts val="800"/>
              </a:spcAft>
              <a:defRPr/>
            </a:pPr>
            <a:r>
              <a:rPr lang="ru-RU" sz="2400" b="1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Номинация:</a:t>
            </a:r>
            <a:r>
              <a:rPr lang="ru-RU" sz="24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</a:t>
            </a:r>
            <a:endParaRPr lang="ru-RU" sz="2400" kern="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10252A-2A5F-07BF-7D1A-36F939CA0D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966" y="2"/>
            <a:ext cx="2822034" cy="168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002257-6C1B-D32F-6D16-A0144EFCBB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546" y="1559070"/>
            <a:ext cx="4461929" cy="4461929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64D9775-592D-1A27-8A51-E8B24B82A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2628" y="1332757"/>
            <a:ext cx="3667760" cy="645161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программы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67CAC65-F5AD-2470-AEF8-88ABCA190DF3}"/>
              </a:ext>
            </a:extLst>
          </p:cNvPr>
          <p:cNvSpPr/>
          <p:nvPr/>
        </p:nvSpPr>
        <p:spPr>
          <a:xfrm>
            <a:off x="839496" y="161816"/>
            <a:ext cx="2895600" cy="29870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2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Цель:</a:t>
            </a:r>
          </a:p>
          <a:p>
            <a:pPr algn="ctr"/>
            <a:r>
              <a:rPr lang="ru-RU" sz="180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Создать мягкие, практичные инструменты для поддержки семьи в кризис семи лет и спокойной подготовки к школе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00DDACB-888E-88A9-A570-8FFF903ABEFD}"/>
              </a:ext>
            </a:extLst>
          </p:cNvPr>
          <p:cNvSpPr/>
          <p:nvPr/>
        </p:nvSpPr>
        <p:spPr>
          <a:xfrm>
            <a:off x="8585203" y="161816"/>
            <a:ext cx="2936240" cy="302768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1" b="1" dirty="0">
                <a:solidFill>
                  <a:schemeClr val="tx1"/>
                </a:solidFill>
                <a:latin typeface="quote-cjk-patch"/>
              </a:rPr>
              <a:t>Аудитория:</a:t>
            </a:r>
            <a:endParaRPr lang="en-US" sz="1801" b="1" dirty="0">
              <a:solidFill>
                <a:schemeClr val="tx1"/>
              </a:solidFill>
              <a:latin typeface="quote-cjk-patch"/>
            </a:endParaRPr>
          </a:p>
          <a:p>
            <a:pPr algn="ctr"/>
            <a:endParaRPr lang="en-US" sz="1801" b="1" dirty="0">
              <a:solidFill>
                <a:schemeClr val="tx1"/>
              </a:solidFill>
              <a:latin typeface="quote-cjk-patch"/>
            </a:endParaRPr>
          </a:p>
          <a:p>
            <a:pPr algn="ctr"/>
            <a:r>
              <a:rPr lang="ru-RU" sz="1801" dirty="0">
                <a:solidFill>
                  <a:schemeClr val="tx1"/>
                </a:solidFill>
                <a:latin typeface="quote-cjk-patch"/>
              </a:rPr>
              <a:t>Родители детей 6–7 лет, педагоги-психологи, воспитатели.</a:t>
            </a:r>
            <a:endParaRPr lang="ru-RU" sz="180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046C783-677B-809A-EBFF-09021A431122}"/>
              </a:ext>
            </a:extLst>
          </p:cNvPr>
          <p:cNvSpPr/>
          <p:nvPr/>
        </p:nvSpPr>
        <p:spPr>
          <a:xfrm>
            <a:off x="839496" y="3555628"/>
            <a:ext cx="2895600" cy="2865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1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n-US" sz="1801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801" b="1" dirty="0">
                <a:ea typeface="Calibri" panose="020F0502020204030204" pitchFamily="34" charset="0"/>
              </a:rPr>
              <a:t>Проектные результаты:</a:t>
            </a:r>
          </a:p>
          <a:p>
            <a:pPr algn="ctr"/>
            <a:r>
              <a:rPr lang="ru-RU" sz="1801" dirty="0">
                <a:solidFill>
                  <a:schemeClr val="tx1"/>
                </a:solidFill>
                <a:latin typeface="quote-cjk-patch"/>
              </a:rPr>
              <a:t>•</a:t>
            </a:r>
            <a:r>
              <a:rPr lang="ru-RU" sz="1801" dirty="0">
                <a:solidFill>
                  <a:srgbClr val="F9FAFB"/>
                </a:solidFill>
                <a:latin typeface="quote-cjk-patch"/>
              </a:rPr>
              <a:t> </a:t>
            </a:r>
            <a:r>
              <a:rPr lang="ru-RU" sz="1801" dirty="0">
                <a:solidFill>
                  <a:schemeClr val="tx1"/>
                </a:solidFill>
                <a:latin typeface="quote-cjk-patch"/>
              </a:rPr>
              <a:t>Игра «Чемоданчик школьника»</a:t>
            </a:r>
            <a:br>
              <a:rPr lang="ru-RU" sz="1801" dirty="0">
                <a:solidFill>
                  <a:schemeClr val="tx1"/>
                </a:solidFill>
              </a:rPr>
            </a:br>
            <a:r>
              <a:rPr lang="ru-RU" sz="1801" dirty="0">
                <a:solidFill>
                  <a:schemeClr val="tx1"/>
                </a:solidFill>
                <a:latin typeface="quote-cjk-patch"/>
              </a:rPr>
              <a:t>• Практикум «Я рядом»</a:t>
            </a:r>
            <a:br>
              <a:rPr lang="ru-RU" sz="1801" dirty="0">
                <a:solidFill>
                  <a:schemeClr val="tx1"/>
                </a:solidFill>
              </a:rPr>
            </a:br>
            <a:r>
              <a:rPr lang="ru-RU" sz="1801" dirty="0">
                <a:solidFill>
                  <a:schemeClr val="tx1"/>
                </a:solidFill>
                <a:latin typeface="quote-cjk-patch"/>
              </a:rPr>
              <a:t>• «Карта реакций»</a:t>
            </a:r>
            <a:br>
              <a:rPr lang="ru-RU" sz="1801" dirty="0">
                <a:solidFill>
                  <a:schemeClr val="tx1"/>
                </a:solidFill>
              </a:rPr>
            </a:br>
            <a:r>
              <a:rPr lang="ru-RU" sz="1801" dirty="0">
                <a:solidFill>
                  <a:schemeClr val="tx1"/>
                </a:solidFill>
                <a:latin typeface="quote-cjk-patch"/>
              </a:rPr>
              <a:t>• Памятка «10 тёплых фраз»</a:t>
            </a:r>
            <a:endParaRPr lang="ru-RU" sz="180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3890C97-C18E-D285-565A-11BFB8ACC5AE}"/>
              </a:ext>
            </a:extLst>
          </p:cNvPr>
          <p:cNvSpPr/>
          <p:nvPr/>
        </p:nvSpPr>
        <p:spPr>
          <a:xfrm>
            <a:off x="8757922" y="3463817"/>
            <a:ext cx="2763520" cy="3048745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1" b="1" dirty="0">
                <a:solidFill>
                  <a:schemeClr val="tx1"/>
                </a:solidFill>
              </a:rPr>
              <a:t>Сроки:</a:t>
            </a:r>
            <a:br>
              <a:rPr lang="ru-RU" sz="1801" dirty="0">
                <a:solidFill>
                  <a:schemeClr val="tx1"/>
                </a:solidFill>
              </a:rPr>
            </a:br>
            <a:r>
              <a:rPr lang="ru-RU" sz="1801" dirty="0">
                <a:solidFill>
                  <a:schemeClr val="tx1"/>
                </a:solidFill>
                <a:latin typeface="quote-cjk-patch"/>
              </a:rPr>
              <a:t>Март – июнь 2026 (разработка и пилотная апробация)</a:t>
            </a:r>
            <a:endParaRPr lang="ru-RU" sz="1801" dirty="0">
              <a:solidFill>
                <a:schemeClr val="tx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A828DD1-88E4-876D-9D88-D5B800CB89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129" y="231808"/>
            <a:ext cx="594334" cy="5943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E48182-B0CE-0803-E578-3933CD179E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9686" y="231808"/>
            <a:ext cx="687273" cy="68727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91CD5CF-BEFA-94E1-D9E0-A0C262AEF67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8154" y="3591929"/>
            <a:ext cx="718284" cy="7182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E8F566E-A8A4-954A-7DEE-A9173FEEF61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4996" y="3554523"/>
            <a:ext cx="755689" cy="75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AC9D17-AF26-7851-6F65-F68587C841EA}"/>
              </a:ext>
            </a:extLst>
          </p:cNvPr>
          <p:cNvSpPr/>
          <p:nvPr/>
        </p:nvSpPr>
        <p:spPr>
          <a:xfrm>
            <a:off x="392228" y="105580"/>
            <a:ext cx="11407545" cy="10868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 lIns="91440" tIns="45721" rIns="91440" bIns="4572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kern="100" dirty="0">
                <a:ln/>
                <a:solidFill>
                  <a:schemeClr val="accent2"/>
                </a:solidFill>
                <a:latin typeface="Aptos" panose="020B0004020202020204" pitchFamily="34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Игровой инструмент для детей: «Чемоданчик школьника»</a:t>
            </a:r>
          </a:p>
          <a:p>
            <a:pPr algn="ctr">
              <a:buNone/>
            </a:pPr>
            <a:r>
              <a:rPr lang="ru-RU" sz="2800" b="1" dirty="0">
                <a:ln/>
                <a:solidFill>
                  <a:schemeClr val="accent2"/>
                </a:solidFill>
                <a:latin typeface="Aptos" panose="020B0004020202020204" pitchFamily="34" charset="0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Тёплая игра для будущего первоклассника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3B9F2C-5E7E-511E-010B-BA44E2D956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0214" y="3105675"/>
            <a:ext cx="2694110" cy="26941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C7EE3B-EFDA-70B3-7476-425EAA540C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61764">
            <a:off x="511883" y="1688378"/>
            <a:ext cx="1258676" cy="1258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7A0668-C7D3-6484-4391-F378DBC2EEE9}"/>
              </a:ext>
            </a:extLst>
          </p:cNvPr>
          <p:cNvSpPr txBox="1"/>
          <p:nvPr/>
        </p:nvSpPr>
        <p:spPr>
          <a:xfrm rot="21006211">
            <a:off x="760798" y="2881978"/>
            <a:ext cx="1199534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1" dirty="0"/>
              <a:t>смелость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26874F-6BCC-0878-0D57-723ADAE7415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6860">
            <a:off x="2995574" y="1513590"/>
            <a:ext cx="1066700" cy="106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5E942BA-56C5-9CE8-BD0B-1E2EC92B674A}"/>
              </a:ext>
            </a:extLst>
          </p:cNvPr>
          <p:cNvSpPr txBox="1"/>
          <p:nvPr/>
        </p:nvSpPr>
        <p:spPr>
          <a:xfrm>
            <a:off x="2971799" y="2652402"/>
            <a:ext cx="129735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1" dirty="0"/>
              <a:t>терпение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5E0EECD-2EC6-5411-CBAA-7799FF3943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30095">
            <a:off x="5029404" y="1741478"/>
            <a:ext cx="1297355" cy="1297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CA94C32-A45E-FC65-277F-C410CFBCF73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6845">
            <a:off x="5257519" y="4538539"/>
            <a:ext cx="1054178" cy="1054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3955319-D8A6-F015-6582-75245D0A7B1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90379">
            <a:off x="266313" y="4134975"/>
            <a:ext cx="1612039" cy="1612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05E862B-045C-0371-DEE1-4E471701DA08}"/>
              </a:ext>
            </a:extLst>
          </p:cNvPr>
          <p:cNvSpPr txBox="1"/>
          <p:nvPr/>
        </p:nvSpPr>
        <p:spPr>
          <a:xfrm rot="738010">
            <a:off x="4680415" y="3034745"/>
            <a:ext cx="1497986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1" dirty="0"/>
              <a:t>любопытство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E739BA-54DB-4F76-7BBF-4472EB7CCC6B}"/>
              </a:ext>
            </a:extLst>
          </p:cNvPr>
          <p:cNvSpPr txBox="1"/>
          <p:nvPr/>
        </p:nvSpPr>
        <p:spPr>
          <a:xfrm rot="1006220">
            <a:off x="4948126" y="5670402"/>
            <a:ext cx="1468139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1" dirty="0"/>
              <a:t>упорство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87E67D-F849-6682-159F-9FE86E9BFA2C}"/>
              </a:ext>
            </a:extLst>
          </p:cNvPr>
          <p:cNvSpPr txBox="1"/>
          <p:nvPr/>
        </p:nvSpPr>
        <p:spPr>
          <a:xfrm rot="20970356">
            <a:off x="249535" y="5531838"/>
            <a:ext cx="2222060" cy="646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1" dirty="0"/>
              <a:t>умение просить помощь</a:t>
            </a:r>
          </a:p>
        </p:txBody>
      </p:sp>
      <p:sp>
        <p:nvSpPr>
          <p:cNvPr id="27" name="Пузырек для мыслей: облако 26">
            <a:extLst>
              <a:ext uri="{FF2B5EF4-FFF2-40B4-BE49-F238E27FC236}">
                <a16:creationId xmlns:a16="http://schemas.microsoft.com/office/drawing/2014/main" id="{69042522-F1A4-4C82-243E-FB063DE4A329}"/>
              </a:ext>
            </a:extLst>
          </p:cNvPr>
          <p:cNvSpPr/>
          <p:nvPr/>
        </p:nvSpPr>
        <p:spPr>
          <a:xfrm rot="677284">
            <a:off x="9114757" y="1374184"/>
            <a:ext cx="2208953" cy="1549724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1" dirty="0"/>
              <a:t>Что внутри?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FF189E-4DC7-799A-D9C1-FF5AEC02D4D0}"/>
              </a:ext>
            </a:extLst>
          </p:cNvPr>
          <p:cNvSpPr txBox="1"/>
          <p:nvPr/>
        </p:nvSpPr>
        <p:spPr>
          <a:xfrm>
            <a:off x="6676105" y="3198426"/>
            <a:ext cx="5448402" cy="3234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>
              <a:lnSpc>
                <a:spcPts val="1650"/>
              </a:lnSpc>
            </a:pPr>
            <a:r>
              <a:rPr lang="ru-RU" sz="2400" dirty="0">
                <a:solidFill>
                  <a:srgbClr val="FF0000"/>
                </a:solidFill>
                <a:latin typeface="Menlo"/>
              </a:rPr>
              <a:t>Ребёнок собирает в чемодан не вещи, а свои сильные качества.</a:t>
            </a:r>
          </a:p>
          <a:p>
            <a:pPr latinLnBrk="1">
              <a:lnSpc>
                <a:spcPts val="1650"/>
              </a:lnSpc>
            </a:pPr>
            <a:endParaRPr lang="ru-RU" sz="2000" dirty="0">
              <a:solidFill>
                <a:srgbClr val="FF0000"/>
              </a:solidFill>
              <a:latin typeface="Menlo"/>
            </a:endParaRPr>
          </a:p>
          <a:p>
            <a:pPr latinLnBrk="1">
              <a:lnSpc>
                <a:spcPts val="1650"/>
              </a:lnSpc>
            </a:pPr>
            <a:r>
              <a:rPr lang="ru-RU" sz="2000" b="1" dirty="0">
                <a:solidFill>
                  <a:schemeClr val="accent1"/>
                </a:solidFill>
                <a:latin typeface="Menlo"/>
              </a:rPr>
              <a:t>3 режима игры:</a:t>
            </a:r>
          </a:p>
          <a:p>
            <a:pPr algn="l" latinLnBrk="1">
              <a:lnSpc>
                <a:spcPct val="150000"/>
              </a:lnSpc>
              <a:buNone/>
            </a:pPr>
            <a:r>
              <a:rPr lang="ru-RU" sz="2000" b="1" dirty="0">
                <a:solidFill>
                  <a:schemeClr val="accent1"/>
                </a:solidFill>
                <a:latin typeface="Menlo"/>
              </a:rPr>
              <a:t>• Лёгкий – если ребёнок устал или тревожится</a:t>
            </a:r>
          </a:p>
          <a:p>
            <a:pPr algn="l" latinLnBrk="1">
              <a:lnSpc>
                <a:spcPct val="150000"/>
              </a:lnSpc>
              <a:buNone/>
            </a:pPr>
            <a:r>
              <a:rPr lang="ru-RU" sz="2000" b="1" dirty="0">
                <a:solidFill>
                  <a:schemeClr val="accent1"/>
                </a:solidFill>
                <a:latin typeface="Menlo"/>
              </a:rPr>
              <a:t>• Исследовательский – беседуем о ресурсах</a:t>
            </a:r>
          </a:p>
          <a:p>
            <a:pPr algn="l" latinLnBrk="1">
              <a:lnSpc>
                <a:spcPct val="150000"/>
              </a:lnSpc>
              <a:buNone/>
            </a:pPr>
            <a:r>
              <a:rPr lang="ru-RU" sz="2000" b="1" dirty="0">
                <a:solidFill>
                  <a:schemeClr val="accent1"/>
                </a:solidFill>
                <a:latin typeface="Menlo"/>
              </a:rPr>
              <a:t>• Ролевой – говорит любимая игрушка</a:t>
            </a:r>
          </a:p>
          <a:p>
            <a:pPr latinLnBrk="1">
              <a:lnSpc>
                <a:spcPts val="1650"/>
              </a:lnSpc>
            </a:pPr>
            <a:endParaRPr lang="ru-RU" sz="2000" dirty="0">
              <a:solidFill>
                <a:srgbClr val="FF0000"/>
              </a:solidFill>
              <a:latin typeface="Menlo"/>
            </a:endParaRPr>
          </a:p>
          <a:p>
            <a:pPr algn="ctr" latinLnBrk="1">
              <a:lnSpc>
                <a:spcPts val="1650"/>
              </a:lnSpc>
            </a:pPr>
            <a:r>
              <a:rPr lang="ru-RU" sz="2000" dirty="0">
                <a:solidFill>
                  <a:srgbClr val="FF0000"/>
                </a:solidFill>
                <a:latin typeface="Menlo"/>
              </a:rPr>
              <a:t>Ритуал «Секретный предмет от меня»:</a:t>
            </a:r>
          </a:p>
          <a:p>
            <a:pPr algn="ctr" latinLnBrk="1">
              <a:lnSpc>
                <a:spcPts val="1650"/>
              </a:lnSpc>
            </a:pPr>
            <a:r>
              <a:rPr lang="ru-RU" sz="2000" dirty="0">
                <a:solidFill>
                  <a:srgbClr val="FF0000"/>
                </a:solidFill>
                <a:latin typeface="Menlo"/>
              </a:rPr>
              <a:t>маленький камушек или наклейка со словами:</a:t>
            </a:r>
          </a:p>
          <a:p>
            <a:pPr algn="ctr" latinLnBrk="1">
              <a:lnSpc>
                <a:spcPts val="1650"/>
              </a:lnSpc>
            </a:pPr>
            <a:r>
              <a:rPr lang="ru-RU" sz="2000" dirty="0">
                <a:solidFill>
                  <a:srgbClr val="FF0000"/>
                </a:solidFill>
                <a:latin typeface="Menlo"/>
              </a:rPr>
              <a:t>«Что бы ни случилось, я рядом»</a:t>
            </a:r>
          </a:p>
        </p:txBody>
      </p:sp>
    </p:spTree>
    <p:extLst>
      <p:ext uri="{BB962C8B-B14F-4D97-AF65-F5344CB8AC3E}">
        <p14:creationId xmlns:p14="http://schemas.microsoft.com/office/powerpoint/2010/main" val="29847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F7A88F-4FE8-8F92-13BA-88FD1AEF6E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158" y="591841"/>
            <a:ext cx="3647769" cy="3647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89CF1F-372B-774D-714C-1F6D1745E0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39717">
            <a:off x="2640491" y="1263356"/>
            <a:ext cx="1446478" cy="14464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B8557C6-F465-DC2D-1C71-A2E3C2D7B7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41590">
            <a:off x="8168542" y="1136351"/>
            <a:ext cx="1605390" cy="16053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A5559F-DDE4-2CCF-F463-C11A29DC515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87826">
            <a:off x="2741232" y="3001750"/>
            <a:ext cx="1229017" cy="12290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D896945-22B3-2F6E-036D-AB93F1892E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2390">
            <a:off x="8303850" y="3038380"/>
            <a:ext cx="1334779" cy="13347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6EC6F7-E1B6-C3CF-1A5F-C3276132B7EA}"/>
              </a:ext>
            </a:extLst>
          </p:cNvPr>
          <p:cNvSpPr txBox="1"/>
          <p:nvPr/>
        </p:nvSpPr>
        <p:spPr>
          <a:xfrm>
            <a:off x="127822" y="-206437"/>
            <a:ext cx="12408309" cy="129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Родительский практикум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«Я рядом: укрепляем доверие на пороге школьной жизни»</a:t>
            </a:r>
            <a:endParaRPr lang="ru-RU" sz="2400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14BCC5-8C0F-A70F-A155-2FE99B90D4B7}"/>
              </a:ext>
            </a:extLst>
          </p:cNvPr>
          <p:cNvSpPr txBox="1"/>
          <p:nvPr/>
        </p:nvSpPr>
        <p:spPr>
          <a:xfrm>
            <a:off x="4231620" y="3646444"/>
            <a:ext cx="6277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quote-cjk-patch"/>
              </a:rPr>
              <a:t>«50 минут тепла и пользы»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E74188-BE89-C947-F56F-4F9063E96E9C}"/>
              </a:ext>
            </a:extLst>
          </p:cNvPr>
          <p:cNvSpPr txBox="1"/>
          <p:nvPr/>
        </p:nvSpPr>
        <p:spPr>
          <a:xfrm>
            <a:off x="207989" y="4352233"/>
            <a:ext cx="1193210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/>
              <a:t>Родители учатся:</a:t>
            </a:r>
          </a:p>
          <a:p>
            <a:pPr marL="342904" indent="-342904">
              <a:buFont typeface="Wingdings" panose="05000000000000000000" pitchFamily="2" charset="2"/>
              <a:buChar char="ü"/>
            </a:pPr>
            <a:r>
              <a:rPr lang="ru-RU" sz="2000" dirty="0"/>
              <a:t>слышать чувства ребёнка</a:t>
            </a:r>
          </a:p>
          <a:p>
            <a:pPr marL="342904" indent="-342904">
              <a:buFont typeface="Wingdings" panose="05000000000000000000" pitchFamily="2" charset="2"/>
              <a:buChar char="ü"/>
            </a:pPr>
            <a:r>
              <a:rPr lang="ru-RU" sz="2000" dirty="0"/>
              <a:t>переформулировать обвинения</a:t>
            </a:r>
          </a:p>
          <a:p>
            <a:pPr marL="342904" indent="-342904">
              <a:buFont typeface="Wingdings" panose="05000000000000000000" pitchFamily="2" charset="2"/>
              <a:buChar char="ü"/>
            </a:pPr>
            <a:r>
              <a:rPr lang="ru-RU" sz="2000" dirty="0"/>
              <a:t>видеть свои привычные реакции</a:t>
            </a:r>
          </a:p>
          <a:p>
            <a:pPr marL="342904" indent="-342904">
              <a:buFont typeface="Wingdings" panose="05000000000000000000" pitchFamily="2" charset="2"/>
              <a:buChar char="ü"/>
            </a:pPr>
            <a:r>
              <a:rPr lang="ru-RU" sz="2000" dirty="0"/>
              <a:t>восстанавливать равновесие через дыхание</a:t>
            </a: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Итог: меньше конфликтов, больше доверия.</a:t>
            </a:r>
          </a:p>
        </p:txBody>
      </p:sp>
    </p:spTree>
    <p:extLst>
      <p:ext uri="{BB962C8B-B14F-4D97-AF65-F5344CB8AC3E}">
        <p14:creationId xmlns:p14="http://schemas.microsoft.com/office/powerpoint/2010/main" val="6687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477B3D-52D0-3CC1-62A8-E9A468DF03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42472">
            <a:off x="342845" y="354584"/>
            <a:ext cx="2281084" cy="22810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B43CBC-1381-EA52-F6C4-73B735B7206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04954">
            <a:off x="9419075" y="595804"/>
            <a:ext cx="1942306" cy="194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7316CE-E543-C894-E721-095FC79D09EA}"/>
              </a:ext>
            </a:extLst>
          </p:cNvPr>
          <p:cNvSpPr txBox="1"/>
          <p:nvPr/>
        </p:nvSpPr>
        <p:spPr>
          <a:xfrm>
            <a:off x="3078070" y="375485"/>
            <a:ext cx="616359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Bahnschrift Light" panose="020B0502040204020203" pitchFamily="34" charset="0"/>
              </a:rPr>
              <a:t>Эффективность практикума: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85045E2-094E-AF44-9092-C9933F4C384A}"/>
              </a:ext>
            </a:extLst>
          </p:cNvPr>
          <p:cNvSpPr/>
          <p:nvPr/>
        </p:nvSpPr>
        <p:spPr>
          <a:xfrm>
            <a:off x="757083" y="2831692"/>
            <a:ext cx="3392130" cy="3596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quote-cjk-patch"/>
              </a:rPr>
              <a:t>Для родителя: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tx1">
                    <a:lumMod val="75000"/>
                    <a:lumOff val="25000"/>
                  </a:schemeClr>
                </a:solidFill>
                <a:latin typeface="quote-cjk-patch"/>
              </a:rPr>
              <a:t>Родитель начинает называть чувства ребёнка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tx1">
                    <a:lumMod val="75000"/>
                    <a:lumOff val="25000"/>
                  </a:schemeClr>
                </a:solidFill>
                <a:latin typeface="quote-cjk-patch"/>
              </a:rPr>
              <a:t>Конфликтов становится заметно меньше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tx1">
                    <a:lumMod val="75000"/>
                    <a:lumOff val="25000"/>
                  </a:schemeClr>
                </a:solidFill>
                <a:latin typeface="quote-cjk-patch"/>
              </a:rPr>
              <a:t>Ребёнок чаще говорит о школе с интересом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tx1">
                    <a:lumMod val="75000"/>
                    <a:lumOff val="25000"/>
                  </a:schemeClr>
                </a:solidFill>
                <a:latin typeface="quote-cjk-patch"/>
              </a:rPr>
              <a:t>Родитель чувствует себя увереннее</a:t>
            </a:r>
            <a:endParaRPr lang="ru-RU" sz="180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07EC49A-220C-E5B8-E339-CAF2BC735A97}"/>
              </a:ext>
            </a:extLst>
          </p:cNvPr>
          <p:cNvSpPr/>
          <p:nvPr/>
        </p:nvSpPr>
        <p:spPr>
          <a:xfrm>
            <a:off x="7923636" y="2715517"/>
            <a:ext cx="3678427" cy="39536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1" b="1" dirty="0">
                <a:solidFill>
                  <a:schemeClr val="accent1">
                    <a:lumMod val="75000"/>
                  </a:schemeClr>
                </a:solidFill>
                <a:latin typeface="quote-cjk-patch"/>
              </a:rPr>
              <a:t>Для педагога-психолога: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bg2">
                    <a:lumMod val="25000"/>
                  </a:schemeClr>
                </a:solidFill>
                <a:latin typeface="quote-cjk-patch"/>
              </a:rPr>
              <a:t>Психолог получает готовый, структурированный инструмент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bg2">
                    <a:lumMod val="25000"/>
                  </a:schemeClr>
                </a:solidFill>
                <a:latin typeface="quote-cjk-patch"/>
              </a:rPr>
              <a:t>Снижается количество жалоб на «капризы» и страхи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bg2">
                    <a:lumMod val="25000"/>
                  </a:schemeClr>
                </a:solidFill>
                <a:latin typeface="quote-cjk-patch"/>
              </a:rPr>
              <a:t>Растёт доверие к психологической службе ОО</a:t>
            </a:r>
          </a:p>
          <a:p>
            <a:pPr marL="285753" indent="-285753">
              <a:buFont typeface="Wingdings" panose="05000000000000000000" pitchFamily="2" charset="2"/>
              <a:buChar char="v"/>
            </a:pPr>
            <a:r>
              <a:rPr lang="ru-RU" sz="1801" dirty="0">
                <a:solidFill>
                  <a:schemeClr val="bg2">
                    <a:lumMod val="25000"/>
                  </a:schemeClr>
                </a:solidFill>
                <a:latin typeface="quote-cjk-patch"/>
              </a:rPr>
              <a:t>Легко масштабировать (онлайн / очно)</a:t>
            </a:r>
            <a:endParaRPr lang="en-US" sz="1801" b="1" dirty="0">
              <a:solidFill>
                <a:schemeClr val="bg2">
                  <a:lumMod val="25000"/>
                </a:schemeClr>
              </a:solidFill>
              <a:latin typeface="quote-cjk-patch"/>
            </a:endParaRPr>
          </a:p>
          <a:p>
            <a:pPr algn="ctr"/>
            <a:endParaRPr lang="ru-RU" sz="180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09F1E5-694D-393E-9BCD-086D9331C7D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2782" y="2219633"/>
            <a:ext cx="3030795" cy="303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60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6234FD-0ECC-6C8A-D86C-D428ABE07B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81889">
            <a:off x="525028" y="1046065"/>
            <a:ext cx="3002773" cy="30027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ACE0D7-6523-35DE-F7A6-753CCB21A693}"/>
              </a:ext>
            </a:extLst>
          </p:cNvPr>
          <p:cNvSpPr txBox="1"/>
          <p:nvPr/>
        </p:nvSpPr>
        <p:spPr>
          <a:xfrm>
            <a:off x="2558682" y="273518"/>
            <a:ext cx="8062452" cy="461665"/>
          </a:xfrm>
          <a:prstGeom prst="rect">
            <a:avLst/>
          </a:prstGeom>
          <a:solidFill>
            <a:srgbClr val="FFC00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Карта моих привычных реакций (тест для родителей)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1859D6-798B-E2B4-9709-C3796456DB53}"/>
              </a:ext>
            </a:extLst>
          </p:cNvPr>
          <p:cNvSpPr txBox="1"/>
          <p:nvPr/>
        </p:nvSpPr>
        <p:spPr>
          <a:xfrm>
            <a:off x="3780943" y="1645302"/>
            <a:ext cx="793978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Пример ситуации:</a:t>
            </a:r>
          </a:p>
          <a:p>
            <a:pPr algn="ctr"/>
            <a:r>
              <a:rPr lang="ru-RU" sz="2400" b="1" dirty="0"/>
              <a:t>«Ребёнок боится идти в школу, плачет»</a:t>
            </a:r>
            <a:endParaRPr lang="en-US" sz="2400" b="1" dirty="0"/>
          </a:p>
          <a:p>
            <a:pPr algn="ctr"/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en-US" sz="2400" dirty="0"/>
          </a:p>
          <a:p>
            <a:endParaRPr lang="ru-R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194577-9961-7256-4476-4E9A44EBF9B7}"/>
              </a:ext>
            </a:extLst>
          </p:cNvPr>
          <p:cNvSpPr txBox="1"/>
          <p:nvPr/>
        </p:nvSpPr>
        <p:spPr>
          <a:xfrm>
            <a:off x="4719484" y="1083916"/>
            <a:ext cx="6096000" cy="4001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/>
              <a:t>Как родители могут увидеть свои привычки?</a:t>
            </a: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C4BBD76D-69EA-EA32-45F2-E0011F8EDAB6}"/>
              </a:ext>
            </a:extLst>
          </p:cNvPr>
          <p:cNvSpPr/>
          <p:nvPr/>
        </p:nvSpPr>
        <p:spPr>
          <a:xfrm rot="3525027">
            <a:off x="10911583" y="2665811"/>
            <a:ext cx="518697" cy="10225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1"/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9F2D588A-4BBC-C5BD-909C-0D6D5F3D7D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0675622"/>
              </p:ext>
            </p:extLst>
          </p:nvPr>
        </p:nvGraphicFramePr>
        <p:xfrm>
          <a:off x="4153036" y="2828837"/>
          <a:ext cx="6096000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FB494FB-226F-D647-3244-EA5C46B51BA7}"/>
              </a:ext>
            </a:extLst>
          </p:cNvPr>
          <p:cNvSpPr txBox="1"/>
          <p:nvPr/>
        </p:nvSpPr>
        <p:spPr>
          <a:xfrm>
            <a:off x="217949" y="4489745"/>
            <a:ext cx="64871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11"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Что означают ответы?</a:t>
            </a:r>
          </a:p>
          <a:p>
            <a:pPr defTabSz="914411"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→ больше «а» – склонность к контролю</a:t>
            </a:r>
          </a:p>
          <a:p>
            <a:pPr defTabSz="914411"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→ больше «б» – умение спрашивать и слышать</a:t>
            </a:r>
          </a:p>
          <a:p>
            <a:pPr defTabSz="914411"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→ больше «в» – поддерживающий стиль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D6164B-4112-2110-56AE-7040F16AA057}"/>
              </a:ext>
            </a:extLst>
          </p:cNvPr>
          <p:cNvSpPr txBox="1"/>
          <p:nvPr/>
        </p:nvSpPr>
        <p:spPr>
          <a:xfrm>
            <a:off x="6905101" y="5040951"/>
            <a:ext cx="48374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11">
              <a:defRPr/>
            </a:pPr>
            <a:r>
              <a:rPr lang="ru-RU" sz="2400" b="1" dirty="0">
                <a:solidFill>
                  <a:srgbClr val="FF0000"/>
                </a:solidFill>
                <a:latin typeface="Calibri" panose="020F0502020204030204"/>
              </a:rPr>
              <a:t>Это не диагноз, а повод заглянуть внутрь себя.</a:t>
            </a:r>
          </a:p>
        </p:txBody>
      </p:sp>
    </p:spTree>
    <p:extLst>
      <p:ext uri="{BB962C8B-B14F-4D97-AF65-F5344CB8AC3E}">
        <p14:creationId xmlns:p14="http://schemas.microsoft.com/office/powerpoint/2010/main" val="3487025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6FB4DF-8A88-47D5-AC99-52DC54C4C3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90049">
            <a:off x="574110" y="1421768"/>
            <a:ext cx="2397941" cy="23979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8EB52D-216C-6802-5F8F-5A154B83F1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5013">
            <a:off x="8889576" y="1327861"/>
            <a:ext cx="2491010" cy="2491010"/>
          </a:xfrm>
          <a:prstGeom prst="rect">
            <a:avLst/>
          </a:prstGeom>
        </p:spPr>
      </p:pic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B7390E47-5F99-EDA8-CEEB-84955F6502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6297584"/>
              </p:ext>
            </p:extLst>
          </p:nvPr>
        </p:nvGraphicFramePr>
        <p:xfrm>
          <a:off x="-900349" y="4169786"/>
          <a:ext cx="5572597" cy="2190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2F29C02B-3C96-6B46-783E-28A8A7053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7725177"/>
              </p:ext>
            </p:extLst>
          </p:nvPr>
        </p:nvGraphicFramePr>
        <p:xfrm>
          <a:off x="6582365" y="3914729"/>
          <a:ext cx="7256206" cy="2624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8698CE-B847-F77E-06E1-761BF56D6FEF}"/>
              </a:ext>
            </a:extLst>
          </p:cNvPr>
          <p:cNvSpPr/>
          <p:nvPr/>
        </p:nvSpPr>
        <p:spPr>
          <a:xfrm>
            <a:off x="1868131" y="318863"/>
            <a:ext cx="8695404" cy="830999"/>
          </a:xfrm>
          <a:prstGeom prst="rect">
            <a:avLst/>
          </a:prstGeom>
          <a:solidFill>
            <a:srgbClr val="FF66FF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91440" tIns="45721" rIns="91440" bIns="45721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Памятка для родителей: Мягкая сила родителя.</a:t>
            </a:r>
          </a:p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10 ключей к близости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1C06DA-0650-5C5E-CBF6-B024D693117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0403">
            <a:off x="4570524" y="2389252"/>
            <a:ext cx="3050956" cy="30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7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F756F8-E80E-6B04-7E9E-CA38C472DD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7212" y="3659101"/>
            <a:ext cx="2203108" cy="22031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F28360-FCF4-D5AC-A641-7D36F828CC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2864" y="2147825"/>
            <a:ext cx="2503317" cy="25033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E4119E-6D45-65C1-401B-B2C29760764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473" y="294019"/>
            <a:ext cx="2503317" cy="25033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23CAB2-5952-FDFC-6BC5-D67F74B42FFE}"/>
              </a:ext>
            </a:extLst>
          </p:cNvPr>
          <p:cNvSpPr txBox="1"/>
          <p:nvPr/>
        </p:nvSpPr>
        <p:spPr>
          <a:xfrm>
            <a:off x="1669028" y="3999272"/>
            <a:ext cx="6096000" cy="31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Облачко с текстом: овальное 9">
            <a:extLst>
              <a:ext uri="{FF2B5EF4-FFF2-40B4-BE49-F238E27FC236}">
                <a16:creationId xmlns:a16="http://schemas.microsoft.com/office/drawing/2014/main" id="{19264A5E-B5A8-ED07-1789-B4CD350EFAA9}"/>
              </a:ext>
            </a:extLst>
          </p:cNvPr>
          <p:cNvSpPr/>
          <p:nvPr/>
        </p:nvSpPr>
        <p:spPr>
          <a:xfrm rot="395586">
            <a:off x="8178146" y="278794"/>
            <a:ext cx="3779776" cy="2005781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1" dirty="0"/>
              <a:t>+ 3 невербальных ключа: как сказать без слов</a:t>
            </a:r>
            <a:endParaRPr lang="en-US" sz="1801" dirty="0"/>
          </a:p>
          <a:p>
            <a:pPr algn="ctr"/>
            <a:r>
              <a:rPr lang="ru-RU" sz="1801" dirty="0"/>
              <a:t> (дополнение к памятке)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845E2F3-25E7-300D-BB71-D26A73CB717A}"/>
              </a:ext>
            </a:extLst>
          </p:cNvPr>
          <p:cNvSpPr/>
          <p:nvPr/>
        </p:nvSpPr>
        <p:spPr>
          <a:xfrm>
            <a:off x="9099486" y="5862210"/>
            <a:ext cx="2582309" cy="52322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glow rad="127000">
              <a:srgbClr val="FF66FF"/>
            </a:glow>
          </a:effectLst>
        </p:spPr>
        <p:txBody>
          <a:bodyPr wrap="square" lIns="91440" tIns="45721" rIns="91440" bIns="45721">
            <a:spAutoFit/>
          </a:bodyPr>
          <a:lstStyle/>
          <a:p>
            <a:pPr algn="ctr"/>
            <a:r>
              <a:rPr lang="ru-RU" sz="28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Уровень глаз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F040B5D-E756-2F41-5C70-A5CF25168669}"/>
              </a:ext>
            </a:extLst>
          </p:cNvPr>
          <p:cNvSpPr/>
          <p:nvPr/>
        </p:nvSpPr>
        <p:spPr>
          <a:xfrm>
            <a:off x="5042863" y="4522214"/>
            <a:ext cx="2610185" cy="95410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glow rad="127000">
              <a:srgbClr val="FF66FF"/>
            </a:glow>
          </a:effectLst>
        </p:spPr>
        <p:txBody>
          <a:bodyPr wrap="square" lIns="91440" tIns="45721" rIns="91440" bIns="45721">
            <a:spAutoFit/>
          </a:bodyPr>
          <a:lstStyle/>
          <a:p>
            <a:pPr algn="ctr"/>
            <a:r>
              <a:rPr lang="ru-RU" sz="28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Мягкая</a:t>
            </a:r>
          </a:p>
          <a:p>
            <a:pPr algn="ctr"/>
            <a:r>
              <a:rPr lang="ru-RU" sz="28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интонация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4DD6BC-1E9F-B1C5-9D78-664920A7F757}"/>
              </a:ext>
            </a:extLst>
          </p:cNvPr>
          <p:cNvSpPr/>
          <p:nvPr/>
        </p:nvSpPr>
        <p:spPr>
          <a:xfrm>
            <a:off x="854473" y="2911008"/>
            <a:ext cx="2813074" cy="95410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glow rad="127000">
              <a:srgbClr val="FF66FF"/>
            </a:glow>
          </a:effectLst>
        </p:spPr>
        <p:txBody>
          <a:bodyPr wrap="square" lIns="91440" tIns="45721" rIns="91440" bIns="45721">
            <a:spAutoFit/>
          </a:bodyPr>
          <a:lstStyle/>
          <a:p>
            <a:pPr algn="ctr"/>
            <a:r>
              <a:rPr lang="ru-RU" sz="28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Открытая поза,</a:t>
            </a:r>
          </a:p>
          <a:p>
            <a:pPr algn="ctr"/>
            <a:r>
              <a:rPr lang="ru-RU" sz="28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прикосновение</a:t>
            </a:r>
          </a:p>
        </p:txBody>
      </p:sp>
    </p:spTree>
    <p:extLst>
      <p:ext uri="{BB962C8B-B14F-4D97-AF65-F5344CB8AC3E}">
        <p14:creationId xmlns:p14="http://schemas.microsoft.com/office/powerpoint/2010/main" val="276431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2760DF-BFE3-D86E-C15C-BE0C13CB7C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4721" y="1855781"/>
            <a:ext cx="3298640" cy="32986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BD3738-69B1-4EC5-315B-EC62DBF704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341" y="2308351"/>
            <a:ext cx="2393499" cy="23934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D4E363-F806-6BDA-86E8-706F28F62CFB}"/>
              </a:ext>
            </a:extLst>
          </p:cNvPr>
          <p:cNvSpPr txBox="1"/>
          <p:nvPr/>
        </p:nvSpPr>
        <p:spPr>
          <a:xfrm>
            <a:off x="3291840" y="239108"/>
            <a:ext cx="6096000" cy="707886"/>
          </a:xfrm>
          <a:prstGeom prst="rect">
            <a:avLst/>
          </a:prstGeom>
          <a:blipFill dpi="0" rotWithShape="1">
            <a:blip r:embed="rId5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«Наш общий итог»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8A89F5-E3B8-1743-C758-E5F90E6270A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190" y="1041859"/>
            <a:ext cx="3861620" cy="38616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810C9F-A32C-BA94-215E-A844C64F9BEA}"/>
              </a:ext>
            </a:extLst>
          </p:cNvPr>
          <p:cNvSpPr txBox="1"/>
          <p:nvPr/>
        </p:nvSpPr>
        <p:spPr>
          <a:xfrm>
            <a:off x="3291840" y="5249286"/>
            <a:ext cx="6096000" cy="1323439"/>
          </a:xfrm>
          <a:prstGeom prst="rect">
            <a:avLst/>
          </a:prstGeom>
          <a:gradFill flip="none" rotWithShape="1">
            <a:gsLst>
              <a:gs pos="41225">
                <a:srgbClr val="ACCF9C"/>
              </a:gs>
              <a:gs pos="32450">
                <a:srgbClr val="AED09E"/>
              </a:gs>
              <a:gs pos="56283">
                <a:srgbClr val="A8CE97"/>
              </a:gs>
              <a:gs pos="80950">
                <a:srgbClr val="A1CC8D"/>
              </a:gs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13500000" scaled="1"/>
            <a:tileRect/>
          </a:gradFill>
          <a:effectLst>
            <a:glow rad="419100">
              <a:srgbClr val="FF0000">
                <a:alpha val="40000"/>
              </a:srgbClr>
            </a:glow>
            <a:outerShdw blurRad="50800" dist="50800" sx="7000" sy="7000" algn="ctr" rotWithShape="0">
              <a:srgbClr val="000000"/>
            </a:outerShdw>
            <a:softEdge rad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ffectLst>
                  <a:glow>
                    <a:schemeClr val="accent2">
                      <a:lumMod val="60000"/>
                      <a:lumOff val="40000"/>
                      <a:alpha val="53000"/>
                    </a:schemeClr>
                  </a:glow>
                  <a:outerShdw blurRad="50800" dist="50800" algn="ctr" rotWithShape="0">
                    <a:srgbClr val="000000">
                      <a:alpha val="0"/>
                    </a:srgbClr>
                  </a:outerShdw>
                </a:effectLst>
                <a:latin typeface="Century Gothic" panose="020B0502020202020204" pitchFamily="34" charset="0"/>
              </a:rPr>
              <a:t>Ты не один.  </a:t>
            </a:r>
          </a:p>
          <a:p>
            <a:pPr algn="ctr"/>
            <a:r>
              <a:rPr lang="ru-RU" sz="2000" b="1" dirty="0">
                <a:effectLst>
                  <a:glow>
                    <a:schemeClr val="accent2">
                      <a:lumMod val="60000"/>
                      <a:lumOff val="40000"/>
                      <a:alpha val="53000"/>
                    </a:schemeClr>
                  </a:glow>
                  <a:outerShdw blurRad="50800" dist="50800" algn="ctr" rotWithShape="0">
                    <a:srgbClr val="000000">
                      <a:alpha val="0"/>
                    </a:srgbClr>
                  </a:outerShdw>
                </a:effectLst>
                <a:latin typeface="Century Gothic" panose="020B0502020202020204" pitchFamily="34" charset="0"/>
              </a:rPr>
              <a:t>Твой чемоданчик — это то, что уже есть внутри тебя.  </a:t>
            </a:r>
          </a:p>
          <a:p>
            <a:pPr algn="ctr"/>
            <a:r>
              <a:rPr lang="ru-RU" sz="2000" b="1" dirty="0">
                <a:effectLst>
                  <a:glow>
                    <a:schemeClr val="accent2">
                      <a:lumMod val="60000"/>
                      <a:lumOff val="40000"/>
                      <a:alpha val="53000"/>
                    </a:schemeClr>
                  </a:glow>
                  <a:outerShdw blurRad="50800" dist="50800" algn="ctr" rotWithShape="0">
                    <a:srgbClr val="000000">
                      <a:alpha val="0"/>
                    </a:srgbClr>
                  </a:outerShdw>
                </a:effectLst>
                <a:latin typeface="Century Gothic" panose="020B0502020202020204" pitchFamily="34" charset="0"/>
              </a:rPr>
              <a:t>А я — рядом. Всегда.</a:t>
            </a:r>
          </a:p>
        </p:txBody>
      </p:sp>
    </p:spTree>
    <p:extLst>
      <p:ext uri="{BB962C8B-B14F-4D97-AF65-F5344CB8AC3E}">
        <p14:creationId xmlns:p14="http://schemas.microsoft.com/office/powerpoint/2010/main" val="3245013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731C26-BB93-2F8E-D920-119FA467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804"/>
            <a:ext cx="10515600" cy="716423"/>
          </a:xfrm>
        </p:spPr>
        <p:txBody>
          <a:bodyPr/>
          <a:lstStyle/>
          <a:p>
            <a:pPr algn="ctr"/>
            <a:r>
              <a:rPr lang="ru-RU" dirty="0"/>
              <a:t>Раздаточный материал программы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8C546E8A-F8A9-D1EF-72B4-D23949890A7C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70819860"/>
              </p:ext>
            </p:extLst>
          </p:nvPr>
        </p:nvGraphicFramePr>
        <p:xfrm>
          <a:off x="847520" y="3116826"/>
          <a:ext cx="4599551" cy="4958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814588" imgH="5993855" progId="Word.Document.12">
                  <p:embed/>
                </p:oleObj>
              </mc:Choice>
              <mc:Fallback>
                <p:oleObj name="Document" r:id="rId3" imgW="6814588" imgH="59938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7520" y="3116826"/>
                        <a:ext cx="4599551" cy="49580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9E2128F5-738A-6B69-FA1C-F29F40FC7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079187"/>
              </p:ext>
            </p:extLst>
          </p:nvPr>
        </p:nvGraphicFramePr>
        <p:xfrm>
          <a:off x="6641180" y="2100848"/>
          <a:ext cx="4712620" cy="4550349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344847">
                  <a:extLst>
                    <a:ext uri="{9D8B030D-6E8A-4147-A177-3AD203B41FA5}">
                      <a16:colId xmlns:a16="http://schemas.microsoft.com/office/drawing/2014/main" val="2370413906"/>
                    </a:ext>
                  </a:extLst>
                </a:gridCol>
                <a:gridCol w="1515224">
                  <a:extLst>
                    <a:ext uri="{9D8B030D-6E8A-4147-A177-3AD203B41FA5}">
                      <a16:colId xmlns:a16="http://schemas.microsoft.com/office/drawing/2014/main" val="1210714410"/>
                    </a:ext>
                  </a:extLst>
                </a:gridCol>
                <a:gridCol w="2852549">
                  <a:extLst>
                    <a:ext uri="{9D8B030D-6E8A-4147-A177-3AD203B41FA5}">
                      <a16:colId xmlns:a16="http://schemas.microsoft.com/office/drawing/2014/main" val="3200598161"/>
                    </a:ext>
                  </a:extLst>
                </a:gridCol>
              </a:tblGrid>
              <a:tr h="1719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0" kern="100">
                          <a:solidFill>
                            <a:srgbClr val="000000"/>
                          </a:solidFill>
                          <a:effectLst/>
                        </a:rPr>
                        <a:t>№</a:t>
                      </a:r>
                      <a:endParaRPr lang="ru-RU" sz="700" b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0" kern="100" dirty="0">
                          <a:solidFill>
                            <a:srgbClr val="000000"/>
                          </a:solidFill>
                          <a:effectLst/>
                        </a:rPr>
                        <a:t>Ситуация</a:t>
                      </a:r>
                      <a:endParaRPr lang="ru-RU" sz="700" b="0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0" kern="100">
                          <a:solidFill>
                            <a:srgbClr val="000000"/>
                          </a:solidFill>
                          <a:effectLst/>
                        </a:rPr>
                        <a:t>Ваш вариант (а, б или в)</a:t>
                      </a:r>
                      <a:endParaRPr lang="ru-RU" sz="700" b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extLst>
                  <a:ext uri="{0D108BD9-81ED-4DB2-BD59-A6C34878D82A}">
                    <a16:rowId xmlns:a16="http://schemas.microsoft.com/office/drawing/2014/main" val="3754593020"/>
                  </a:ext>
                </a:extLst>
              </a:tr>
              <a:tr h="8424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Ребёнок нарочито кривляется, говорит детским голосом.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а) одёргиваю;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 б) игнорирую; 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в) спрашиваю «Какую роль ты играешь?»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extLst>
                  <a:ext uri="{0D108BD9-81ED-4DB2-BD59-A6C34878D82A}">
                    <a16:rowId xmlns:a16="http://schemas.microsoft.com/office/drawing/2014/main" val="1844259296"/>
                  </a:ext>
                </a:extLst>
              </a:tr>
              <a:tr h="8736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2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Ребёнок боится идти в школу, плачет.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а) уговариваю «не бойся»; 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б) спрашиваю «чего именно ты боишься?»; 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в) говорю, что все дети проходят через это.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extLst>
                  <a:ext uri="{0D108BD9-81ED-4DB2-BD59-A6C34878D82A}">
                    <a16:rowId xmlns:a16="http://schemas.microsoft.com/office/drawing/2014/main" val="139739624"/>
                  </a:ext>
                </a:extLst>
              </a:tr>
              <a:tr h="8353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</a:rPr>
                        <a:t>Ребёнок гордится рисунком, который вам кажется неудачным.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а) честно говорю, что можно лучше;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 б) хвалю за старание; 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в) сравниваю с его прошлым рисунком.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extLst>
                  <a:ext uri="{0D108BD9-81ED-4DB2-BD59-A6C34878D82A}">
                    <a16:rowId xmlns:a16="http://schemas.microsoft.com/office/drawing/2014/main" val="2703345581"/>
                  </a:ext>
                </a:extLst>
              </a:tr>
              <a:tr h="9917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4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Ребёнок долго не может решить задачу, злится.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а) помогаю решить; 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б) говорю «ты злишься, это нормально, давай вместе подумаем»;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595959"/>
                          </a:solidFill>
                          <a:effectLst/>
                        </a:rPr>
                        <a:t> в) даю время самому успокоиться.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extLst>
                  <a:ext uri="{0D108BD9-81ED-4DB2-BD59-A6C34878D82A}">
                    <a16:rowId xmlns:a16="http://schemas.microsoft.com/office/drawing/2014/main" val="4000279789"/>
                  </a:ext>
                </a:extLst>
              </a:tr>
              <a:tr h="8353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</a:rPr>
                        <a:t>Ребёнок спрашивает: «А ты будешь меня любить, если я получу двойку?»</a:t>
                      </a:r>
                      <a:endParaRPr lang="ru-RU" sz="700" b="1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а) уверяю, что любовь не зависит от оценок; 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б) говорю «главное – твои старания»; 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</a:rPr>
                        <a:t>в) обещаю не ругать.</a:t>
                      </a:r>
                      <a:endParaRPr lang="ru-RU" sz="700" b="1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7634" marR="37634" marT="0" marB="0"/>
                </a:tc>
                <a:extLst>
                  <a:ext uri="{0D108BD9-81ED-4DB2-BD59-A6C34878D82A}">
                    <a16:rowId xmlns:a16="http://schemas.microsoft.com/office/drawing/2014/main" val="1816898002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EC90BF9-2E5E-ACD1-66DE-3C77FC3ED813}"/>
              </a:ext>
            </a:extLst>
          </p:cNvPr>
          <p:cNvSpPr txBox="1"/>
          <p:nvPr/>
        </p:nvSpPr>
        <p:spPr>
          <a:xfrm>
            <a:off x="6288958" y="1212034"/>
            <a:ext cx="52578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ru-RU" sz="1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Представьте, что вы смотрите на себя со стороны — без осуждения, как на доброго знакомого.</a:t>
            </a:r>
            <a:r>
              <a:rPr lang="ru-RU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из трёх голосов внутри вас чаще откликается? Отметьте.</a:t>
            </a:r>
            <a:endParaRPr lang="ru-RU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Объект 19">
            <a:extLst>
              <a:ext uri="{FF2B5EF4-FFF2-40B4-BE49-F238E27FC236}">
                <a16:creationId xmlns:a16="http://schemas.microsoft.com/office/drawing/2014/main" id="{3175946C-C49D-834D-5159-24321CE74C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313" y="1208372"/>
            <a:ext cx="3871964" cy="1999050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12DD128-267F-1720-CE02-ED532A7E1B80}"/>
              </a:ext>
            </a:extLst>
          </p:cNvPr>
          <p:cNvCxnSpPr>
            <a:cxnSpLocks/>
          </p:cNvCxnSpPr>
          <p:nvPr/>
        </p:nvCxnSpPr>
        <p:spPr>
          <a:xfrm>
            <a:off x="5903043" y="1061883"/>
            <a:ext cx="0" cy="579611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74AAD43B-9E73-9695-85BF-FE0989BB90D8}"/>
              </a:ext>
            </a:extLst>
          </p:cNvPr>
          <p:cNvCxnSpPr>
            <a:cxnSpLocks/>
          </p:cNvCxnSpPr>
          <p:nvPr/>
        </p:nvCxnSpPr>
        <p:spPr>
          <a:xfrm>
            <a:off x="0" y="1061883"/>
            <a:ext cx="12192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513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068B43-F42B-FBB4-850D-E3EF6732DC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626" y="1697072"/>
            <a:ext cx="5722374" cy="5160925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B65BA14-F4B7-6A41-F63A-E9B691ED6D0C}"/>
              </a:ext>
            </a:extLst>
          </p:cNvPr>
          <p:cNvCxnSpPr>
            <a:cxnSpLocks/>
          </p:cNvCxnSpPr>
          <p:nvPr/>
        </p:nvCxnSpPr>
        <p:spPr>
          <a:xfrm>
            <a:off x="6331974" y="1386349"/>
            <a:ext cx="0" cy="557114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56EB6FF-6DB9-7EA9-7C62-BC915B482603}"/>
              </a:ext>
            </a:extLst>
          </p:cNvPr>
          <p:cNvCxnSpPr>
            <a:cxnSpLocks/>
          </p:cNvCxnSpPr>
          <p:nvPr/>
        </p:nvCxnSpPr>
        <p:spPr>
          <a:xfrm>
            <a:off x="0" y="1386349"/>
            <a:ext cx="1228049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Заголовок 3">
            <a:extLst>
              <a:ext uri="{FF2B5EF4-FFF2-40B4-BE49-F238E27FC236}">
                <a16:creationId xmlns:a16="http://schemas.microsoft.com/office/drawing/2014/main" id="{2FD8A47C-B5FD-9BAA-572F-511E04A97F1C}"/>
              </a:ext>
            </a:extLst>
          </p:cNvPr>
          <p:cNvSpPr txBox="1">
            <a:spLocks/>
          </p:cNvSpPr>
          <p:nvPr/>
        </p:nvSpPr>
        <p:spPr>
          <a:xfrm>
            <a:off x="990600" y="359204"/>
            <a:ext cx="10515600" cy="716423"/>
          </a:xfrm>
          <a:prstGeom prst="rect">
            <a:avLst/>
          </a:prstGeom>
        </p:spPr>
        <p:txBody>
          <a:bodyPr/>
          <a:lstStyle>
            <a:lvl1pPr algn="l" defTabSz="914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Раздаточный материал программы</a:t>
            </a:r>
          </a:p>
        </p:txBody>
      </p:sp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67C08BFE-1D7D-F585-B1A2-190EA846F1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318196"/>
              </p:ext>
            </p:extLst>
          </p:nvPr>
        </p:nvGraphicFramePr>
        <p:xfrm>
          <a:off x="34413" y="1697072"/>
          <a:ext cx="6366383" cy="516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0285929" imgH="6211543" progId="Word.Document.12">
                  <p:embed/>
                </p:oleObj>
              </mc:Choice>
              <mc:Fallback>
                <p:oleObj name="Document" r:id="rId4" imgW="10285929" imgH="621154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413" y="1697072"/>
                        <a:ext cx="6366383" cy="516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9512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B95356-47BC-37E6-68F2-4A01D0E66718}"/>
              </a:ext>
            </a:extLst>
          </p:cNvPr>
          <p:cNvSpPr txBox="1"/>
          <p:nvPr/>
        </p:nvSpPr>
        <p:spPr>
          <a:xfrm>
            <a:off x="1838960" y="1764578"/>
            <a:ext cx="9489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quote-cjk-patch"/>
              </a:rPr>
              <a:t>«С открытым сердцем – к каждому ребёнку и родителю»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C8DFC-358C-0EA2-7DCD-96AC15B3204A}"/>
              </a:ext>
            </a:extLst>
          </p:cNvPr>
          <p:cNvSpPr txBox="1"/>
          <p:nvPr/>
        </p:nvSpPr>
        <p:spPr>
          <a:xfrm>
            <a:off x="1778000" y="2542575"/>
            <a:ext cx="961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i="1" dirty="0">
                <a:latin typeface="quote-cjk-patch"/>
              </a:rPr>
              <a:t>«Благодарю за интерес к проекту.</a:t>
            </a:r>
            <a:endParaRPr lang="ru-RU" sz="4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39FBBF-646C-B0E2-7C6B-A613BE88B4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776" y="3770588"/>
            <a:ext cx="2884827" cy="28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097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1191</TotalTime>
  <Words>733</Words>
  <Application>Microsoft Office PowerPoint</Application>
  <PresentationFormat>Широкоэкранный</PresentationFormat>
  <Paragraphs>127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7" baseType="lpstr">
      <vt:lpstr>Aptos</vt:lpstr>
      <vt:lpstr>Arial</vt:lpstr>
      <vt:lpstr>Arial Black</vt:lpstr>
      <vt:lpstr>Bahnschrift</vt:lpstr>
      <vt:lpstr>Bahnschrift Light</vt:lpstr>
      <vt:lpstr>Calibri</vt:lpstr>
      <vt:lpstr>Calibri Light</vt:lpstr>
      <vt:lpstr>Century Gothic</vt:lpstr>
      <vt:lpstr>Courier New</vt:lpstr>
      <vt:lpstr>Menlo</vt:lpstr>
      <vt:lpstr>quote-cjk-patch</vt:lpstr>
      <vt:lpstr>Times New Roman</vt:lpstr>
      <vt:lpstr>Wingdings</vt:lpstr>
      <vt:lpstr>Тема Office</vt:lpstr>
      <vt:lpstr>Document</vt:lpstr>
      <vt:lpstr>«Открытое сердце»</vt:lpstr>
      <vt:lpstr>Концепция программы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Раздаточный материал программы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Котей Котеич</dc:creator>
  <cp:lastModifiedBy>Екатерина Чимутова</cp:lastModifiedBy>
  <cp:revision>35</cp:revision>
  <dcterms:created xsi:type="dcterms:W3CDTF">2026-06-03T10:30:08Z</dcterms:created>
  <dcterms:modified xsi:type="dcterms:W3CDTF">2026-08-06T21:18:45Z</dcterms:modified>
</cp:coreProperties>
</file>