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1" y="1124744"/>
            <a:ext cx="7992889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КБ\Desktop\тундра\ce2c40728e5f9340b55ecb2918225f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9995" y="3008671"/>
            <a:ext cx="4572000" cy="265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740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31640" y="692696"/>
            <a:ext cx="6512511" cy="115212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Восстанови слово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2967335"/>
            <a:ext cx="56886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АНУРТД</a:t>
            </a:r>
          </a:p>
        </p:txBody>
      </p:sp>
    </p:spTree>
    <p:extLst>
      <p:ext uri="{BB962C8B-B14F-4D97-AF65-F5344CB8AC3E}">
        <p14:creationId xmlns:p14="http://schemas.microsoft.com/office/powerpoint/2010/main" val="1302199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373216"/>
            <a:ext cx="7694240" cy="115212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Тундра </a:t>
            </a:r>
          </a:p>
        </p:txBody>
      </p:sp>
      <p:pic>
        <p:nvPicPr>
          <p:cNvPr id="1026" name="Picture 2" descr="C:\Users\КБ\Desktop\тундра\Т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8025458" cy="444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421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5517232"/>
            <a:ext cx="6512511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Олень </a:t>
            </a:r>
          </a:p>
        </p:txBody>
      </p:sp>
      <p:pic>
        <p:nvPicPr>
          <p:cNvPr id="2050" name="Picture 2" descr="C:\Users\КБ\Desktop\тундра\олен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437169"/>
            <a:ext cx="7488832" cy="499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546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1" y="5445224"/>
            <a:ext cx="7694240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Заяц беляк</a:t>
            </a:r>
          </a:p>
        </p:txBody>
      </p:sp>
      <p:pic>
        <p:nvPicPr>
          <p:cNvPr id="3074" name="Picture 2" descr="C:\Users\КБ\Desktop\тундра\заяц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4241" y="476672"/>
            <a:ext cx="7344818" cy="489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54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45224"/>
            <a:ext cx="7920879" cy="1008112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Песец  (Полярная лисица)</a:t>
            </a:r>
          </a:p>
        </p:txBody>
      </p:sp>
      <p:pic>
        <p:nvPicPr>
          <p:cNvPr id="4098" name="Picture 2" descr="C:\Users\КБ\Desktop\тундра\песец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323907"/>
            <a:ext cx="7276844" cy="484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416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7" y="5157192"/>
            <a:ext cx="7550224" cy="108012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Росомаха </a:t>
            </a:r>
          </a:p>
        </p:txBody>
      </p:sp>
      <p:pic>
        <p:nvPicPr>
          <p:cNvPr id="5122" name="Picture 2" descr="C:\Users\КБ\Desktop\тундра\росомах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420728"/>
            <a:ext cx="7841083" cy="444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603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5" y="5373216"/>
            <a:ext cx="7118176" cy="100811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Волк </a:t>
            </a:r>
          </a:p>
        </p:txBody>
      </p:sp>
      <p:pic>
        <p:nvPicPr>
          <p:cNvPr id="6146" name="Picture 2" descr="C:\Users\КБ\Desktop\тундра\волк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548680"/>
            <a:ext cx="6951831" cy="469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63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9" y="5301208"/>
            <a:ext cx="7622232" cy="108012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Полярная сова </a:t>
            </a:r>
          </a:p>
        </p:txBody>
      </p:sp>
      <p:pic>
        <p:nvPicPr>
          <p:cNvPr id="7170" name="Picture 2" descr="C:\Users\КБ\Desktop\тундра\полярная сова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476672"/>
            <a:ext cx="7027517" cy="475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146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1" y="5445224"/>
            <a:ext cx="7334200" cy="100811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Белая куропатка </a:t>
            </a:r>
          </a:p>
        </p:txBody>
      </p:sp>
      <p:pic>
        <p:nvPicPr>
          <p:cNvPr id="8194" name="Picture 2" descr="C:\Users\КБ\Desktop\тундра\белая куропатка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295803"/>
            <a:ext cx="7165318" cy="4938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847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КБ\Desktop\тундра\гагара 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7181" y="326995"/>
            <a:ext cx="3816424" cy="2528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КБ\Desktop\тундра\кулик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8033" y="3053772"/>
            <a:ext cx="3474719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КБ\Desktop\тундра\лебедь2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947" y="3510191"/>
            <a:ext cx="3264276" cy="292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КБ\Desktop\тундра\пуночка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376" y="326995"/>
            <a:ext cx="3302655" cy="286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707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3" y="404664"/>
            <a:ext cx="7046168" cy="100811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/>
              <a:t>Физминутка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152993"/>
            <a:ext cx="8136904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dirty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Встали.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Ты по тундре стал шагать    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(шагаем) 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Далеко кругом видать  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(повороты вправо, влево, взгляд из-под руки)                   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Перешагивай деревья     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(шаг с высоким подниманием бедра) 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Их, смотри, не растопчи      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(прыжок)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Если летом оказался, гнус скорее отгони    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(машем руками)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А зимою – не дрожи          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(похлопывают себя) 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Сядем в нарты, и опять   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(сели на место)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Дальше Тундру изучать. </a:t>
            </a:r>
            <a:endParaRPr lang="ru-RU" sz="16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1370275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100</Words>
  <Application>Microsoft Office PowerPoint</Application>
  <PresentationFormat>Экран (4:3)</PresentationFormat>
  <Paragraphs>23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Georgia</vt:lpstr>
      <vt:lpstr>Times New Roman</vt:lpstr>
      <vt:lpstr>Trebuchet MS</vt:lpstr>
      <vt:lpstr>Воздушный поток</vt:lpstr>
      <vt:lpstr>Презентация PowerPoint</vt:lpstr>
      <vt:lpstr>Восстанови слово</vt:lpstr>
      <vt:lpstr>Тундра </vt:lpstr>
      <vt:lpstr>Олень </vt:lpstr>
      <vt:lpstr>Заяц беляк</vt:lpstr>
      <vt:lpstr>Песец  (Полярная лисица)</vt:lpstr>
      <vt:lpstr>Росомаха </vt:lpstr>
      <vt:lpstr>Волк </vt:lpstr>
      <vt:lpstr>Полярная сова </vt:lpstr>
      <vt:lpstr>Белая куропатка </vt:lpstr>
      <vt:lpstr>Презентация PowerPoint</vt:lpstr>
      <vt:lpstr>Физминутка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КБ</dc:creator>
  <cp:lastModifiedBy>Екатерина Чимутова</cp:lastModifiedBy>
  <cp:revision>10</cp:revision>
  <dcterms:created xsi:type="dcterms:W3CDTF">2026-05-25T08:07:37Z</dcterms:created>
  <dcterms:modified xsi:type="dcterms:W3CDTF">2026-08-06T12:44:12Z</dcterms:modified>
</cp:coreProperties>
</file>