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32" r:id="rId1"/>
  </p:sldMasterIdLst>
  <p:notesMasterIdLst>
    <p:notesMasterId r:id="rId30"/>
  </p:notesMasterIdLst>
  <p:sldIdLst>
    <p:sldId id="295" r:id="rId2"/>
    <p:sldId id="330" r:id="rId3"/>
    <p:sldId id="331" r:id="rId4"/>
    <p:sldId id="332" r:id="rId5"/>
    <p:sldId id="284" r:id="rId6"/>
    <p:sldId id="294" r:id="rId7"/>
    <p:sldId id="307" r:id="rId8"/>
    <p:sldId id="306" r:id="rId9"/>
    <p:sldId id="288" r:id="rId10"/>
    <p:sldId id="357" r:id="rId11"/>
    <p:sldId id="291" r:id="rId12"/>
    <p:sldId id="292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04" r:id="rId22"/>
    <p:sldId id="342" r:id="rId23"/>
    <p:sldId id="320" r:id="rId24"/>
    <p:sldId id="322" r:id="rId25"/>
    <p:sldId id="300" r:id="rId26"/>
    <p:sldId id="301" r:id="rId27"/>
    <p:sldId id="302" r:id="rId28"/>
    <p:sldId id="303" r:id="rId2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660"/>
  </p:normalViewPr>
  <p:slideViewPr>
    <p:cSldViewPr snapToGrid="0">
      <p:cViewPr varScale="1">
        <p:scale>
          <a:sx n="81" d="100"/>
          <a:sy n="81" d="100"/>
        </p:scale>
        <p:origin x="153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email">
              <a:alphaModFix amt="4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email">
              <a:alphaModFix amt="43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083" y="320039"/>
            <a:ext cx="7934179" cy="1930792"/>
          </a:xfrm>
        </p:spPr>
        <p:txBody>
          <a:bodyPr>
            <a:noAutofit/>
          </a:bodyPr>
          <a:lstStyle/>
          <a:p>
            <a:pPr algn="ctr"/>
            <a: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Государственное казённое общеобразовательное</a:t>
            </a:r>
            <a:b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учреждение Владимирской области</a:t>
            </a:r>
            <a:b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«Специальная  (коррекционная) общеобразовательная</a:t>
            </a:r>
            <a:b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школа-интернат  о. Муром» (село </a:t>
            </a:r>
            <a:r>
              <a:rPr lang="ru-RU" sz="1800" cap="none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Малышево</a:t>
            </a:r>
            <a: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)</a:t>
            </a:r>
            <a:b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b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Владимирская обл., </a:t>
            </a:r>
            <a:r>
              <a:rPr lang="ru-RU" sz="1800" cap="none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Селивановский</a:t>
            </a:r>
            <a: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район., </a:t>
            </a:r>
            <a:r>
              <a:rPr lang="ru-RU" sz="1800" cap="none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с.Малышево</a:t>
            </a:r>
            <a: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ул.Мира 4</a:t>
            </a:r>
            <a:b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1800" cap="none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тел.:849(236)6-11-74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1016" y="2082018"/>
            <a:ext cx="7948246" cy="437371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r">
              <a:buNone/>
            </a:pPr>
            <a:r>
              <a:rPr lang="ru-RU" b="1" spc="50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Автор: Никитина Татьяна Владимировна, воспитатель, учитель ОСЖ высшей категории</a:t>
            </a:r>
          </a:p>
          <a:p>
            <a:pPr algn="r">
              <a:buNone/>
            </a:pPr>
            <a:r>
              <a:rPr lang="ru-RU" b="1" spc="50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сот.тел.:8(905)618-32-88</a:t>
            </a:r>
          </a:p>
          <a:p>
            <a:endParaRPr lang="ru-RU" b="1" spc="50" dirty="0">
              <a:ln w="11430"/>
              <a:solidFill>
                <a:schemeClr val="bg2">
                  <a:lumMod val="1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>
              <a:buNone/>
            </a:pPr>
            <a:r>
              <a:rPr lang="ru-RU" b="1" spc="50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</a:t>
            </a:r>
          </a:p>
          <a:p>
            <a:pPr>
              <a:buNone/>
            </a:pPr>
            <a:r>
              <a:rPr lang="ru-RU" b="1" spc="50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                  2026г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51" y="320040"/>
            <a:ext cx="7666891" cy="1002323"/>
          </a:xfrm>
        </p:spPr>
        <p:txBody>
          <a:bodyPr/>
          <a:lstStyle/>
          <a:p>
            <a:pPr algn="ctr"/>
            <a:r>
              <a:rPr lang="ru-RU" dirty="0"/>
              <a:t>Методическая разработка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9151" y="1609416"/>
            <a:ext cx="7652824" cy="48463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«Волшебное превращение полотенца. </a:t>
            </a:r>
            <a:r>
              <a:rPr lang="ru-RU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Осибори</a:t>
            </a:r>
            <a:r>
              <a:rPr lang="ru-RU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как средство развития и социализации детей с ОВЗ»</a:t>
            </a:r>
          </a:p>
          <a:p>
            <a:endParaRPr lang="ru-RU" b="1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522828"/>
          </a:xfrm>
        </p:spPr>
        <p:txBody>
          <a:bodyPr>
            <a:normAutofit fontScale="90000"/>
          </a:bodyPr>
          <a:lstStyle/>
          <a:p>
            <a:pPr lvl="0" algn="ctr"/>
            <a:br>
              <a:rPr lang="ru-RU" dirty="0"/>
            </a:br>
            <a:r>
              <a:rPr lang="ru-RU" dirty="0"/>
              <a:t>Пояснительная записка (Актуальность)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91175"/>
            <a:ext cx="7239000" cy="5366825"/>
          </a:xfrm>
        </p:spPr>
        <p:txBody>
          <a:bodyPr>
            <a:normAutofit fontScale="47500" lnSpcReduction="20000"/>
          </a:bodyPr>
          <a:lstStyle/>
          <a:p>
            <a:pPr algn="just">
              <a:buNone/>
            </a:pPr>
            <a:r>
              <a:rPr lang="ru-RU" sz="3400" dirty="0"/>
              <a:t>      Работа с детьми с ограниченными возможностями здоровья (ОВЗ) требует особого подхода, направленного на развитие мелкой моторики, сенсорного восприятия, когнитивных способностей, эмоционально-волевой сферы и навыков коммуникации. </a:t>
            </a:r>
            <a:r>
              <a:rPr lang="ru-RU" sz="3400" dirty="0" err="1"/>
              <a:t>Осибори</a:t>
            </a:r>
            <a:r>
              <a:rPr lang="ru-RU" sz="3400" dirty="0"/>
              <a:t> идеально отвечает этим задачам: </a:t>
            </a:r>
          </a:p>
          <a:p>
            <a:pPr algn="just"/>
            <a:r>
              <a:rPr lang="ru-RU" sz="3400" dirty="0"/>
              <a:t> Доступность: Основной материал — обычные махровые полотенца разных цветов. Они мягкие, приятные на ощупь, безопасные.</a:t>
            </a:r>
          </a:p>
          <a:p>
            <a:pPr algn="just"/>
            <a:r>
              <a:rPr lang="ru-RU" sz="3400" dirty="0"/>
              <a:t> Адаптивность: Сложность фигурок можно варьировать от самых простых (конфета, сердце) до более сложных (животные, цветы). Процесс можно легко адаптировать под физические и интеллектуальные возможности каждого ребенка. </a:t>
            </a:r>
          </a:p>
          <a:p>
            <a:pPr algn="just"/>
            <a:r>
              <a:rPr lang="ru-RU" sz="3400" dirty="0"/>
              <a:t>Польза: Развивает мелкую моторику, зрительно-моторную координацию, пространственное мышление, последовательную память, умение следовать инструкции. </a:t>
            </a:r>
          </a:p>
          <a:p>
            <a:pPr algn="just"/>
            <a:r>
              <a:rPr lang="ru-RU" sz="3400" dirty="0"/>
              <a:t>Терапевтический эффект: Тактильные ощущения от махровой ткани успокаивают, снимают напряжение. Яркие цвета стимулируют визуальное восприятие. </a:t>
            </a:r>
          </a:p>
          <a:p>
            <a:pPr algn="just"/>
            <a:r>
              <a:rPr lang="ru-RU" sz="3400" dirty="0"/>
              <a:t>Мотивация и социализация: Создание подарка (фигурки) своими руками повышает самооценку, дает ощущение успеха и компетентности. Совместная деятельность способствует общению, умению помогать друг другу. </a:t>
            </a:r>
          </a:p>
          <a:p>
            <a:pPr algn="just"/>
            <a:r>
              <a:rPr lang="ru-RU" sz="3400" dirty="0"/>
              <a:t>Практичность: Готовую фигурку можно подарить на праздник (8 марта, 23 февраля, День матери, Новый годи т.д.), что учит детей вниманию к близким. 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"/>
            <a:ext cx="7239000" cy="1702191"/>
          </a:xfrm>
        </p:spPr>
        <p:txBody>
          <a:bodyPr>
            <a:normAutofit fontScale="90000"/>
          </a:bodyPr>
          <a:lstStyle/>
          <a:p>
            <a:pPr lvl="0" algn="ctr"/>
            <a:br>
              <a:rPr lang="ru-RU" u="sng" dirty="0"/>
            </a:br>
            <a:br>
              <a:rPr lang="ru-RU" u="sng" dirty="0"/>
            </a:br>
            <a:r>
              <a:rPr lang="ru-RU" u="sng" dirty="0"/>
              <a:t>Цель и задачи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199" y="942535"/>
            <a:ext cx="7533249" cy="5513201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ru-RU" sz="2300" b="1" dirty="0"/>
              <a:t>Цель:</a:t>
            </a:r>
            <a:r>
              <a:rPr lang="ru-RU" sz="2300" dirty="0"/>
              <a:t> Развитие творческих способностей, познавательной активности и социально-коммуникативных навыков у детей с ОВЗ через освоение техники </a:t>
            </a:r>
            <a:r>
              <a:rPr lang="ru-RU" sz="2300" dirty="0" err="1"/>
              <a:t>осибори</a:t>
            </a:r>
            <a:r>
              <a:rPr lang="ru-RU" sz="2300" dirty="0"/>
              <a:t> (складывание фигур из полотенец). </a:t>
            </a:r>
          </a:p>
          <a:p>
            <a:pPr algn="just">
              <a:buNone/>
            </a:pPr>
            <a:r>
              <a:rPr lang="ru-RU" sz="2300" b="1" dirty="0"/>
              <a:t>Задачи: </a:t>
            </a:r>
            <a:endParaRPr lang="ru-RU" sz="2300" dirty="0"/>
          </a:p>
          <a:p>
            <a:pPr algn="just"/>
            <a:r>
              <a:rPr lang="ru-RU" sz="2300" i="1" u="sng" dirty="0"/>
              <a:t>Образовательные:</a:t>
            </a:r>
            <a:r>
              <a:rPr lang="ru-RU" sz="2300" dirty="0"/>
              <a:t> Познакомить с историей и культурой </a:t>
            </a:r>
            <a:r>
              <a:rPr lang="ru-RU" sz="2300" dirty="0" err="1"/>
              <a:t>осибори</a:t>
            </a:r>
            <a:r>
              <a:rPr lang="ru-RU" sz="2300" dirty="0"/>
              <a:t> (в адаптированной форме). Обучить простым приемам складывания и оформления фигур. </a:t>
            </a:r>
          </a:p>
          <a:p>
            <a:pPr algn="just"/>
            <a:r>
              <a:rPr lang="ru-RU" sz="2300" i="1" u="sng" dirty="0"/>
              <a:t>Коррекционно-развивающие:</a:t>
            </a:r>
            <a:endParaRPr lang="ru-RU" sz="2300" dirty="0"/>
          </a:p>
          <a:p>
            <a:pPr algn="just">
              <a:buNone/>
            </a:pPr>
            <a:r>
              <a:rPr lang="ru-RU" sz="2300" dirty="0"/>
              <a:t>· Развивать мелкую моторику рук, точность движений. </a:t>
            </a:r>
          </a:p>
          <a:p>
            <a:pPr algn="just">
              <a:buNone/>
            </a:pPr>
            <a:r>
              <a:rPr lang="ru-RU" sz="2300" dirty="0"/>
              <a:t>·Совершенствовать зрительное восприятие, умение ориентироваться на плоскости. </a:t>
            </a:r>
          </a:p>
          <a:p>
            <a:pPr algn="just">
              <a:buNone/>
            </a:pPr>
            <a:r>
              <a:rPr lang="ru-RU" sz="2300" dirty="0"/>
              <a:t>· Корректировать пространственные представления (верх/низ, правый/левый, угол, середина). </a:t>
            </a:r>
          </a:p>
          <a:p>
            <a:pPr algn="just">
              <a:buNone/>
            </a:pPr>
            <a:r>
              <a:rPr lang="ru-RU" sz="2300" dirty="0"/>
              <a:t>· Тренировать память, внимание, умение действовать по образцу и схеме. </a:t>
            </a:r>
          </a:p>
          <a:p>
            <a:pPr algn="just"/>
            <a:r>
              <a:rPr lang="ru-RU" sz="2300" dirty="0"/>
              <a:t> </a:t>
            </a:r>
            <a:r>
              <a:rPr lang="ru-RU" sz="2300" i="1" u="sng" dirty="0"/>
              <a:t>Воспитательные:</a:t>
            </a:r>
            <a:r>
              <a:rPr lang="ru-RU" sz="2300" dirty="0"/>
              <a:t> Воспитывать усидчивость, аккуратность, терпение, умение доводить начатое до конца. Формировать навыки сотрудничества и взаимопомощи. Воспитывать культуру дарения.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62708"/>
            <a:ext cx="8173329" cy="787790"/>
          </a:xfrm>
        </p:spPr>
        <p:txBody>
          <a:bodyPr>
            <a:noAutofit/>
          </a:bodyPr>
          <a:lstStyle/>
          <a:p>
            <a:pPr algn="ctr"/>
            <a:r>
              <a:rPr lang="ru-RU" sz="4400" dirty="0"/>
              <a:t>Что такое «ОСИБОРИ» ?</a:t>
            </a:r>
          </a:p>
        </p:txBody>
      </p:sp>
      <p:pic>
        <p:nvPicPr>
          <p:cNvPr id="6" name="Google Shape;95;p14"/>
          <p:cNvPicPr preferRelativeResize="0">
            <a:picLocks noGrp="1"/>
          </p:cNvPicPr>
          <p:nvPr>
            <p:ph idx="1"/>
          </p:nvPr>
        </p:nvPicPr>
        <p:blipFill rotWithShape="1">
          <a:blip r:embed="rId2">
            <a:alphaModFix/>
          </a:blip>
          <a:srcRect/>
          <a:stretch/>
        </p:blipFill>
        <p:spPr>
          <a:xfrm>
            <a:off x="464233" y="1463040"/>
            <a:ext cx="7441809" cy="4543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7286" y="1"/>
            <a:ext cx="7877908" cy="914096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just"/>
            <a:r>
              <a:rPr lang="ru-RU" sz="6000" b="1" u="sng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Осибори</a:t>
            </a:r>
            <a:r>
              <a:rPr lang="ru-RU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</a:t>
            </a:r>
            <a:r>
              <a:rPr lang="ru-RU" sz="3200" dirty="0">
                <a:latin typeface="+mn-lt"/>
              </a:rPr>
              <a:t>– это </a:t>
            </a:r>
            <a:r>
              <a:rPr lang="ru-RU" sz="3200" i="1" u="sng" dirty="0">
                <a:latin typeface="+mn-lt"/>
              </a:rPr>
              <a:t>влажное полотенце</a:t>
            </a:r>
            <a:r>
              <a:rPr lang="ru-RU" sz="3200" dirty="0">
                <a:latin typeface="+mn-lt"/>
              </a:rPr>
              <a:t>, которое подают перед едой для вытирания рук и лица, которое можно увидеть в японских ресторанах.            Зимой </a:t>
            </a:r>
            <a:r>
              <a:rPr lang="ru-RU" sz="3200" dirty="0" err="1">
                <a:latin typeface="+mn-lt"/>
              </a:rPr>
              <a:t>осибори</a:t>
            </a:r>
            <a:r>
              <a:rPr lang="ru-RU" sz="3200" dirty="0">
                <a:latin typeface="+mn-lt"/>
              </a:rPr>
              <a:t> обычно подают подогретым, а летом охлажденным. Стоит заметить, что эти полотенца используются не только в качестве гигиенических салфеток.              Японцы используют </a:t>
            </a:r>
            <a:r>
              <a:rPr lang="ru-RU" sz="3200" b="1" u="sng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осибори</a:t>
            </a:r>
            <a:r>
              <a:rPr lang="ru-RU" sz="3200" dirty="0">
                <a:latin typeface="+mn-lt"/>
              </a:rPr>
              <a:t> для снятия с себя накопившегося за день  негатива.                                      </a:t>
            </a:r>
          </a:p>
          <a:p>
            <a:endParaRPr lang="ru-RU" sz="3200" dirty="0"/>
          </a:p>
          <a:p>
            <a:endParaRPr lang="ru-RU" sz="3600" dirty="0"/>
          </a:p>
          <a:p>
            <a:endParaRPr lang="ru-RU" sz="3600" dirty="0"/>
          </a:p>
          <a:p>
            <a:endParaRPr lang="ru-RU" sz="3600" dirty="0"/>
          </a:p>
          <a:p>
            <a:r>
              <a:rPr lang="ru-RU" sz="3600" dirty="0"/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C:\Users\User\Desktop\thumb-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3046" y="0"/>
            <a:ext cx="1028700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1015" y="253218"/>
            <a:ext cx="77794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+mn-lt"/>
              </a:rPr>
              <a:t>Обычно </a:t>
            </a:r>
            <a:r>
              <a:rPr lang="ru-RU" sz="2400" b="1" u="sng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осибори</a:t>
            </a:r>
            <a:r>
              <a:rPr lang="ru-RU" sz="2400" dirty="0">
                <a:latin typeface="+mn-lt"/>
              </a:rPr>
              <a:t> скручено и подается на специальной подставке. Однако гораздо приятнее видеть на своём столе подобное полотенце для рук, если оно подано в виде объемного кролика, цветка или любой другой замысловатой и интересной фигуры. Создание подобных композиций из небольших полотенец называется </a:t>
            </a:r>
            <a:r>
              <a:rPr lang="ru-RU" sz="2400" dirty="0" err="1">
                <a:solidFill>
                  <a:schemeClr val="accent1"/>
                </a:solidFill>
                <a:latin typeface="+mn-lt"/>
              </a:rPr>
              <a:t>оригами-осибори</a:t>
            </a:r>
            <a:r>
              <a:rPr lang="ru-RU" sz="2400" dirty="0">
                <a:solidFill>
                  <a:schemeClr val="accent1"/>
                </a:solidFill>
                <a:latin typeface="+mn-lt"/>
              </a:rPr>
              <a:t>.</a:t>
            </a:r>
            <a:r>
              <a:rPr lang="ru-RU" sz="2400" dirty="0">
                <a:latin typeface="+mn-lt"/>
              </a:rPr>
              <a:t> </a:t>
            </a:r>
          </a:p>
        </p:txBody>
      </p:sp>
      <p:pic>
        <p:nvPicPr>
          <p:cNvPr id="4" name="Google Shape;10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5421" y="2968284"/>
            <a:ext cx="3713871" cy="3362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User\Desktop\m0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5389" y="2949860"/>
            <a:ext cx="3345431" cy="33454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3895" y="0"/>
            <a:ext cx="7357403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3200" dirty="0">
              <a:solidFill>
                <a:schemeClr val="dk1"/>
              </a:solidFill>
              <a:latin typeface="+mn-lt"/>
            </a:endParaRPr>
          </a:p>
          <a:p>
            <a:pPr algn="just"/>
            <a:r>
              <a:rPr lang="ru-RU" sz="3200" dirty="0">
                <a:solidFill>
                  <a:schemeClr val="dk1"/>
                </a:solidFill>
                <a:latin typeface="+mn-lt"/>
              </a:rPr>
              <a:t>Т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ехника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«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осибори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»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 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–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это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новое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направление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 в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оригами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которое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вызывает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 100%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интерес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как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 у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детей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так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 и у </a:t>
            </a:r>
            <a:r>
              <a:rPr lang="en-US" sz="3200" dirty="0" err="1">
                <a:solidFill>
                  <a:schemeClr val="dk1"/>
                </a:solidFill>
                <a:latin typeface="+mn-lt"/>
              </a:rPr>
              <a:t>взрослых</a:t>
            </a:r>
            <a:r>
              <a:rPr lang="en-US" sz="3200" dirty="0">
                <a:solidFill>
                  <a:schemeClr val="dk1"/>
                </a:solidFill>
                <a:latin typeface="+mn-lt"/>
              </a:rPr>
              <a:t>.</a:t>
            </a:r>
            <a:endParaRPr lang="ru-RU" sz="3200" dirty="0">
              <a:solidFill>
                <a:schemeClr val="dk1"/>
              </a:solidFill>
              <a:latin typeface="+mn-lt"/>
            </a:endParaRPr>
          </a:p>
          <a:p>
            <a:pPr algn="just"/>
            <a:r>
              <a:rPr lang="ru-RU" sz="3200" dirty="0">
                <a:solidFill>
                  <a:schemeClr val="dk1"/>
                </a:solidFill>
                <a:latin typeface="+mn-lt"/>
              </a:rPr>
              <a:t>В отличие от складывания бумаги, оригами из полотенец не такое уж и сложное занятие: техника заключается в нескольких простых движениях и массе различных видов складок, которые и позволяют создавать даже сложные модели. </a:t>
            </a:r>
            <a:endParaRPr lang="ru-RU" sz="3200" dirty="0">
              <a:latin typeface="+mn-l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51692" y="267286"/>
            <a:ext cx="3784210" cy="585887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Идея складывания полотенец, согласно легенде, пришла в голову слугам Клеопатры, которая посвящала уходу за своим телом и красотой много времени и, проводя несколько часов в  день в ванной, хотела чтобы и там ее окружала элегантная обстановка и красивые вещи.</a:t>
            </a:r>
          </a:p>
        </p:txBody>
      </p:sp>
      <p:pic>
        <p:nvPicPr>
          <p:cNvPr id="5" name="Picture 2" descr="C:\Users\User\Desktop\Kleopatra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0269" y="1463040"/>
            <a:ext cx="3964692" cy="4625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3218" y="211015"/>
            <a:ext cx="780756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latin typeface="+mn-lt"/>
              </a:rPr>
              <a:t>Если идете в гости и не знаете, что подарить – купите полотенце и красиво сверните его.</a:t>
            </a:r>
            <a:endParaRPr lang="ru-RU" sz="3200" dirty="0"/>
          </a:p>
          <a:p>
            <a:endParaRPr lang="ru-RU" sz="3600" dirty="0"/>
          </a:p>
        </p:txBody>
      </p:sp>
      <p:pic>
        <p:nvPicPr>
          <p:cNvPr id="3" name="Google Shape;160;p22" descr="http://idea-ok.ru/uploads/photo/products/original/104_slonjenok.jp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703" y="1772530"/>
            <a:ext cx="4196349" cy="4656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61;p22" descr="http://adsl.zveronline.ru/projects/pictures/201012/zverushki_iz_polotenec/cats_hares_600_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43864" y="1758461"/>
            <a:ext cx="3657600" cy="4621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58;p22" descr="https://im1-tub-ru.yandex.net/i?id=52b5fcdd0b7cade11e6d9138d2d019f0&amp;n=33&amp;h=215&amp;w=29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80536" y="265161"/>
            <a:ext cx="4071937" cy="2947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59;p22" descr="http://cdn01.ru/files/users/images/52/d8/52d81ca40f28af96219c607232a924c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3527" y="267286"/>
            <a:ext cx="3699802" cy="3010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4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8375" y="3530991"/>
            <a:ext cx="4003797" cy="283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5;p20" descr="http://vselennaya-sovetov.ru/wp-content/uploads/2015/09/%D0%B3%D1%83%D1%81%D0%B5%D0%BD%D0%B8%D1%86%D0%B0.jp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57932" y="3560812"/>
            <a:ext cx="3488788" cy="2797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69;p23" descr="http://happy.jofo.ru/data/userfiles/137/images/806263-76409449_zajici1.jp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2781" y="299818"/>
            <a:ext cx="4083050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0;p23" descr="https://im0-tub-ru.yandex.net/i?id=f817d9f8c78754199da48081ea3668d8&amp;n=33&amp;h=215&amp;w=2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65625" y="299818"/>
            <a:ext cx="3571875" cy="296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68;p23" descr="http://www.millionpodarkov.ru/blog/wp-content/uploads/2011/12/zaiki2-550x461.jp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510" y="3458234"/>
            <a:ext cx="3643312" cy="305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67;p23" descr="http://happy.jofo.ru/data/userfiles/335/images/487555-image0021.jp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79631" y="3573193"/>
            <a:ext cx="3897337" cy="2848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79;p24" descr="http://funnygifts.ru/wp-content/uploads/2011/08/433772.jp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312" y="214312"/>
            <a:ext cx="4357687" cy="207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7;p24" descr="http://funnygifts.ru/wp-content/uploads/2011/08/131.jp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0812" y="241350"/>
            <a:ext cx="3800181" cy="202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76;p24" descr="http://ivbb.ru/domain_dependent/ivbb.ru/uploadify/5ea54c1d203b6b4d836f7d71052359f7.jp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645" y="2588454"/>
            <a:ext cx="4200745" cy="3936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78;p24" descr="http://ischempodarok.ru/wp-content/uploads/2015/10/podarok-svoimi-rukami-4-e1445894781474.jp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12652" y="3261287"/>
            <a:ext cx="3571875" cy="2557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86;p25" descr="http://www.paraskeva.ru/images/1/003963.jp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5741"/>
            <a:ext cx="4316730" cy="23686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85;p25" descr="http://cdn01.ru/files/users/images/14/d9/14d90ab95b8e1437fc8a7e5d92304185.jp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59457" y="932864"/>
            <a:ext cx="3643534" cy="282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87;p25" descr="http://vselennaya-sovetov.ru/wp-content/uploads/2015/09/%D1%80%D0%BE%D0%B7%D0%B0.jp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741738"/>
            <a:ext cx="5786437" cy="3116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95;p26" descr="http://st.stranamam.ru/data/cache/2013jan/25/36/7060693_92965.jp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618037" cy="6443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94;p26" descr="http://img02.taobaocdn.com/bao/uploaded/i2/373343381/T2LfXyXohMXXXXXXXX_!!373343381.jp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4099" y="0"/>
            <a:ext cx="3671887" cy="30718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193;p26" descr="http://www.nevimcohledam.cz/imShopMax/275630_1.jp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0184" y="3061043"/>
            <a:ext cx="2897724" cy="3339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01;p27" descr="http://novosibirsk.sweetinfo.ru/data/tradeboard/4428/tradeboard7TR67o_img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813112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10;p28" descr="http://i01.i.aliimg.com/wsphoto/v0/1962642837/10pc-free-shipping-2014-new-cartoon-children-s-birthday-gift-ideas-candy-cotton-hand-towel-childrenstowel.jp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852987" cy="2928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07;p28" descr="http://vselennaya-sovetov.ru/wp-content/uploads/2015/09/%D0%BA%D0%BE%D0%BA%D1%82%D0%B5%D0%B9%D0%BB%D1%8C.jp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448050"/>
            <a:ext cx="4714875" cy="340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9;p28" descr="http://www.podelkin-dom.ru/images/stories/OrigPodarok/Iz_Polotenets/klubnikeks0.jp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7741" y="3829490"/>
            <a:ext cx="3212709" cy="24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8;p28" descr="http://www.mirpodarka.ru/files/store_apendix_big8101_3744.jp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08099" y="-1"/>
            <a:ext cx="3147866" cy="28979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17;p29" descr="http://cdn-nus-1.pinme.ru/tumb/600/photo/18/9f/189fb608eb09fe155c864807c67ac668.jp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015" y="311688"/>
            <a:ext cx="3545059" cy="2389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18;p29" descr="http://img.indonetwork.co.id/products/thumbs/600x600/2009/12/09/715b3f7079bdd3181ee0564e06ff93fb.jp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68616" y="343118"/>
            <a:ext cx="3981156" cy="2386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19;p29" descr="http://www.genckolik.net/gkup/2db8df6f-genckolik-70.jp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079" y="3334043"/>
            <a:ext cx="3683538" cy="28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16;p29" descr="https://img1.etsystatic.com/011/0/6157215/il_570xN.419163141_cj36.jp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65563" y="3305908"/>
            <a:ext cx="3840480" cy="2883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27;p30" descr="http://xn--80aae0ashccrq6m.xn--p1ai/images/product_images/info_images/737407-1.jp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5750" y="285750"/>
            <a:ext cx="3846512" cy="2500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26;p30" descr="http://videoclipsimage.agaclip.com/ehu2wwGYkmT-_--.jp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7766" y="523803"/>
            <a:ext cx="4018963" cy="2374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25;p30" descr="http://cnimok.ru/wp-content/uploads/2014/07/%D0%B8%D1%81%D0%BA%D1%83%D1%81%D1%81%D1%82%D0%B2%D0%BE-%D1%81%D0%BA%D0%BB%D0%B0%D0%B4%D1%8B%D0%B2%D0%B0%D0%BD%D0%B8%D1%8F-%D0%BE%D1%80%D0%B8%D0%B3%D0%B0%D0%BC%D0%B8-%D0%B8%D0%B7-%D0%BF%D0%BE%D0%BB%D0%BE%D1%82%D0%B5%D0%BD%D0%B5%D1%86-%D0%9E%D1%81%D0%B8%D0%B1%D0%BE%D1%80%D0%B81.jpg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3120" y="3465709"/>
            <a:ext cx="3905324" cy="2977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28;p30" descr="http://www.izlevideo.net/video/fbookimage2/img-dbadbdbaddbdbdbbdbddcdbcdbddbaddbdbdbfdbedbbdbeddbdbdddb-480.jpg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1999" y="3460651"/>
            <a:ext cx="3249638" cy="2982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99938" cy="1716258"/>
          </a:xfrm>
        </p:spPr>
        <p:txBody>
          <a:bodyPr>
            <a:normAutofit fontScale="90000"/>
          </a:bodyPr>
          <a:lstStyle/>
          <a:p>
            <a:pPr algn="ctr"/>
            <a:r>
              <a:rPr lang="ru-RU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МАСТЕР КЛАСС: </a:t>
            </a:r>
            <a:br>
              <a:rPr lang="ru-RU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 Сувенирные подарки в технике </a:t>
            </a:r>
            <a:r>
              <a:rPr lang="ru-RU" sz="4400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«ОСИБОРИ» СОБАЧКА» </a:t>
            </a:r>
          </a:p>
        </p:txBody>
      </p:sp>
      <p:pic>
        <p:nvPicPr>
          <p:cNvPr id="4" name="Google Shape;249;p33" descr="http://img1.liveinternet.ru/images/attach/c/0/120/144/120144363_7.jpg"/>
          <p:cNvPicPr preferRelativeResize="0">
            <a:picLocks noGrp="1"/>
          </p:cNvPicPr>
          <p:nvPr>
            <p:ph idx="1"/>
          </p:nvPr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82017" y="1885071"/>
            <a:ext cx="4318781" cy="4698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ownloads\IMG_3622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" y="689317"/>
            <a:ext cx="8590671" cy="64430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"/>
            <a:ext cx="8046720" cy="1195755"/>
          </a:xfrm>
        </p:spPr>
        <p:txBody>
          <a:bodyPr>
            <a:normAutofit fontScale="90000"/>
          </a:bodyPr>
          <a:lstStyle/>
          <a:p>
            <a:pPr algn="ctr"/>
            <a:br>
              <a:rPr lang="ru-RU" u="sng" dirty="0"/>
            </a:br>
            <a:br>
              <a:rPr lang="ru-RU" u="sng" dirty="0"/>
            </a:br>
            <a:br>
              <a:rPr lang="ru-RU" u="sng" dirty="0"/>
            </a:br>
            <a:br>
              <a:rPr lang="ru-RU" u="sng" dirty="0"/>
            </a:br>
            <a:br>
              <a:rPr lang="ru-RU" u="sng" dirty="0"/>
            </a:br>
            <a:r>
              <a:rPr lang="ru-RU" u="sng" dirty="0"/>
              <a:t>Для работы нам понадобится</a:t>
            </a:r>
            <a:r>
              <a:rPr lang="ru-RU" dirty="0"/>
              <a:t>: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42535"/>
            <a:ext cx="7239000" cy="5513201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салфетка (полотенце) - 30*30, атласная лена, лента  для ушек, маленькие </a:t>
            </a:r>
            <a:r>
              <a:rPr lang="ru-RU" sz="2400" dirty="0" err="1"/>
              <a:t>резиночки</a:t>
            </a:r>
            <a:r>
              <a:rPr lang="ru-RU" sz="2400" dirty="0"/>
              <a:t>,   пластиковые глазки на клеевой основе, черный маленький помпон для носика, маленький кусочек  фетра для языка.</a:t>
            </a:r>
          </a:p>
        </p:txBody>
      </p:sp>
      <p:pic>
        <p:nvPicPr>
          <p:cNvPr id="1026" name="Picture 2" descr="C:\Users\User\Desktop\ОСИБОРИ\image-22-01-26-10-38 (1)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986" y="2896462"/>
            <a:ext cx="4037427" cy="38861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320040"/>
            <a:ext cx="7645791" cy="1143000"/>
          </a:xfrm>
        </p:spPr>
        <p:txBody>
          <a:bodyPr>
            <a:normAutofit/>
          </a:bodyPr>
          <a:lstStyle/>
          <a:p>
            <a:pPr algn="ctr"/>
            <a:r>
              <a:rPr lang="ru-RU" sz="5400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ФИЗМИНУТКА</a:t>
            </a:r>
            <a:endParaRPr lang="ru-RU" sz="5400" dirty="0"/>
          </a:p>
        </p:txBody>
      </p:sp>
      <p:pic>
        <p:nvPicPr>
          <p:cNvPr id="6145" name="Picture 1" descr="C:\Users\User\Desktop\f5df8d179197d17649e432b45fc18300-2048x135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47446"/>
            <a:ext cx="8050344" cy="5310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42;p32" descr="http://textiletop.ru/tovaryimg/maxrov12798179725.gif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5641" y="298718"/>
            <a:ext cx="7700962" cy="610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34;p31" descr="http://img.youtube.com/vi/j6UPxMdQdnI/hqdefault.jp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218" y="422032"/>
            <a:ext cx="3959225" cy="444539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235;p31" descr="https://im0-tub-ru.yandex.net/i?id=e58b1b35291eb2c3ce5f2fcbcc9bbdd2&amp;n=33&amp;h=215&amp;w=3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3400" y="3429000"/>
            <a:ext cx="48006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36;p31" descr="http://img1.liveinternet.ru/images/attach/d/0/129/288/129288775_Sobachka_iz_polotenca_Kak_sdelat_podarok_dlya_novorozhdennogo__4_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42765" y="381806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248;p33" descr="http://podarki-mir.ru/img.php?photo=aHR0cDovL3d3dy5vem9uLnJ1L211bHRpbWVkaWEvYXVkaW9fY2RfY292ZXJzLzEwMDIwMTM4NTguanBn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43607" y="97819"/>
            <a:ext cx="3214687" cy="3214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51;p33" descr="http://i00.i.aliimg.com/wsphoto/v0/908105612/8pcs-30-30cm-dogs-with-glasses-boxed-100-cotton-Free-Shipping-lovely-Snoopy-dog-cake-Towel.jpg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27156" y="3545495"/>
            <a:ext cx="4586067" cy="311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39"/>
            <a:ext cx="7239000" cy="1818250"/>
          </a:xfrm>
        </p:spPr>
        <p:txBody>
          <a:bodyPr>
            <a:noAutofit/>
          </a:bodyPr>
          <a:lstStyle/>
          <a:p>
            <a:pPr algn="ctr"/>
            <a:r>
              <a:rPr lang="ru-RU" sz="6000" cap="none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ТВОРЧЕСКИХ УСПЕХОВ !</a:t>
            </a:r>
          </a:p>
        </p:txBody>
      </p:sp>
      <p:pic>
        <p:nvPicPr>
          <p:cNvPr id="4" name="Google Shape;268;p35" descr="http://i01.i.aliimg.com/wsphoto/v0/873233911/Wholesale-Cake-towel-birthday-gift-promotional-Free-shipping.jpg"/>
          <p:cNvPicPr preferRelativeResize="0">
            <a:picLocks noGrp="1"/>
          </p:cNvPicPr>
          <p:nvPr>
            <p:ph idx="1"/>
          </p:nvPr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842" y="2574925"/>
            <a:ext cx="6352292" cy="4049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347</TotalTime>
  <Words>719</Words>
  <Application>Microsoft Office PowerPoint</Application>
  <PresentationFormat>Экран (4:3)</PresentationFormat>
  <Paragraphs>46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3" baseType="lpstr">
      <vt:lpstr>Arial</vt:lpstr>
      <vt:lpstr>Trebuchet MS</vt:lpstr>
      <vt:lpstr>Wingdings</vt:lpstr>
      <vt:lpstr>Wingdings 2</vt:lpstr>
      <vt:lpstr>Изящная</vt:lpstr>
      <vt:lpstr>Государственное казённое общеобразовательное учреждение Владимирской области «Специальная  (коррекционная) общеобразовательная школа-интернат  о. Муром» (село Малышево)  Владимирская обл., Селивановский район., с.Малышево, ул.Мира 4 тел.:849(236)6-11-74 </vt:lpstr>
      <vt:lpstr>Методическая разработка</vt:lpstr>
      <vt:lpstr> Пояснительная записка (Актуальность)  </vt:lpstr>
      <vt:lpstr>  Цель и задачи    </vt:lpstr>
      <vt:lpstr>Что такое «ОСИБОРИ» 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МАСТЕР КЛАСС:  « Сувенирные подарки в технике «ОСИБОРИ» СОБАЧКА» </vt:lpstr>
      <vt:lpstr>Презентация PowerPoint</vt:lpstr>
      <vt:lpstr>     Для работы нам понадобится:  </vt:lpstr>
      <vt:lpstr>ФИЗМИНУТКА</vt:lpstr>
      <vt:lpstr>Презентация PowerPoint</vt:lpstr>
      <vt:lpstr>Презентация PowerPoint</vt:lpstr>
      <vt:lpstr>Презентация PowerPoint</vt:lpstr>
      <vt:lpstr>ТВОРЧЕСКИХ УСПЕХОВ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Екатерина Чимутова</cp:lastModifiedBy>
  <cp:revision>41</cp:revision>
  <dcterms:modified xsi:type="dcterms:W3CDTF">2026-08-06T12:38:09Z</dcterms:modified>
</cp:coreProperties>
</file>