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62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51" autoAdjust="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6A44961-21A2-4FF4-8200-A9E82102EABA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473F181-4A12-42FE-9927-BE2FA1F302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681045" y="2039815"/>
            <a:ext cx="5103935" cy="1667608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Gadugi" panose="020B0502040204020203" pitchFamily="34" charset="0"/>
                <a:cs typeface="Times New Roman" pitchFamily="18" charset="0"/>
              </a:rPr>
              <a:t>АРТ - КАФЕ</a:t>
            </a:r>
          </a:p>
        </p:txBody>
      </p:sp>
      <p:pic>
        <p:nvPicPr>
          <p:cNvPr id="22" name="Рисунок 21" descr="1614131823_11-p-fon-s-ramkoi-dlya-nadpisi-13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8238" y="527537"/>
            <a:ext cx="7740162" cy="589670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0676" y="3326422"/>
            <a:ext cx="4510453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Составитель:   Никанорова</a:t>
            </a:r>
          </a:p>
          <a:p>
            <a:pPr algn="ctr"/>
            <a:r>
              <a:rPr lang="ru-RU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 Оксана Васильевна</a:t>
            </a:r>
            <a:endParaRPr lang="ru-RU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717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257711" y="2472267"/>
            <a:ext cx="5767754" cy="2081823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Gadugi" panose="020B0502040204020203" pitchFamily="34" charset="0"/>
                <a:cs typeface="Times New Roman" pitchFamily="18" charset="0"/>
              </a:rPr>
              <a:t>Пальчиковая разминка</a:t>
            </a:r>
          </a:p>
        </p:txBody>
      </p:sp>
      <p:pic>
        <p:nvPicPr>
          <p:cNvPr id="22" name="Рисунок 21" descr="1614131823_11-p-fon-s-ramkoi-dlya-nadpisi-13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8238" y="527537"/>
            <a:ext cx="7740162" cy="589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17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4131823_11-p-fon-s-ramkoi-dlya-nadpisi-13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0215" y="410307"/>
            <a:ext cx="6600092" cy="610772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095999" y="2391508"/>
            <a:ext cx="499742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 «Волшебный бутерброд»</a:t>
            </a:r>
            <a:endParaRPr lang="ru-RU" sz="48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tosty-xleb-buterbrod-pomidory-syr-vetchina-salat-listya-eda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471" y="1582615"/>
            <a:ext cx="4885591" cy="40327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музыка для конкурс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60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2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4131823_11-p-fon-s-ramkoi-dlya-nadpisi-13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538" y="328246"/>
            <a:ext cx="6084277" cy="6107723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89540" y="2192215"/>
            <a:ext cx="4595446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Конкурс </a:t>
            </a:r>
          </a:p>
          <a:p>
            <a:pPr algn="ctr"/>
            <a:r>
              <a:rPr lang="ru-RU" sz="4800" b="1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«Пицца Премиум Класса»</a:t>
            </a:r>
            <a:endParaRPr lang="ru-RU" sz="4800" b="1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yr-pomidory-olivki-perec-picca-fast-food-pizza-pepper-tomato-cheese-olives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0284" y="1488831"/>
            <a:ext cx="4971056" cy="3434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музыка для конкурс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075" y="920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4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29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14131823_11-p-fon-s-ramkoi-dlya-nadpisi-13.p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8158" y="410307"/>
            <a:ext cx="6896149" cy="610772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88689" y="2438399"/>
            <a:ext cx="66663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alt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altLang="ru-RU" sz="4000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КНИГА</a:t>
            </a:r>
            <a:endParaRPr lang="ru-RU" altLang="ru-RU" sz="40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ru-RU" altLang="ru-RU" sz="40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отзывов и предложений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-17621"/>
            <a:ext cx="18473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AutoShape 1"/>
          <p:cNvSpPr>
            <a:spLocks noChangeArrowheads="1"/>
          </p:cNvSpPr>
          <p:nvPr/>
        </p:nvSpPr>
        <p:spPr bwMode="auto">
          <a:xfrm>
            <a:off x="5231128" y="3833446"/>
            <a:ext cx="1755825" cy="1699846"/>
          </a:xfrm>
          <a:prstGeom prst="star8">
            <a:avLst>
              <a:gd name="adj" fmla="val 38250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АРТ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КАФЕ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1520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97</TotalTime>
  <Words>31</Words>
  <Application>Microsoft Office PowerPoint</Application>
  <PresentationFormat>Широкоэкранный</PresentationFormat>
  <Paragraphs>12</Paragraphs>
  <Slides>5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Times New Roman</vt:lpstr>
      <vt:lpstr>Verdana</vt:lpstr>
      <vt:lpstr>Wingdings 2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 </dc:creator>
  <cp:lastModifiedBy>Екатерина Чимутова</cp:lastModifiedBy>
  <cp:revision>17</cp:revision>
  <dcterms:created xsi:type="dcterms:W3CDTF">2022-05-17T13:00:20Z</dcterms:created>
  <dcterms:modified xsi:type="dcterms:W3CDTF">2026-08-06T12:33:24Z</dcterms:modified>
</cp:coreProperties>
</file>