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slideLayouts/slideLayout54.xml" ContentType="application/vnd.openxmlformats-officedocument.presentationml.slideLayout+xml"/>
  <Override PartName="/ppt/theme/theme4.xml" ContentType="application/vnd.openxmlformats-officedocument.theme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6.xml" ContentType="application/vnd.openxmlformats-officedocument.theme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87" r:id="rId2"/>
    <p:sldMasterId id="2147483719" r:id="rId3"/>
    <p:sldMasterId id="2147483746" r:id="rId4"/>
    <p:sldMasterId id="2147483748" r:id="rId5"/>
    <p:sldMasterId id="2147483766" r:id="rId6"/>
    <p:sldMasterId id="2147483903" r:id="rId7"/>
  </p:sldMasterIdLst>
  <p:notesMasterIdLst>
    <p:notesMasterId r:id="rId26"/>
  </p:notesMasterIdLst>
  <p:sldIdLst>
    <p:sldId id="257" r:id="rId8"/>
    <p:sldId id="260" r:id="rId9"/>
    <p:sldId id="280" r:id="rId10"/>
    <p:sldId id="281" r:id="rId11"/>
    <p:sldId id="265" r:id="rId12"/>
    <p:sldId id="266" r:id="rId13"/>
    <p:sldId id="269" r:id="rId14"/>
    <p:sldId id="270" r:id="rId15"/>
    <p:sldId id="273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2" r:id="rId24"/>
    <p:sldId id="268" r:id="rId25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885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66"/>
    <a:srgbClr val="CC0066"/>
    <a:srgbClr val="FF66FF"/>
    <a:srgbClr val="FF9999"/>
    <a:srgbClr val="FF9900"/>
    <a:srgbClr val="FFFFFF"/>
    <a:srgbClr val="FFCC00"/>
    <a:srgbClr val="F6F6F6"/>
    <a:srgbClr val="FF99FF"/>
    <a:srgbClr val="F19EB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1" autoAdjust="0"/>
    <p:restoredTop sz="53285" autoAdjust="0"/>
  </p:normalViewPr>
  <p:slideViewPr>
    <p:cSldViewPr>
      <p:cViewPr varScale="1">
        <p:scale>
          <a:sx n="85" d="100"/>
          <a:sy n="85" d="100"/>
        </p:scale>
        <p:origin x="456" y="48"/>
      </p:cViewPr>
      <p:guideLst>
        <p:guide pos="3885"/>
        <p:guide orient="horz"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85C1FAC-678E-41C6-955D-6EDCD78DEF4C}" type="doc">
      <dgm:prSet loTypeId="urn:microsoft.com/office/officeart/2009/layout/CircleArrowProcess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10ECEFAA-8B52-45C3-871E-C26596BEB99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b="0" dirty="0">
              <a:solidFill>
                <a:srgbClr val="0070C0"/>
              </a:solidFill>
              <a:effectLst/>
              <a:latin typeface="Comic Sans MS" pitchFamily="66" charset="0"/>
              <a:ea typeface="Calibri" pitchFamily="34" charset="0"/>
              <a:cs typeface="Times New Roman" pitchFamily="18" charset="0"/>
            </a:rPr>
            <a:t>Объект</a:t>
          </a:r>
          <a:endParaRPr lang="ru-RU" sz="3200" b="0" dirty="0">
            <a:solidFill>
              <a:srgbClr val="0070C0"/>
            </a:solidFill>
            <a:effectLst/>
          </a:endParaRPr>
        </a:p>
      </dgm:t>
    </dgm:pt>
    <dgm:pt modelId="{A42D8BCD-5223-444E-B28A-6447AD856277}" type="parTrans" cxnId="{8840BC4C-7AFA-49E8-826D-2AF20F487727}">
      <dgm:prSet/>
      <dgm:spPr/>
      <dgm:t>
        <a:bodyPr/>
        <a:lstStyle/>
        <a:p>
          <a:endParaRPr lang="ru-RU"/>
        </a:p>
      </dgm:t>
    </dgm:pt>
    <dgm:pt modelId="{9CBE62DC-6869-443D-8BF2-5E623DD76E20}" type="sibTrans" cxnId="{8840BC4C-7AFA-49E8-826D-2AF20F487727}">
      <dgm:prSet/>
      <dgm:spPr/>
      <dgm:t>
        <a:bodyPr/>
        <a:lstStyle/>
        <a:p>
          <a:endParaRPr lang="ru-RU"/>
        </a:p>
      </dgm:t>
    </dgm:pt>
    <dgm:pt modelId="{037AD761-0DB0-4726-995D-81D84E7791B3}">
      <dgm:prSet phldrT="[Текст]" custT="1"/>
      <dgm:spPr/>
      <dgm:t>
        <a:bodyPr/>
        <a:lstStyle/>
        <a:p>
          <a:r>
            <a:rPr lang="ru-RU" sz="2800" dirty="0">
              <a:solidFill>
                <a:srgbClr val="009900"/>
              </a:solidFill>
              <a:latin typeface="Comic Sans MS" panose="030F0702030302020204" pitchFamily="66" charset="0"/>
            </a:rPr>
            <a:t>Предмет</a:t>
          </a:r>
        </a:p>
      </dgm:t>
    </dgm:pt>
    <dgm:pt modelId="{D2A52A2A-B669-4522-9D8F-F725A4E8C81D}" type="parTrans" cxnId="{8CE87476-D503-4FAF-90BC-59C75E708873}">
      <dgm:prSet/>
      <dgm:spPr/>
      <dgm:t>
        <a:bodyPr/>
        <a:lstStyle/>
        <a:p>
          <a:endParaRPr lang="ru-RU"/>
        </a:p>
      </dgm:t>
    </dgm:pt>
    <dgm:pt modelId="{99CDDB46-35D3-4F04-9349-F7BC84387C24}" type="sibTrans" cxnId="{8CE87476-D503-4FAF-90BC-59C75E708873}">
      <dgm:prSet/>
      <dgm:spPr/>
      <dgm:t>
        <a:bodyPr/>
        <a:lstStyle/>
        <a:p>
          <a:endParaRPr lang="ru-RU"/>
        </a:p>
      </dgm:t>
    </dgm:pt>
    <dgm:pt modelId="{498E8EE9-B5F8-423F-9789-8D650BAF316F}">
      <dgm:prSet phldrT="[Текст]" custT="1"/>
      <dgm:spPr/>
      <dgm:t>
        <a:bodyPr/>
        <a:lstStyle/>
        <a:p>
          <a:r>
            <a:rPr lang="ru-RU" sz="3200" dirty="0">
              <a:solidFill>
                <a:srgbClr val="FF6600"/>
              </a:solidFill>
              <a:latin typeface="Comic Sans MS" panose="030F0702030302020204" pitchFamily="66" charset="0"/>
            </a:rPr>
            <a:t>Цель</a:t>
          </a:r>
        </a:p>
      </dgm:t>
    </dgm:pt>
    <dgm:pt modelId="{5753BA9B-521D-421C-8D22-4B21668FF910}" type="parTrans" cxnId="{65C0902E-18B8-4CE6-BB6A-30DE59BFE9FC}">
      <dgm:prSet/>
      <dgm:spPr/>
      <dgm:t>
        <a:bodyPr/>
        <a:lstStyle/>
        <a:p>
          <a:endParaRPr lang="ru-RU"/>
        </a:p>
      </dgm:t>
    </dgm:pt>
    <dgm:pt modelId="{9B506095-0727-419A-9404-3B2E5FDEA5C8}" type="sibTrans" cxnId="{65C0902E-18B8-4CE6-BB6A-30DE59BFE9FC}">
      <dgm:prSet/>
      <dgm:spPr/>
      <dgm:t>
        <a:bodyPr/>
        <a:lstStyle/>
        <a:p>
          <a:endParaRPr lang="ru-RU"/>
        </a:p>
      </dgm:t>
    </dgm:pt>
    <dgm:pt modelId="{B6ADA3BB-31E4-4416-A33B-23F161E6946D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>
              <a:solidFill>
                <a:srgbClr val="0070C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развитие навыков сотрудничества у младшего школьника;</a:t>
          </a:r>
          <a:endParaRPr lang="ru-RU" sz="2800" dirty="0">
            <a:solidFill>
              <a:srgbClr val="0070C0"/>
            </a:solidFill>
            <a:latin typeface="Comic Sans MS" panose="030F0702030302020204" pitchFamily="66" charset="0"/>
          </a:endParaRPr>
        </a:p>
        <a:p>
          <a:pPr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dirty="0"/>
        </a:p>
        <a:p>
          <a:pPr algn="l"/>
          <a:endParaRPr lang="ru-RU" sz="1800" dirty="0"/>
        </a:p>
      </dgm:t>
    </dgm:pt>
    <dgm:pt modelId="{787A2F6A-7D21-4FE4-802F-43B216E67027}" type="parTrans" cxnId="{960B7777-3E18-45EE-AA8C-FC744ADA8A28}">
      <dgm:prSet/>
      <dgm:spPr/>
      <dgm:t>
        <a:bodyPr/>
        <a:lstStyle/>
        <a:p>
          <a:endParaRPr lang="ru-RU"/>
        </a:p>
      </dgm:t>
    </dgm:pt>
    <dgm:pt modelId="{DEFBCB78-95A4-46DA-8DED-0E4692FE1AA1}" type="sibTrans" cxnId="{960B7777-3E18-45EE-AA8C-FC744ADA8A28}">
      <dgm:prSet/>
      <dgm:spPr/>
      <dgm:t>
        <a:bodyPr/>
        <a:lstStyle/>
        <a:p>
          <a:endParaRPr lang="ru-RU"/>
        </a:p>
      </dgm:t>
    </dgm:pt>
    <dgm:pt modelId="{655F875A-ACA0-470C-9AB2-BC5FFB01DC61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>
              <a:solidFill>
                <a:srgbClr val="00990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</a:t>
          </a:r>
          <a:r>
            <a:rPr lang="ru-RU" sz="2600" dirty="0">
              <a:solidFill>
                <a:srgbClr val="009900"/>
              </a:solidFill>
            </a:rPr>
            <a:t>процесс развития навыков сотрудничества младших школьников               в кооперативном обучении</a:t>
          </a:r>
          <a:endParaRPr lang="ru-RU" sz="2600" dirty="0"/>
        </a:p>
      </dgm:t>
    </dgm:pt>
    <dgm:pt modelId="{06311D8B-59A0-4A7F-8D52-E31AEE432518}" type="parTrans" cxnId="{EFCB12D2-AAA1-4354-BF9E-DB976F454B22}">
      <dgm:prSet/>
      <dgm:spPr/>
      <dgm:t>
        <a:bodyPr/>
        <a:lstStyle/>
        <a:p>
          <a:endParaRPr lang="ru-RU"/>
        </a:p>
      </dgm:t>
    </dgm:pt>
    <dgm:pt modelId="{163E414D-DB16-4343-AA67-93C95FDA531C}" type="sibTrans" cxnId="{EFCB12D2-AAA1-4354-BF9E-DB976F454B22}">
      <dgm:prSet/>
      <dgm:spPr/>
      <dgm:t>
        <a:bodyPr/>
        <a:lstStyle/>
        <a:p>
          <a:endParaRPr lang="ru-RU"/>
        </a:p>
      </dgm:t>
    </dgm:pt>
    <dgm:pt modelId="{F7FED809-7AE2-47A3-9FCE-44EAD619249D}">
      <dgm:prSet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>
              <a:solidFill>
                <a:srgbClr val="FF660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разработать комплекс занятий для младших школьников по развитию навыков сотрудничества в процессе кооперативного обучения.</a:t>
          </a:r>
          <a:endParaRPr lang="ru-RU" sz="2400" dirty="0">
            <a:solidFill>
              <a:srgbClr val="FF6600"/>
            </a:solidFill>
            <a:latin typeface="Comic Sans MS" pitchFamily="66" charset="0"/>
          </a:endParaRPr>
        </a:p>
        <a:p>
          <a:pPr marL="228600" indent="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dirty="0">
            <a:latin typeface="Comic Sans MS" pitchFamily="66" charset="0"/>
          </a:endParaRPr>
        </a:p>
      </dgm:t>
    </dgm:pt>
    <dgm:pt modelId="{F9CCD34F-FAFC-4C8B-99BD-56064A4838B9}" type="parTrans" cxnId="{CBA7FE5D-D368-4496-B530-5D630728DD82}">
      <dgm:prSet/>
      <dgm:spPr/>
      <dgm:t>
        <a:bodyPr/>
        <a:lstStyle/>
        <a:p>
          <a:endParaRPr lang="ru-RU"/>
        </a:p>
      </dgm:t>
    </dgm:pt>
    <dgm:pt modelId="{9480DD2F-EEBB-486E-A740-2195C076067D}" type="sibTrans" cxnId="{CBA7FE5D-D368-4496-B530-5D630728DD82}">
      <dgm:prSet/>
      <dgm:spPr/>
      <dgm:t>
        <a:bodyPr/>
        <a:lstStyle/>
        <a:p>
          <a:endParaRPr lang="ru-RU"/>
        </a:p>
      </dgm:t>
    </dgm:pt>
    <dgm:pt modelId="{62B3C57F-A368-45D5-B850-EA6FC42F0B9D}" type="pres">
      <dgm:prSet presAssocID="{885C1FAC-678E-41C6-955D-6EDCD78DEF4C}" presName="Name0" presStyleCnt="0">
        <dgm:presLayoutVars>
          <dgm:chMax val="7"/>
          <dgm:chPref val="7"/>
          <dgm:dir/>
          <dgm:animLvl val="lvl"/>
        </dgm:presLayoutVars>
      </dgm:prSet>
      <dgm:spPr/>
    </dgm:pt>
    <dgm:pt modelId="{518B134B-63CF-48B0-8B2C-DFAC1604134D}" type="pres">
      <dgm:prSet presAssocID="{10ECEFAA-8B52-45C3-871E-C26596BEB999}" presName="Accent1" presStyleCnt="0"/>
      <dgm:spPr/>
    </dgm:pt>
    <dgm:pt modelId="{2477FADE-025D-4CC6-87BE-68DCB1F40327}" type="pres">
      <dgm:prSet presAssocID="{10ECEFAA-8B52-45C3-871E-C26596BEB999}" presName="Accent" presStyleLbl="node1" presStyleIdx="0" presStyleCnt="3"/>
      <dgm:spPr/>
    </dgm:pt>
    <dgm:pt modelId="{E34D9FFB-F533-439C-B35B-747660A06F69}" type="pres">
      <dgm:prSet presAssocID="{10ECEFAA-8B52-45C3-871E-C26596BEB999}" presName="Child1" presStyleLbl="revTx" presStyleIdx="0" presStyleCnt="6" custScaleX="230604" custScaleY="144405" custLinFactNeighborX="72560" custLinFactNeighborY="16116">
        <dgm:presLayoutVars>
          <dgm:chMax val="0"/>
          <dgm:chPref val="0"/>
          <dgm:bulletEnabled val="1"/>
        </dgm:presLayoutVars>
      </dgm:prSet>
      <dgm:spPr/>
    </dgm:pt>
    <dgm:pt modelId="{F6CF56EF-3F5D-4068-9093-CB738DDED1EE}" type="pres">
      <dgm:prSet presAssocID="{10ECEFAA-8B52-45C3-871E-C26596BEB999}" presName="Parent1" presStyleLbl="revTx" presStyleIdx="1" presStyleCnt="6">
        <dgm:presLayoutVars>
          <dgm:chMax val="1"/>
          <dgm:chPref val="1"/>
          <dgm:bulletEnabled val="1"/>
        </dgm:presLayoutVars>
      </dgm:prSet>
      <dgm:spPr/>
    </dgm:pt>
    <dgm:pt modelId="{88BCACA7-988F-44E8-8A06-CD23561B9EAA}" type="pres">
      <dgm:prSet presAssocID="{037AD761-0DB0-4726-995D-81D84E7791B3}" presName="Accent2" presStyleCnt="0"/>
      <dgm:spPr/>
    </dgm:pt>
    <dgm:pt modelId="{E777B35E-5EBF-488F-A17B-287EC4D07541}" type="pres">
      <dgm:prSet presAssocID="{037AD761-0DB0-4726-995D-81D84E7791B3}" presName="Accent" presStyleLbl="node1" presStyleIdx="1" presStyleCnt="3"/>
      <dgm:spPr>
        <a:solidFill>
          <a:srgbClr val="FF924F"/>
        </a:solidFill>
      </dgm:spPr>
    </dgm:pt>
    <dgm:pt modelId="{8402F39F-FE4F-44B4-B97D-8AAA6B0984DC}" type="pres">
      <dgm:prSet presAssocID="{037AD761-0DB0-4726-995D-81D84E7791B3}" presName="Child2" presStyleLbl="revTx" presStyleIdx="2" presStyleCnt="6" custScaleX="338834" custLinFactX="41650" custLinFactNeighborX="100000" custLinFactNeighborY="-10753">
        <dgm:presLayoutVars>
          <dgm:chMax val="0"/>
          <dgm:chPref val="0"/>
          <dgm:bulletEnabled val="1"/>
        </dgm:presLayoutVars>
      </dgm:prSet>
      <dgm:spPr/>
    </dgm:pt>
    <dgm:pt modelId="{CD47DA17-7DC9-4706-9D20-D2737F35A63F}" type="pres">
      <dgm:prSet presAssocID="{037AD761-0DB0-4726-995D-81D84E7791B3}" presName="Parent2" presStyleLbl="revTx" presStyleIdx="3" presStyleCnt="6">
        <dgm:presLayoutVars>
          <dgm:chMax val="1"/>
          <dgm:chPref val="1"/>
          <dgm:bulletEnabled val="1"/>
        </dgm:presLayoutVars>
      </dgm:prSet>
      <dgm:spPr/>
    </dgm:pt>
    <dgm:pt modelId="{83ED62AE-9AFC-4DB0-8EF8-E94B281B05C0}" type="pres">
      <dgm:prSet presAssocID="{498E8EE9-B5F8-423F-9789-8D650BAF316F}" presName="Accent3" presStyleCnt="0"/>
      <dgm:spPr/>
    </dgm:pt>
    <dgm:pt modelId="{04956C0E-DACE-4985-BCD4-F3C40960AA30}" type="pres">
      <dgm:prSet presAssocID="{498E8EE9-B5F8-423F-9789-8D650BAF316F}" presName="Accent" presStyleLbl="node1" presStyleIdx="2" presStyleCnt="3"/>
      <dgm:spPr>
        <a:solidFill>
          <a:schemeClr val="bg1">
            <a:lumMod val="50000"/>
          </a:schemeClr>
        </a:solidFill>
      </dgm:spPr>
    </dgm:pt>
    <dgm:pt modelId="{836E8C78-A48A-49FE-AD65-E78A57BA5C6D}" type="pres">
      <dgm:prSet presAssocID="{498E8EE9-B5F8-423F-9789-8D650BAF316F}" presName="Child3" presStyleLbl="revTx" presStyleIdx="4" presStyleCnt="6" custScaleX="285464" custScaleY="183171" custLinFactNeighborX="88399" custLinFactNeighborY="13163">
        <dgm:presLayoutVars>
          <dgm:chMax val="0"/>
          <dgm:chPref val="0"/>
          <dgm:bulletEnabled val="1"/>
        </dgm:presLayoutVars>
      </dgm:prSet>
      <dgm:spPr/>
    </dgm:pt>
    <dgm:pt modelId="{E30B5618-947E-47C9-A256-A4E22B0206AB}" type="pres">
      <dgm:prSet presAssocID="{498E8EE9-B5F8-423F-9789-8D650BAF316F}" presName="Parent3" presStyleLbl="revTx" presStyleIdx="5" presStyleCnt="6">
        <dgm:presLayoutVars>
          <dgm:chMax val="1"/>
          <dgm:chPref val="1"/>
          <dgm:bulletEnabled val="1"/>
        </dgm:presLayoutVars>
      </dgm:prSet>
      <dgm:spPr/>
    </dgm:pt>
  </dgm:ptLst>
  <dgm:cxnLst>
    <dgm:cxn modelId="{321E102C-D83E-4540-A65E-280510717A1C}" type="presOf" srcId="{B6ADA3BB-31E4-4416-A33B-23F161E6946D}" destId="{E34D9FFB-F533-439C-B35B-747660A06F69}" srcOrd="0" destOrd="0" presId="urn:microsoft.com/office/officeart/2009/layout/CircleArrowProcess"/>
    <dgm:cxn modelId="{65C0902E-18B8-4CE6-BB6A-30DE59BFE9FC}" srcId="{885C1FAC-678E-41C6-955D-6EDCD78DEF4C}" destId="{498E8EE9-B5F8-423F-9789-8D650BAF316F}" srcOrd="2" destOrd="0" parTransId="{5753BA9B-521D-421C-8D22-4B21668FF910}" sibTransId="{9B506095-0727-419A-9404-3B2E5FDEA5C8}"/>
    <dgm:cxn modelId="{CBA7FE5D-D368-4496-B530-5D630728DD82}" srcId="{498E8EE9-B5F8-423F-9789-8D650BAF316F}" destId="{F7FED809-7AE2-47A3-9FCE-44EAD619249D}" srcOrd="0" destOrd="0" parTransId="{F9CCD34F-FAFC-4C8B-99BD-56064A4838B9}" sibTransId="{9480DD2F-EEBB-486E-A740-2195C076067D}"/>
    <dgm:cxn modelId="{8840BC4C-7AFA-49E8-826D-2AF20F487727}" srcId="{885C1FAC-678E-41C6-955D-6EDCD78DEF4C}" destId="{10ECEFAA-8B52-45C3-871E-C26596BEB999}" srcOrd="0" destOrd="0" parTransId="{A42D8BCD-5223-444E-B28A-6447AD856277}" sibTransId="{9CBE62DC-6869-443D-8BF2-5E623DD76E20}"/>
    <dgm:cxn modelId="{7DFE4A4E-385D-4E80-A55D-E76378111818}" type="presOf" srcId="{F7FED809-7AE2-47A3-9FCE-44EAD619249D}" destId="{836E8C78-A48A-49FE-AD65-E78A57BA5C6D}" srcOrd="0" destOrd="0" presId="urn:microsoft.com/office/officeart/2009/layout/CircleArrowProcess"/>
    <dgm:cxn modelId="{D5856F55-2983-439F-9521-6F994682AEA7}" type="presOf" srcId="{655F875A-ACA0-470C-9AB2-BC5FFB01DC61}" destId="{8402F39F-FE4F-44B4-B97D-8AAA6B0984DC}" srcOrd="0" destOrd="0" presId="urn:microsoft.com/office/officeart/2009/layout/CircleArrowProcess"/>
    <dgm:cxn modelId="{8CE87476-D503-4FAF-90BC-59C75E708873}" srcId="{885C1FAC-678E-41C6-955D-6EDCD78DEF4C}" destId="{037AD761-0DB0-4726-995D-81D84E7791B3}" srcOrd="1" destOrd="0" parTransId="{D2A52A2A-B669-4522-9D8F-F725A4E8C81D}" sibTransId="{99CDDB46-35D3-4F04-9349-F7BC84387C24}"/>
    <dgm:cxn modelId="{960B7777-3E18-45EE-AA8C-FC744ADA8A28}" srcId="{10ECEFAA-8B52-45C3-871E-C26596BEB999}" destId="{B6ADA3BB-31E4-4416-A33B-23F161E6946D}" srcOrd="0" destOrd="0" parTransId="{787A2F6A-7D21-4FE4-802F-43B216E67027}" sibTransId="{DEFBCB78-95A4-46DA-8DED-0E4692FE1AA1}"/>
    <dgm:cxn modelId="{10EF2683-BA8A-4F73-9E36-5A19503E83D2}" type="presOf" srcId="{498E8EE9-B5F8-423F-9789-8D650BAF316F}" destId="{E30B5618-947E-47C9-A256-A4E22B0206AB}" srcOrd="0" destOrd="0" presId="urn:microsoft.com/office/officeart/2009/layout/CircleArrowProcess"/>
    <dgm:cxn modelId="{05F225CE-E757-48CC-937B-2B286B85FC44}" type="presOf" srcId="{885C1FAC-678E-41C6-955D-6EDCD78DEF4C}" destId="{62B3C57F-A368-45D5-B850-EA6FC42F0B9D}" srcOrd="0" destOrd="0" presId="urn:microsoft.com/office/officeart/2009/layout/CircleArrowProcess"/>
    <dgm:cxn modelId="{EFCB12D2-AAA1-4354-BF9E-DB976F454B22}" srcId="{037AD761-0DB0-4726-995D-81D84E7791B3}" destId="{655F875A-ACA0-470C-9AB2-BC5FFB01DC61}" srcOrd="0" destOrd="0" parTransId="{06311D8B-59A0-4A7F-8D52-E31AEE432518}" sibTransId="{163E414D-DB16-4343-AA67-93C95FDA531C}"/>
    <dgm:cxn modelId="{B9A093E6-E082-4B75-AAB0-2BBBCC2D3110}" type="presOf" srcId="{037AD761-0DB0-4726-995D-81D84E7791B3}" destId="{CD47DA17-7DC9-4706-9D20-D2737F35A63F}" srcOrd="0" destOrd="0" presId="urn:microsoft.com/office/officeart/2009/layout/CircleArrowProcess"/>
    <dgm:cxn modelId="{A7385AF5-56EF-4EAF-B8A6-975477ADA342}" type="presOf" srcId="{10ECEFAA-8B52-45C3-871E-C26596BEB999}" destId="{F6CF56EF-3F5D-4068-9093-CB738DDED1EE}" srcOrd="0" destOrd="0" presId="urn:microsoft.com/office/officeart/2009/layout/CircleArrowProcess"/>
    <dgm:cxn modelId="{747D85D1-2D21-4EFF-AAE4-26A7D0076C2F}" type="presParOf" srcId="{62B3C57F-A368-45D5-B850-EA6FC42F0B9D}" destId="{518B134B-63CF-48B0-8B2C-DFAC1604134D}" srcOrd="0" destOrd="0" presId="urn:microsoft.com/office/officeart/2009/layout/CircleArrowProcess"/>
    <dgm:cxn modelId="{51F23A1B-0622-4325-9AC3-3F5AF5986D9C}" type="presParOf" srcId="{518B134B-63CF-48B0-8B2C-DFAC1604134D}" destId="{2477FADE-025D-4CC6-87BE-68DCB1F40327}" srcOrd="0" destOrd="0" presId="urn:microsoft.com/office/officeart/2009/layout/CircleArrowProcess"/>
    <dgm:cxn modelId="{E04B436A-C8A7-4BB9-AA24-84636C00DB7D}" type="presParOf" srcId="{62B3C57F-A368-45D5-B850-EA6FC42F0B9D}" destId="{E34D9FFB-F533-439C-B35B-747660A06F69}" srcOrd="1" destOrd="0" presId="urn:microsoft.com/office/officeart/2009/layout/CircleArrowProcess"/>
    <dgm:cxn modelId="{63723A6A-0451-4C01-A94F-A0A006716F9C}" type="presParOf" srcId="{62B3C57F-A368-45D5-B850-EA6FC42F0B9D}" destId="{F6CF56EF-3F5D-4068-9093-CB738DDED1EE}" srcOrd="2" destOrd="0" presId="urn:microsoft.com/office/officeart/2009/layout/CircleArrowProcess"/>
    <dgm:cxn modelId="{93501817-407F-4B48-84BE-A7BC9D48F7DF}" type="presParOf" srcId="{62B3C57F-A368-45D5-B850-EA6FC42F0B9D}" destId="{88BCACA7-988F-44E8-8A06-CD23561B9EAA}" srcOrd="3" destOrd="0" presId="urn:microsoft.com/office/officeart/2009/layout/CircleArrowProcess"/>
    <dgm:cxn modelId="{FA88AB5D-ED21-4EA8-9638-23C8A057A35F}" type="presParOf" srcId="{88BCACA7-988F-44E8-8A06-CD23561B9EAA}" destId="{E777B35E-5EBF-488F-A17B-287EC4D07541}" srcOrd="0" destOrd="0" presId="urn:microsoft.com/office/officeart/2009/layout/CircleArrowProcess"/>
    <dgm:cxn modelId="{688FB64C-69E7-498E-9AA2-95FFEA0314DC}" type="presParOf" srcId="{62B3C57F-A368-45D5-B850-EA6FC42F0B9D}" destId="{8402F39F-FE4F-44B4-B97D-8AAA6B0984DC}" srcOrd="4" destOrd="0" presId="urn:microsoft.com/office/officeart/2009/layout/CircleArrowProcess"/>
    <dgm:cxn modelId="{D49D1C7C-D63D-42CE-A70A-398999D6D14B}" type="presParOf" srcId="{62B3C57F-A368-45D5-B850-EA6FC42F0B9D}" destId="{CD47DA17-7DC9-4706-9D20-D2737F35A63F}" srcOrd="5" destOrd="0" presId="urn:microsoft.com/office/officeart/2009/layout/CircleArrowProcess"/>
    <dgm:cxn modelId="{9E94AF4B-FF92-4F83-BACB-230BD3A6698A}" type="presParOf" srcId="{62B3C57F-A368-45D5-B850-EA6FC42F0B9D}" destId="{83ED62AE-9AFC-4DB0-8EF8-E94B281B05C0}" srcOrd="6" destOrd="0" presId="urn:microsoft.com/office/officeart/2009/layout/CircleArrowProcess"/>
    <dgm:cxn modelId="{872868D9-2D2E-43F6-84BA-FE22880DE695}" type="presParOf" srcId="{83ED62AE-9AFC-4DB0-8EF8-E94B281B05C0}" destId="{04956C0E-DACE-4985-BCD4-F3C40960AA30}" srcOrd="0" destOrd="0" presId="urn:microsoft.com/office/officeart/2009/layout/CircleArrowProcess"/>
    <dgm:cxn modelId="{CF45DEFC-DC41-421B-B9D3-8E6E1D2EC82F}" type="presParOf" srcId="{62B3C57F-A368-45D5-B850-EA6FC42F0B9D}" destId="{836E8C78-A48A-49FE-AD65-E78A57BA5C6D}" srcOrd="7" destOrd="0" presId="urn:microsoft.com/office/officeart/2009/layout/CircleArrowProcess"/>
    <dgm:cxn modelId="{0FDFFA88-28F7-41D3-871D-E2621FFB44FD}" type="presParOf" srcId="{62B3C57F-A368-45D5-B850-EA6FC42F0B9D}" destId="{E30B5618-947E-47C9-A256-A4E22B0206AB}" srcOrd="8" destOrd="0" presId="urn:microsoft.com/office/officeart/2009/layout/CircleArrowProces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80DA0D-AC19-4505-8096-24383C0421D0}" type="doc">
      <dgm:prSet loTypeId="urn:microsoft.com/office/officeart/2008/layout/VerticalCurvedList" loCatId="list" qsTypeId="urn:microsoft.com/office/officeart/2005/8/quickstyle/3d1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0CE1EAF3-EB64-452C-A353-2B9332D93F64}">
      <dgm:prSet phldrT="[Текст]" custT="1"/>
      <dgm:spPr/>
      <dgm:t>
        <a:bodyPr/>
        <a:lstStyle/>
        <a:p>
          <a:pPr algn="l"/>
          <a:r>
            <a:rPr lang="ru-RU" sz="2800" b="1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Владение социальными навыками для успешного сотрудничества в группе</a:t>
          </a:r>
        </a:p>
      </dgm:t>
    </dgm:pt>
    <dgm:pt modelId="{4B7A1ECF-9636-47B3-9FFF-625491F94061}" type="parTrans" cxnId="{95E243F6-EB4F-4BD2-BA45-C1053031E322}">
      <dgm:prSet/>
      <dgm:spPr/>
      <dgm:t>
        <a:bodyPr/>
        <a:lstStyle/>
        <a:p>
          <a:endParaRPr lang="ru-RU"/>
        </a:p>
      </dgm:t>
    </dgm:pt>
    <dgm:pt modelId="{B5323F36-64E2-4590-AB57-7832C0CCA8F6}" type="sibTrans" cxnId="{95E243F6-EB4F-4BD2-BA45-C1053031E322}">
      <dgm:prSet/>
      <dgm:spPr/>
      <dgm:t>
        <a:bodyPr/>
        <a:lstStyle/>
        <a:p>
          <a:endParaRPr lang="ru-RU"/>
        </a:p>
      </dgm:t>
    </dgm:pt>
    <dgm:pt modelId="{1FF3CF23-BEE3-4630-93AE-155DC0FB7CC0}">
      <dgm:prSet phldrT="[Текст]" custT="1"/>
      <dgm:spPr/>
      <dgm:t>
        <a:bodyPr/>
        <a:lstStyle/>
        <a:p>
          <a:pPr algn="l"/>
          <a:r>
            <a:rPr lang="ru-RU" sz="2800" b="1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Прямой контакт участников коммуникативного процесса</a:t>
          </a:r>
        </a:p>
      </dgm:t>
    </dgm:pt>
    <dgm:pt modelId="{3912B099-E085-4DA7-BEE8-F4EA73052C90}" type="parTrans" cxnId="{B1ABCB98-D65B-4ED0-B1A0-1549BAEA1131}">
      <dgm:prSet/>
      <dgm:spPr/>
      <dgm:t>
        <a:bodyPr/>
        <a:lstStyle/>
        <a:p>
          <a:endParaRPr lang="ru-RU"/>
        </a:p>
      </dgm:t>
    </dgm:pt>
    <dgm:pt modelId="{A78894A8-C099-470F-8096-18911AF29018}" type="sibTrans" cxnId="{B1ABCB98-D65B-4ED0-B1A0-1549BAEA1131}">
      <dgm:prSet/>
      <dgm:spPr/>
      <dgm:t>
        <a:bodyPr/>
        <a:lstStyle/>
        <a:p>
          <a:endParaRPr lang="ru-RU"/>
        </a:p>
      </dgm:t>
    </dgm:pt>
    <dgm:pt modelId="{05DCB43A-86C6-4A74-84A4-BEC1987FF7AD}">
      <dgm:prSet phldrT="[Текст]" custT="1"/>
      <dgm:spPr/>
      <dgm:t>
        <a:bodyPr/>
        <a:lstStyle/>
        <a:p>
          <a:pPr algn="l"/>
          <a:r>
            <a:rPr lang="ru-RU" sz="2800" b="1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Воспитание ответственности</a:t>
          </a:r>
        </a:p>
      </dgm:t>
    </dgm:pt>
    <dgm:pt modelId="{48123684-21CD-4B23-9FCE-BCE59FFB56FF}" type="parTrans" cxnId="{A7B1C2C6-4232-4AFA-AA07-F2A33657F8C8}">
      <dgm:prSet/>
      <dgm:spPr/>
      <dgm:t>
        <a:bodyPr/>
        <a:lstStyle/>
        <a:p>
          <a:endParaRPr lang="ru-RU"/>
        </a:p>
      </dgm:t>
    </dgm:pt>
    <dgm:pt modelId="{B64D026A-FABE-4299-914A-FB9E5AAD51CC}" type="sibTrans" cxnId="{A7B1C2C6-4232-4AFA-AA07-F2A33657F8C8}">
      <dgm:prSet/>
      <dgm:spPr/>
      <dgm:t>
        <a:bodyPr/>
        <a:lstStyle/>
        <a:p>
          <a:endParaRPr lang="ru-RU"/>
        </a:p>
      </dgm:t>
    </dgm:pt>
    <dgm:pt modelId="{E512BB72-1373-44A6-9327-FAF1DF34E8AC}">
      <dgm:prSet custT="1"/>
      <dgm:spPr/>
      <dgm:t>
        <a:bodyPr/>
        <a:lstStyle/>
        <a:p>
          <a:pPr algn="l"/>
          <a:r>
            <a:rPr lang="ru-RU" sz="2800" b="1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Позитивная взаимная ответственность </a:t>
          </a:r>
        </a:p>
      </dgm:t>
    </dgm:pt>
    <dgm:pt modelId="{98836A87-CD7F-4874-AF0B-12B9B402C7E7}" type="parTrans" cxnId="{2D36ACC1-11B5-4E4A-950C-22334C47A7C3}">
      <dgm:prSet/>
      <dgm:spPr/>
      <dgm:t>
        <a:bodyPr/>
        <a:lstStyle/>
        <a:p>
          <a:endParaRPr lang="ru-RU"/>
        </a:p>
      </dgm:t>
    </dgm:pt>
    <dgm:pt modelId="{86EE47AB-2259-40F8-9A14-4AD7489A9451}" type="sibTrans" cxnId="{2D36ACC1-11B5-4E4A-950C-22334C47A7C3}">
      <dgm:prSet/>
      <dgm:spPr/>
      <dgm:t>
        <a:bodyPr/>
        <a:lstStyle/>
        <a:p>
          <a:endParaRPr lang="ru-RU"/>
        </a:p>
      </dgm:t>
    </dgm:pt>
    <dgm:pt modelId="{98DD1EDF-6B70-4976-B4BB-1398EEA8FAD8}" type="pres">
      <dgm:prSet presAssocID="{C080DA0D-AC19-4505-8096-24383C0421D0}" presName="Name0" presStyleCnt="0">
        <dgm:presLayoutVars>
          <dgm:chMax val="7"/>
          <dgm:chPref val="7"/>
          <dgm:dir/>
        </dgm:presLayoutVars>
      </dgm:prSet>
      <dgm:spPr/>
    </dgm:pt>
    <dgm:pt modelId="{FF021856-5C97-49F2-850F-ECAEC3E76528}" type="pres">
      <dgm:prSet presAssocID="{C080DA0D-AC19-4505-8096-24383C0421D0}" presName="Name1" presStyleCnt="0"/>
      <dgm:spPr/>
    </dgm:pt>
    <dgm:pt modelId="{D14549A5-3011-4403-93CD-189559B79545}" type="pres">
      <dgm:prSet presAssocID="{C080DA0D-AC19-4505-8096-24383C0421D0}" presName="cycle" presStyleCnt="0"/>
      <dgm:spPr/>
    </dgm:pt>
    <dgm:pt modelId="{EF4C36D7-C267-486F-87E2-011D571E5EAB}" type="pres">
      <dgm:prSet presAssocID="{C080DA0D-AC19-4505-8096-24383C0421D0}" presName="srcNode" presStyleLbl="node1" presStyleIdx="0" presStyleCnt="4"/>
      <dgm:spPr/>
    </dgm:pt>
    <dgm:pt modelId="{FF313296-D9BF-454E-AF2C-075FB305C3E6}" type="pres">
      <dgm:prSet presAssocID="{C080DA0D-AC19-4505-8096-24383C0421D0}" presName="conn" presStyleLbl="parChTrans1D2" presStyleIdx="0" presStyleCnt="1"/>
      <dgm:spPr/>
    </dgm:pt>
    <dgm:pt modelId="{9B0D2E55-D4A9-4C66-A238-A858420FECCD}" type="pres">
      <dgm:prSet presAssocID="{C080DA0D-AC19-4505-8096-24383C0421D0}" presName="extraNode" presStyleLbl="node1" presStyleIdx="0" presStyleCnt="4"/>
      <dgm:spPr/>
    </dgm:pt>
    <dgm:pt modelId="{DD551630-DC70-42C0-879B-4AABAD495228}" type="pres">
      <dgm:prSet presAssocID="{C080DA0D-AC19-4505-8096-24383C0421D0}" presName="dstNode" presStyleLbl="node1" presStyleIdx="0" presStyleCnt="4"/>
      <dgm:spPr/>
    </dgm:pt>
    <dgm:pt modelId="{2219C313-850C-44A1-8E38-6DCC0AB4EF7B}" type="pres">
      <dgm:prSet presAssocID="{0CE1EAF3-EB64-452C-A353-2B9332D93F64}" presName="text_1" presStyleLbl="node1" presStyleIdx="0" presStyleCnt="4">
        <dgm:presLayoutVars>
          <dgm:bulletEnabled val="1"/>
        </dgm:presLayoutVars>
      </dgm:prSet>
      <dgm:spPr/>
    </dgm:pt>
    <dgm:pt modelId="{EB4D95E4-3FA9-4330-817A-7BA569A07DD0}" type="pres">
      <dgm:prSet presAssocID="{0CE1EAF3-EB64-452C-A353-2B9332D93F64}" presName="accent_1" presStyleCnt="0"/>
      <dgm:spPr/>
    </dgm:pt>
    <dgm:pt modelId="{14EE39EF-1B62-4DE5-8FBF-412748F43BA9}" type="pres">
      <dgm:prSet presAssocID="{0CE1EAF3-EB64-452C-A353-2B9332D93F64}" presName="accentRepeatNode" presStyleLbl="solidFgAcc1" presStyleIdx="0" presStyleCnt="4"/>
      <dgm:spPr/>
    </dgm:pt>
    <dgm:pt modelId="{92490D9C-48E9-4C13-B6E2-3939375B9B4A}" type="pres">
      <dgm:prSet presAssocID="{1FF3CF23-BEE3-4630-93AE-155DC0FB7CC0}" presName="text_2" presStyleLbl="node1" presStyleIdx="1" presStyleCnt="4">
        <dgm:presLayoutVars>
          <dgm:bulletEnabled val="1"/>
        </dgm:presLayoutVars>
      </dgm:prSet>
      <dgm:spPr/>
    </dgm:pt>
    <dgm:pt modelId="{DBAB3A94-CF8D-4F9E-99CC-740D7F71F9FE}" type="pres">
      <dgm:prSet presAssocID="{1FF3CF23-BEE3-4630-93AE-155DC0FB7CC0}" presName="accent_2" presStyleCnt="0"/>
      <dgm:spPr/>
    </dgm:pt>
    <dgm:pt modelId="{85B77BD1-9D70-4A4A-AF4C-5431197AD021}" type="pres">
      <dgm:prSet presAssocID="{1FF3CF23-BEE3-4630-93AE-155DC0FB7CC0}" presName="accentRepeatNode" presStyleLbl="solidFgAcc1" presStyleIdx="1" presStyleCnt="4"/>
      <dgm:spPr/>
    </dgm:pt>
    <dgm:pt modelId="{9AFAC837-413E-4D1C-BCB3-720536573857}" type="pres">
      <dgm:prSet presAssocID="{05DCB43A-86C6-4A74-84A4-BEC1987FF7AD}" presName="text_3" presStyleLbl="node1" presStyleIdx="2" presStyleCnt="4">
        <dgm:presLayoutVars>
          <dgm:bulletEnabled val="1"/>
        </dgm:presLayoutVars>
      </dgm:prSet>
      <dgm:spPr/>
    </dgm:pt>
    <dgm:pt modelId="{DDA10A3B-9B3D-42F8-B465-69198D3B4EB8}" type="pres">
      <dgm:prSet presAssocID="{05DCB43A-86C6-4A74-84A4-BEC1987FF7AD}" presName="accent_3" presStyleCnt="0"/>
      <dgm:spPr/>
    </dgm:pt>
    <dgm:pt modelId="{A68CF7F4-2CF1-40B9-95D9-A7CD0635385A}" type="pres">
      <dgm:prSet presAssocID="{05DCB43A-86C6-4A74-84A4-BEC1987FF7AD}" presName="accentRepeatNode" presStyleLbl="solidFgAcc1" presStyleIdx="2" presStyleCnt="4"/>
      <dgm:spPr/>
    </dgm:pt>
    <dgm:pt modelId="{C6510E31-9BBC-4570-AC62-35C0D74F177A}" type="pres">
      <dgm:prSet presAssocID="{E512BB72-1373-44A6-9327-FAF1DF34E8AC}" presName="text_4" presStyleLbl="node1" presStyleIdx="3" presStyleCnt="4">
        <dgm:presLayoutVars>
          <dgm:bulletEnabled val="1"/>
        </dgm:presLayoutVars>
      </dgm:prSet>
      <dgm:spPr/>
    </dgm:pt>
    <dgm:pt modelId="{BAF17258-9C2E-499C-83BF-60A48F691B70}" type="pres">
      <dgm:prSet presAssocID="{E512BB72-1373-44A6-9327-FAF1DF34E8AC}" presName="accent_4" presStyleCnt="0"/>
      <dgm:spPr/>
    </dgm:pt>
    <dgm:pt modelId="{993A0CB0-D9A9-4C54-8D9A-8B6C8DD0393E}" type="pres">
      <dgm:prSet presAssocID="{E512BB72-1373-44A6-9327-FAF1DF34E8AC}" presName="accentRepeatNode" presStyleLbl="solidFgAcc1" presStyleIdx="3" presStyleCnt="4"/>
      <dgm:spPr/>
    </dgm:pt>
  </dgm:ptLst>
  <dgm:cxnLst>
    <dgm:cxn modelId="{B50C9002-F2C0-41C9-8C63-FAA5565FFFBF}" type="presOf" srcId="{05DCB43A-86C6-4A74-84A4-BEC1987FF7AD}" destId="{9AFAC837-413E-4D1C-BCB3-720536573857}" srcOrd="0" destOrd="0" presId="urn:microsoft.com/office/officeart/2008/layout/VerticalCurvedList"/>
    <dgm:cxn modelId="{76C9850B-37CA-4C40-9EE9-119C2F86CD53}" type="presOf" srcId="{1FF3CF23-BEE3-4630-93AE-155DC0FB7CC0}" destId="{92490D9C-48E9-4C13-B6E2-3939375B9B4A}" srcOrd="0" destOrd="0" presId="urn:microsoft.com/office/officeart/2008/layout/VerticalCurvedList"/>
    <dgm:cxn modelId="{2152B81A-48FE-48C0-A6AD-6E12707D9059}" type="presOf" srcId="{E512BB72-1373-44A6-9327-FAF1DF34E8AC}" destId="{C6510E31-9BBC-4570-AC62-35C0D74F177A}" srcOrd="0" destOrd="0" presId="urn:microsoft.com/office/officeart/2008/layout/VerticalCurvedList"/>
    <dgm:cxn modelId="{8A83D831-B9A9-40C1-BD40-540511060D9F}" type="presOf" srcId="{0CE1EAF3-EB64-452C-A353-2B9332D93F64}" destId="{2219C313-850C-44A1-8E38-6DCC0AB4EF7B}" srcOrd="0" destOrd="0" presId="urn:microsoft.com/office/officeart/2008/layout/VerticalCurvedList"/>
    <dgm:cxn modelId="{80964A88-34EA-468F-9BBE-A93B323CBA4D}" type="presOf" srcId="{C080DA0D-AC19-4505-8096-24383C0421D0}" destId="{98DD1EDF-6B70-4976-B4BB-1398EEA8FAD8}" srcOrd="0" destOrd="0" presId="urn:microsoft.com/office/officeart/2008/layout/VerticalCurvedList"/>
    <dgm:cxn modelId="{89EC1A8E-CB16-459C-BC0F-FC7496DD9779}" type="presOf" srcId="{B5323F36-64E2-4590-AB57-7832C0CCA8F6}" destId="{FF313296-D9BF-454E-AF2C-075FB305C3E6}" srcOrd="0" destOrd="0" presId="urn:microsoft.com/office/officeart/2008/layout/VerticalCurvedList"/>
    <dgm:cxn modelId="{B1ABCB98-D65B-4ED0-B1A0-1549BAEA1131}" srcId="{C080DA0D-AC19-4505-8096-24383C0421D0}" destId="{1FF3CF23-BEE3-4630-93AE-155DC0FB7CC0}" srcOrd="1" destOrd="0" parTransId="{3912B099-E085-4DA7-BEE8-F4EA73052C90}" sibTransId="{A78894A8-C099-470F-8096-18911AF29018}"/>
    <dgm:cxn modelId="{2D36ACC1-11B5-4E4A-950C-22334C47A7C3}" srcId="{C080DA0D-AC19-4505-8096-24383C0421D0}" destId="{E512BB72-1373-44A6-9327-FAF1DF34E8AC}" srcOrd="3" destOrd="0" parTransId="{98836A87-CD7F-4874-AF0B-12B9B402C7E7}" sibTransId="{86EE47AB-2259-40F8-9A14-4AD7489A9451}"/>
    <dgm:cxn modelId="{A7B1C2C6-4232-4AFA-AA07-F2A33657F8C8}" srcId="{C080DA0D-AC19-4505-8096-24383C0421D0}" destId="{05DCB43A-86C6-4A74-84A4-BEC1987FF7AD}" srcOrd="2" destOrd="0" parTransId="{48123684-21CD-4B23-9FCE-BCE59FFB56FF}" sibTransId="{B64D026A-FABE-4299-914A-FB9E5AAD51CC}"/>
    <dgm:cxn modelId="{95E243F6-EB4F-4BD2-BA45-C1053031E322}" srcId="{C080DA0D-AC19-4505-8096-24383C0421D0}" destId="{0CE1EAF3-EB64-452C-A353-2B9332D93F64}" srcOrd="0" destOrd="0" parTransId="{4B7A1ECF-9636-47B3-9FFF-625491F94061}" sibTransId="{B5323F36-64E2-4590-AB57-7832C0CCA8F6}"/>
    <dgm:cxn modelId="{3700EF92-55C7-43B1-BD9D-42702A7AD0DF}" type="presParOf" srcId="{98DD1EDF-6B70-4976-B4BB-1398EEA8FAD8}" destId="{FF021856-5C97-49F2-850F-ECAEC3E76528}" srcOrd="0" destOrd="0" presId="urn:microsoft.com/office/officeart/2008/layout/VerticalCurvedList"/>
    <dgm:cxn modelId="{C1843664-E888-4A9B-A16A-857A74491EA4}" type="presParOf" srcId="{FF021856-5C97-49F2-850F-ECAEC3E76528}" destId="{D14549A5-3011-4403-93CD-189559B79545}" srcOrd="0" destOrd="0" presId="urn:microsoft.com/office/officeart/2008/layout/VerticalCurvedList"/>
    <dgm:cxn modelId="{48594721-D67A-4612-A57A-AA967505DF59}" type="presParOf" srcId="{D14549A5-3011-4403-93CD-189559B79545}" destId="{EF4C36D7-C267-486F-87E2-011D571E5EAB}" srcOrd="0" destOrd="0" presId="urn:microsoft.com/office/officeart/2008/layout/VerticalCurvedList"/>
    <dgm:cxn modelId="{6107EBE1-0FAC-4697-8C38-E062C2745877}" type="presParOf" srcId="{D14549A5-3011-4403-93CD-189559B79545}" destId="{FF313296-D9BF-454E-AF2C-075FB305C3E6}" srcOrd="1" destOrd="0" presId="urn:microsoft.com/office/officeart/2008/layout/VerticalCurvedList"/>
    <dgm:cxn modelId="{F76B3649-3A2B-453C-85FF-B8129CEDED96}" type="presParOf" srcId="{D14549A5-3011-4403-93CD-189559B79545}" destId="{9B0D2E55-D4A9-4C66-A238-A858420FECCD}" srcOrd="2" destOrd="0" presId="urn:microsoft.com/office/officeart/2008/layout/VerticalCurvedList"/>
    <dgm:cxn modelId="{F355C92E-6836-489A-B150-0FFB87A7C6AD}" type="presParOf" srcId="{D14549A5-3011-4403-93CD-189559B79545}" destId="{DD551630-DC70-42C0-879B-4AABAD495228}" srcOrd="3" destOrd="0" presId="urn:microsoft.com/office/officeart/2008/layout/VerticalCurvedList"/>
    <dgm:cxn modelId="{749A214C-EC1F-4DE6-AD14-2693B2CBF5EC}" type="presParOf" srcId="{FF021856-5C97-49F2-850F-ECAEC3E76528}" destId="{2219C313-850C-44A1-8E38-6DCC0AB4EF7B}" srcOrd="1" destOrd="0" presId="urn:microsoft.com/office/officeart/2008/layout/VerticalCurvedList"/>
    <dgm:cxn modelId="{951E8606-9225-4E8D-B7CD-B62EBE6E0186}" type="presParOf" srcId="{FF021856-5C97-49F2-850F-ECAEC3E76528}" destId="{EB4D95E4-3FA9-4330-817A-7BA569A07DD0}" srcOrd="2" destOrd="0" presId="urn:microsoft.com/office/officeart/2008/layout/VerticalCurvedList"/>
    <dgm:cxn modelId="{A88669A5-10BF-4938-9B78-9DCF5EBFEDD2}" type="presParOf" srcId="{EB4D95E4-3FA9-4330-817A-7BA569A07DD0}" destId="{14EE39EF-1B62-4DE5-8FBF-412748F43BA9}" srcOrd="0" destOrd="0" presId="urn:microsoft.com/office/officeart/2008/layout/VerticalCurvedList"/>
    <dgm:cxn modelId="{766D469D-649C-4F52-A06A-556FC0E3F3AF}" type="presParOf" srcId="{FF021856-5C97-49F2-850F-ECAEC3E76528}" destId="{92490D9C-48E9-4C13-B6E2-3939375B9B4A}" srcOrd="3" destOrd="0" presId="urn:microsoft.com/office/officeart/2008/layout/VerticalCurvedList"/>
    <dgm:cxn modelId="{82DC93FB-216D-4D56-BB10-21BA5EFE2387}" type="presParOf" srcId="{FF021856-5C97-49F2-850F-ECAEC3E76528}" destId="{DBAB3A94-CF8D-4F9E-99CC-740D7F71F9FE}" srcOrd="4" destOrd="0" presId="urn:microsoft.com/office/officeart/2008/layout/VerticalCurvedList"/>
    <dgm:cxn modelId="{C3C87B6A-1B64-47F8-8A9D-64334243EF8F}" type="presParOf" srcId="{DBAB3A94-CF8D-4F9E-99CC-740D7F71F9FE}" destId="{85B77BD1-9D70-4A4A-AF4C-5431197AD021}" srcOrd="0" destOrd="0" presId="urn:microsoft.com/office/officeart/2008/layout/VerticalCurvedList"/>
    <dgm:cxn modelId="{5C48F4AC-EA4D-4015-9BE0-FE5988FC12A1}" type="presParOf" srcId="{FF021856-5C97-49F2-850F-ECAEC3E76528}" destId="{9AFAC837-413E-4D1C-BCB3-720536573857}" srcOrd="5" destOrd="0" presId="urn:microsoft.com/office/officeart/2008/layout/VerticalCurvedList"/>
    <dgm:cxn modelId="{8C4AE5C2-3861-4E90-A1E0-D7D7FFCD77AF}" type="presParOf" srcId="{FF021856-5C97-49F2-850F-ECAEC3E76528}" destId="{DDA10A3B-9B3D-42F8-B465-69198D3B4EB8}" srcOrd="6" destOrd="0" presId="urn:microsoft.com/office/officeart/2008/layout/VerticalCurvedList"/>
    <dgm:cxn modelId="{728EB110-6662-4743-B1FA-98982C23313A}" type="presParOf" srcId="{DDA10A3B-9B3D-42F8-B465-69198D3B4EB8}" destId="{A68CF7F4-2CF1-40B9-95D9-A7CD0635385A}" srcOrd="0" destOrd="0" presId="urn:microsoft.com/office/officeart/2008/layout/VerticalCurvedList"/>
    <dgm:cxn modelId="{F61D47CE-373B-4779-B14C-C311060A2941}" type="presParOf" srcId="{FF021856-5C97-49F2-850F-ECAEC3E76528}" destId="{C6510E31-9BBC-4570-AC62-35C0D74F177A}" srcOrd="7" destOrd="0" presId="urn:microsoft.com/office/officeart/2008/layout/VerticalCurvedList"/>
    <dgm:cxn modelId="{A1C3779F-897E-4FB4-A051-301CAA86A621}" type="presParOf" srcId="{FF021856-5C97-49F2-850F-ECAEC3E76528}" destId="{BAF17258-9C2E-499C-83BF-60A48F691B70}" srcOrd="8" destOrd="0" presId="urn:microsoft.com/office/officeart/2008/layout/VerticalCurvedList"/>
    <dgm:cxn modelId="{102BC33C-B536-482C-B0C9-B17BA81548AF}" type="presParOf" srcId="{BAF17258-9C2E-499C-83BF-60A48F691B70}" destId="{993A0CB0-D9A9-4C54-8D9A-8B6C8DD0393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77FADE-025D-4CC6-87BE-68DCB1F40327}">
      <dsp:nvSpPr>
        <dsp:cNvPr id="0" name=""/>
        <dsp:cNvSpPr/>
      </dsp:nvSpPr>
      <dsp:spPr>
        <a:xfrm>
          <a:off x="2970150" y="0"/>
          <a:ext cx="3008775" cy="3009233"/>
        </a:xfrm>
        <a:prstGeom prst="circularArrow">
          <a:avLst>
            <a:gd name="adj1" fmla="val 10980"/>
            <a:gd name="adj2" fmla="val 1142322"/>
            <a:gd name="adj3" fmla="val 4500000"/>
            <a:gd name="adj4" fmla="val 10800000"/>
            <a:gd name="adj5" fmla="val 125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4D9FFB-F533-439C-B35B-747660A06F69}">
      <dsp:nvSpPr>
        <dsp:cNvPr id="0" name=""/>
        <dsp:cNvSpPr/>
      </dsp:nvSpPr>
      <dsp:spPr>
        <a:xfrm>
          <a:off x="6110516" y="823741"/>
          <a:ext cx="4163013" cy="17385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>
              <a:solidFill>
                <a:srgbClr val="0070C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развитие навыков сотрудничества у младшего школьника;</a:t>
          </a:r>
          <a:endParaRPr lang="ru-RU" sz="2800" kern="1200" dirty="0">
            <a:solidFill>
              <a:srgbClr val="0070C0"/>
            </a:solidFill>
            <a:latin typeface="Comic Sans MS" panose="030F0702030302020204" pitchFamily="66" charset="0"/>
          </a:endParaRPr>
        </a:p>
        <a:p>
          <a:pPr lvl="1" algn="l" defTabSz="1866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 dirty="0"/>
        </a:p>
        <a:p>
          <a:pPr lvl="1" algn="l"/>
          <a:endParaRPr lang="ru-RU" sz="1800" kern="1200" dirty="0"/>
        </a:p>
      </dsp:txBody>
      <dsp:txXfrm>
        <a:off x="6110516" y="823741"/>
        <a:ext cx="4163013" cy="1738554"/>
      </dsp:txXfrm>
    </dsp:sp>
    <dsp:sp modelId="{F6CF56EF-3F5D-4068-9093-CB738DDED1EE}">
      <dsp:nvSpPr>
        <dsp:cNvPr id="0" name=""/>
        <dsp:cNvSpPr/>
      </dsp:nvSpPr>
      <dsp:spPr>
        <a:xfrm>
          <a:off x="3635188" y="1086424"/>
          <a:ext cx="1671918" cy="835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3200" b="0" kern="1200" dirty="0">
              <a:solidFill>
                <a:srgbClr val="0070C0"/>
              </a:solidFill>
              <a:effectLst/>
              <a:latin typeface="Comic Sans MS" pitchFamily="66" charset="0"/>
              <a:ea typeface="Calibri" pitchFamily="34" charset="0"/>
              <a:cs typeface="Times New Roman" pitchFamily="18" charset="0"/>
            </a:rPr>
            <a:t>Объект</a:t>
          </a:r>
          <a:endParaRPr lang="ru-RU" sz="3200" b="0" kern="1200" dirty="0">
            <a:solidFill>
              <a:srgbClr val="0070C0"/>
            </a:solidFill>
            <a:effectLst/>
          </a:endParaRPr>
        </a:p>
      </dsp:txBody>
      <dsp:txXfrm>
        <a:off x="3635188" y="1086424"/>
        <a:ext cx="1671918" cy="835759"/>
      </dsp:txXfrm>
    </dsp:sp>
    <dsp:sp modelId="{E777B35E-5EBF-488F-A17B-287EC4D07541}">
      <dsp:nvSpPr>
        <dsp:cNvPr id="0" name=""/>
        <dsp:cNvSpPr/>
      </dsp:nvSpPr>
      <dsp:spPr>
        <a:xfrm>
          <a:off x="2134473" y="1729027"/>
          <a:ext cx="3008775" cy="3009233"/>
        </a:xfrm>
        <a:prstGeom prst="leftCircularArrow">
          <a:avLst>
            <a:gd name="adj1" fmla="val 10980"/>
            <a:gd name="adj2" fmla="val 1142322"/>
            <a:gd name="adj3" fmla="val 6300000"/>
            <a:gd name="adj4" fmla="val 18900000"/>
            <a:gd name="adj5" fmla="val 12500"/>
          </a:avLst>
        </a:prstGeom>
        <a:solidFill>
          <a:srgbClr val="FF924F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02F39F-FE4F-44B4-B97D-8AAA6B0984DC}">
      <dsp:nvSpPr>
        <dsp:cNvPr id="0" name=""/>
        <dsp:cNvSpPr/>
      </dsp:nvSpPr>
      <dsp:spPr>
        <a:xfrm>
          <a:off x="5476435" y="2506588"/>
          <a:ext cx="6116852" cy="12039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>
              <a:solidFill>
                <a:srgbClr val="00990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</a:t>
          </a:r>
          <a:r>
            <a:rPr lang="ru-RU" sz="2600" kern="1200" dirty="0">
              <a:solidFill>
                <a:srgbClr val="009900"/>
              </a:solidFill>
            </a:rPr>
            <a:t>процесс развития навыков сотрудничества младших школьников               в кооперативном обучении</a:t>
          </a:r>
          <a:endParaRPr lang="ru-RU" sz="2600" kern="1200" dirty="0"/>
        </a:p>
      </dsp:txBody>
      <dsp:txXfrm>
        <a:off x="5476435" y="2506588"/>
        <a:ext cx="6116852" cy="1203943"/>
      </dsp:txXfrm>
    </dsp:sp>
    <dsp:sp modelId="{CD47DA17-7DC9-4706-9D20-D2737F35A63F}">
      <dsp:nvSpPr>
        <dsp:cNvPr id="0" name=""/>
        <dsp:cNvSpPr/>
      </dsp:nvSpPr>
      <dsp:spPr>
        <a:xfrm>
          <a:off x="2802901" y="2825453"/>
          <a:ext cx="1671918" cy="835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solidFill>
                <a:srgbClr val="009900"/>
              </a:solidFill>
              <a:latin typeface="Comic Sans MS" panose="030F0702030302020204" pitchFamily="66" charset="0"/>
            </a:rPr>
            <a:t>Предмет</a:t>
          </a:r>
        </a:p>
      </dsp:txBody>
      <dsp:txXfrm>
        <a:off x="2802901" y="2825453"/>
        <a:ext cx="1671918" cy="835759"/>
      </dsp:txXfrm>
    </dsp:sp>
    <dsp:sp modelId="{04956C0E-DACE-4985-BCD4-F3C40960AA30}">
      <dsp:nvSpPr>
        <dsp:cNvPr id="0" name=""/>
        <dsp:cNvSpPr/>
      </dsp:nvSpPr>
      <dsp:spPr>
        <a:xfrm>
          <a:off x="3184295" y="3664963"/>
          <a:ext cx="2585004" cy="2586040"/>
        </a:xfrm>
        <a:prstGeom prst="blockArc">
          <a:avLst>
            <a:gd name="adj1" fmla="val 13500000"/>
            <a:gd name="adj2" fmla="val 10800000"/>
            <a:gd name="adj3" fmla="val 12740"/>
          </a:avLst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36E8C78-A48A-49FE-AD65-E78A57BA5C6D}">
      <dsp:nvSpPr>
        <dsp:cNvPr id="0" name=""/>
        <dsp:cNvSpPr/>
      </dsp:nvSpPr>
      <dsp:spPr>
        <a:xfrm>
          <a:off x="5901268" y="4032261"/>
          <a:ext cx="5153382" cy="22052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marR="0" lvl="1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>
              <a:solidFill>
                <a:srgbClr val="FF6600"/>
              </a:solidFill>
              <a:latin typeface="Comic Sans MS" pitchFamily="66" charset="0"/>
              <a:ea typeface="Calibri" pitchFamily="34" charset="0"/>
              <a:cs typeface="Times New Roman" pitchFamily="18" charset="0"/>
            </a:rPr>
            <a:t> разработать комплекс занятий для младших школьников по развитию навыков сотрудничества в процессе кооперативного обучения.</a:t>
          </a:r>
          <a:endParaRPr lang="ru-RU" sz="2400" kern="1200" dirty="0">
            <a:solidFill>
              <a:srgbClr val="FF6600"/>
            </a:solidFill>
            <a:latin typeface="Comic Sans MS" pitchFamily="66" charset="0"/>
          </a:endParaRPr>
        </a:p>
        <a:p>
          <a:pPr marL="228600" lvl="1" indent="0" algn="ctr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endParaRPr lang="ru-RU" sz="1800" kern="1200" dirty="0">
            <a:latin typeface="Comic Sans MS" pitchFamily="66" charset="0"/>
          </a:endParaRPr>
        </a:p>
      </dsp:txBody>
      <dsp:txXfrm>
        <a:off x="5901268" y="4032261"/>
        <a:ext cx="5153382" cy="2205275"/>
      </dsp:txXfrm>
    </dsp:sp>
    <dsp:sp modelId="{E30B5618-947E-47C9-A256-A4E22B0206AB}">
      <dsp:nvSpPr>
        <dsp:cNvPr id="0" name=""/>
        <dsp:cNvSpPr/>
      </dsp:nvSpPr>
      <dsp:spPr>
        <a:xfrm>
          <a:off x="3639143" y="4566983"/>
          <a:ext cx="1671918" cy="8357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200" kern="1200" dirty="0">
              <a:solidFill>
                <a:srgbClr val="FF6600"/>
              </a:solidFill>
              <a:latin typeface="Comic Sans MS" panose="030F0702030302020204" pitchFamily="66" charset="0"/>
            </a:rPr>
            <a:t>Цель</a:t>
          </a:r>
        </a:p>
      </dsp:txBody>
      <dsp:txXfrm>
        <a:off x="3639143" y="4566983"/>
        <a:ext cx="1671918" cy="83575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313296-D9BF-454E-AF2C-075FB305C3E6}">
      <dsp:nvSpPr>
        <dsp:cNvPr id="0" name=""/>
        <dsp:cNvSpPr/>
      </dsp:nvSpPr>
      <dsp:spPr>
        <a:xfrm>
          <a:off x="-6941196" y="-1061192"/>
          <a:ext cx="8260716" cy="8260716"/>
        </a:xfrm>
        <a:prstGeom prst="blockArc">
          <a:avLst>
            <a:gd name="adj1" fmla="val 18900000"/>
            <a:gd name="adj2" fmla="val 2700000"/>
            <a:gd name="adj3" fmla="val 261"/>
          </a:avLst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219C313-850C-44A1-8E38-6DCC0AB4EF7B}">
      <dsp:nvSpPr>
        <dsp:cNvPr id="0" name=""/>
        <dsp:cNvSpPr/>
      </dsp:nvSpPr>
      <dsp:spPr>
        <a:xfrm>
          <a:off x="690391" y="471914"/>
          <a:ext cx="8470235" cy="94432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55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Владение социальными навыками для успешного сотрудничества в группе</a:t>
          </a:r>
        </a:p>
      </dsp:txBody>
      <dsp:txXfrm>
        <a:off x="690391" y="471914"/>
        <a:ext cx="8470235" cy="944320"/>
      </dsp:txXfrm>
    </dsp:sp>
    <dsp:sp modelId="{14EE39EF-1B62-4DE5-8FBF-412748F43BA9}">
      <dsp:nvSpPr>
        <dsp:cNvPr id="0" name=""/>
        <dsp:cNvSpPr/>
      </dsp:nvSpPr>
      <dsp:spPr>
        <a:xfrm>
          <a:off x="100191" y="353874"/>
          <a:ext cx="1180401" cy="11804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2490D9C-48E9-4C13-B6E2-3939375B9B4A}">
      <dsp:nvSpPr>
        <dsp:cNvPr id="0" name=""/>
        <dsp:cNvSpPr/>
      </dsp:nvSpPr>
      <dsp:spPr>
        <a:xfrm>
          <a:off x="1231792" y="1888641"/>
          <a:ext cx="7928834" cy="944320"/>
        </a:xfrm>
        <a:prstGeom prst="rect">
          <a:avLst/>
        </a:prstGeom>
        <a:gradFill rotWithShape="0">
          <a:gsLst>
            <a:gs pos="0">
              <a:schemeClr val="accent2">
                <a:hueOff val="-2291539"/>
                <a:satOff val="23095"/>
                <a:lumOff val="202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291539"/>
                <a:satOff val="23095"/>
                <a:lumOff val="202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291539"/>
                <a:satOff val="23095"/>
                <a:lumOff val="202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55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Прямой контакт участников коммуникативного процесса</a:t>
          </a:r>
        </a:p>
      </dsp:txBody>
      <dsp:txXfrm>
        <a:off x="1231792" y="1888641"/>
        <a:ext cx="7928834" cy="944320"/>
      </dsp:txXfrm>
    </dsp:sp>
    <dsp:sp modelId="{85B77BD1-9D70-4A4A-AF4C-5431197AD021}">
      <dsp:nvSpPr>
        <dsp:cNvPr id="0" name=""/>
        <dsp:cNvSpPr/>
      </dsp:nvSpPr>
      <dsp:spPr>
        <a:xfrm>
          <a:off x="641592" y="1770601"/>
          <a:ext cx="1180401" cy="11804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2291539"/>
              <a:satOff val="23095"/>
              <a:lumOff val="2026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AFAC837-413E-4D1C-BCB3-720536573857}">
      <dsp:nvSpPr>
        <dsp:cNvPr id="0" name=""/>
        <dsp:cNvSpPr/>
      </dsp:nvSpPr>
      <dsp:spPr>
        <a:xfrm>
          <a:off x="1231792" y="3305368"/>
          <a:ext cx="7928834" cy="944320"/>
        </a:xfrm>
        <a:prstGeom prst="rect">
          <a:avLst/>
        </a:prstGeom>
        <a:gradFill rotWithShape="0">
          <a:gsLst>
            <a:gs pos="0">
              <a:schemeClr val="accent2">
                <a:hueOff val="-4583078"/>
                <a:satOff val="46190"/>
                <a:lumOff val="405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4583078"/>
                <a:satOff val="46190"/>
                <a:lumOff val="405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4583078"/>
                <a:satOff val="46190"/>
                <a:lumOff val="405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55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Воспитание ответственности</a:t>
          </a:r>
        </a:p>
      </dsp:txBody>
      <dsp:txXfrm>
        <a:off x="1231792" y="3305368"/>
        <a:ext cx="7928834" cy="944320"/>
      </dsp:txXfrm>
    </dsp:sp>
    <dsp:sp modelId="{A68CF7F4-2CF1-40B9-95D9-A7CD0635385A}">
      <dsp:nvSpPr>
        <dsp:cNvPr id="0" name=""/>
        <dsp:cNvSpPr/>
      </dsp:nvSpPr>
      <dsp:spPr>
        <a:xfrm>
          <a:off x="641592" y="3187328"/>
          <a:ext cx="1180401" cy="11804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4583078"/>
              <a:satOff val="46190"/>
              <a:lumOff val="4052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6510E31-9BBC-4570-AC62-35C0D74F177A}">
      <dsp:nvSpPr>
        <dsp:cNvPr id="0" name=""/>
        <dsp:cNvSpPr/>
      </dsp:nvSpPr>
      <dsp:spPr>
        <a:xfrm>
          <a:off x="690391" y="4722095"/>
          <a:ext cx="8470235" cy="944320"/>
        </a:xfrm>
        <a:prstGeom prst="rect">
          <a:avLst/>
        </a:prstGeom>
        <a:gradFill rotWithShape="0">
          <a:gsLst>
            <a:gs pos="0">
              <a:schemeClr val="accent2">
                <a:hueOff val="-6874617"/>
                <a:satOff val="69285"/>
                <a:lumOff val="607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6874617"/>
                <a:satOff val="69285"/>
                <a:lumOff val="607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6874617"/>
                <a:satOff val="69285"/>
                <a:lumOff val="607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49555" tIns="71120" rIns="71120" bIns="7112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ln>
                <a:solidFill>
                  <a:srgbClr val="660033"/>
                </a:solidFill>
              </a:ln>
              <a:latin typeface="Comic Sans MS" panose="030F0702030302020204" pitchFamily="66" charset="0"/>
            </a:rPr>
            <a:t>Позитивная взаимная ответственность </a:t>
          </a:r>
        </a:p>
      </dsp:txBody>
      <dsp:txXfrm>
        <a:off x="690391" y="4722095"/>
        <a:ext cx="8470235" cy="944320"/>
      </dsp:txXfrm>
    </dsp:sp>
    <dsp:sp modelId="{993A0CB0-D9A9-4C54-8D9A-8B6C8DD0393E}">
      <dsp:nvSpPr>
        <dsp:cNvPr id="0" name=""/>
        <dsp:cNvSpPr/>
      </dsp:nvSpPr>
      <dsp:spPr>
        <a:xfrm>
          <a:off x="100191" y="4604055"/>
          <a:ext cx="1180401" cy="1180401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-6874617"/>
              <a:satOff val="69285"/>
              <a:lumOff val="6078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z="190500"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32BAB8-313E-43A5-AA37-64709B2CB0F8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104869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104869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4869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104869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293EA8-C803-456B-A871-F24C57A0E1E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3589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1048587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048588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455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3155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05737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34935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30096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37952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83879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822719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39464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78294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293EA8-C803-456B-A871-F24C57A0E1E5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1508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3.xml"/><Relationship Id="rId4" Type="http://schemas.openxmlformats.org/officeDocument/2006/relationships/hyperlink" Target="http://bit.ly/2TtBDfr" TargetMode="Externa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6.xml"/><Relationship Id="rId4" Type="http://schemas.openxmlformats.org/officeDocument/2006/relationships/hyperlink" Target="http://bit.ly/2TtBDfr" TargetMode="Externa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3165200" y="1841533"/>
            <a:ext cx="5861600" cy="221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3442533" y="4121867"/>
            <a:ext cx="53072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933">
                <a:solidFill>
                  <a:srgbClr val="474747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-1047352" y="-969454"/>
            <a:ext cx="3088083" cy="5917659"/>
          </a:xfrm>
          <a:custGeom>
            <a:avLst/>
            <a:gdLst/>
            <a:ahLst/>
            <a:cxnLst/>
            <a:rect l="l" t="t" r="r" b="b"/>
            <a:pathLst>
              <a:path w="72129" h="138220" extrusionOk="0">
                <a:moveTo>
                  <a:pt x="43335" y="1"/>
                </a:moveTo>
                <a:cubicBezTo>
                  <a:pt x="40551" y="1"/>
                  <a:pt x="37777" y="482"/>
                  <a:pt x="35147" y="1508"/>
                </a:cubicBezTo>
                <a:cubicBezTo>
                  <a:pt x="27706" y="4425"/>
                  <a:pt x="22289" y="10879"/>
                  <a:pt x="17574" y="17320"/>
                </a:cubicBezTo>
                <a:cubicBezTo>
                  <a:pt x="12133" y="24749"/>
                  <a:pt x="7096" y="32607"/>
                  <a:pt x="4132" y="41311"/>
                </a:cubicBezTo>
                <a:cubicBezTo>
                  <a:pt x="0" y="53479"/>
                  <a:pt x="131" y="66635"/>
                  <a:pt x="310" y="79494"/>
                </a:cubicBezTo>
                <a:cubicBezTo>
                  <a:pt x="500" y="93901"/>
                  <a:pt x="715" y="108367"/>
                  <a:pt x="2858" y="122618"/>
                </a:cubicBezTo>
                <a:cubicBezTo>
                  <a:pt x="3560" y="127214"/>
                  <a:pt x="4584" y="132060"/>
                  <a:pt x="7811" y="135430"/>
                </a:cubicBezTo>
                <a:cubicBezTo>
                  <a:pt x="9721" y="137413"/>
                  <a:pt x="12491" y="138220"/>
                  <a:pt x="15702" y="138220"/>
                </a:cubicBezTo>
                <a:cubicBezTo>
                  <a:pt x="26119" y="138220"/>
                  <a:pt x="41167" y="129725"/>
                  <a:pt x="46482" y="125357"/>
                </a:cubicBezTo>
                <a:cubicBezTo>
                  <a:pt x="54150" y="119047"/>
                  <a:pt x="59460" y="109284"/>
                  <a:pt x="58531" y="99401"/>
                </a:cubicBezTo>
                <a:cubicBezTo>
                  <a:pt x="57448" y="87876"/>
                  <a:pt x="48304" y="77220"/>
                  <a:pt x="50971" y="65969"/>
                </a:cubicBezTo>
                <a:cubicBezTo>
                  <a:pt x="52816" y="58158"/>
                  <a:pt x="59817" y="52812"/>
                  <a:pt x="64353" y="46204"/>
                </a:cubicBezTo>
                <a:cubicBezTo>
                  <a:pt x="71057" y="36429"/>
                  <a:pt x="72128" y="22725"/>
                  <a:pt x="65949" y="12617"/>
                </a:cubicBezTo>
                <a:cubicBezTo>
                  <a:pt x="61242" y="4917"/>
                  <a:pt x="52237" y="1"/>
                  <a:pt x="433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" name="Google Shape;12;p2"/>
          <p:cNvSpPr/>
          <p:nvPr/>
        </p:nvSpPr>
        <p:spPr>
          <a:xfrm>
            <a:off x="11124857" y="3778868"/>
            <a:ext cx="1573604" cy="3058584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" name="Google Shape;13;p2"/>
          <p:cNvSpPr/>
          <p:nvPr/>
        </p:nvSpPr>
        <p:spPr>
          <a:xfrm>
            <a:off x="8482495" y="5872183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C1DAC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2"/>
          <p:cNvSpPr/>
          <p:nvPr/>
        </p:nvSpPr>
        <p:spPr>
          <a:xfrm>
            <a:off x="11067635" y="454712"/>
            <a:ext cx="1423757" cy="279053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" name="Google Shape;15;p2"/>
          <p:cNvSpPr/>
          <p:nvPr/>
        </p:nvSpPr>
        <p:spPr>
          <a:xfrm>
            <a:off x="-560564" y="3763047"/>
            <a:ext cx="1016475" cy="2739540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" name="Google Shape;16;p2"/>
          <p:cNvSpPr/>
          <p:nvPr/>
        </p:nvSpPr>
        <p:spPr>
          <a:xfrm>
            <a:off x="9000716" y="4781342"/>
            <a:ext cx="3923585" cy="2571497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" name="Google Shape;17;p2"/>
          <p:cNvSpPr/>
          <p:nvPr/>
        </p:nvSpPr>
        <p:spPr>
          <a:xfrm rot="-431784">
            <a:off x="-731083" y="-1091730"/>
            <a:ext cx="4428801" cy="3942907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" name="Google Shape;18;p2"/>
          <p:cNvGrpSpPr/>
          <p:nvPr/>
        </p:nvGrpSpPr>
        <p:grpSpPr>
          <a:xfrm>
            <a:off x="3132721" y="252770"/>
            <a:ext cx="672940" cy="717765"/>
            <a:chOff x="2501940" y="418177"/>
            <a:chExt cx="504705" cy="538324"/>
          </a:xfrm>
        </p:grpSpPr>
        <p:sp>
          <p:nvSpPr>
            <p:cNvPr id="19" name="Google Shape;19;p2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5" name="Google Shape;25;p2"/>
          <p:cNvGrpSpPr/>
          <p:nvPr/>
        </p:nvGrpSpPr>
        <p:grpSpPr>
          <a:xfrm>
            <a:off x="8308160" y="5512123"/>
            <a:ext cx="604609" cy="695717"/>
            <a:chOff x="6383519" y="4134092"/>
            <a:chExt cx="453457" cy="521788"/>
          </a:xfrm>
        </p:grpSpPr>
        <p:sp>
          <p:nvSpPr>
            <p:cNvPr id="26" name="Google Shape;26;p2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" name="Google Shape;33;p2"/>
          <p:cNvGrpSpPr/>
          <p:nvPr/>
        </p:nvGrpSpPr>
        <p:grpSpPr>
          <a:xfrm>
            <a:off x="10625153" y="4412668"/>
            <a:ext cx="2007720" cy="2699425"/>
            <a:chOff x="7570415" y="3649325"/>
            <a:chExt cx="1505790" cy="2024569"/>
          </a:xfrm>
        </p:grpSpPr>
        <p:sp>
          <p:nvSpPr>
            <p:cNvPr id="34" name="Google Shape;34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" name="Google Shape;37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" name="Google Shape;38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" name="Google Shape;51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6" name="Google Shape;56;p2"/>
          <p:cNvGrpSpPr/>
          <p:nvPr/>
        </p:nvGrpSpPr>
        <p:grpSpPr>
          <a:xfrm rot="10086647">
            <a:off x="-763439" y="-2024259"/>
            <a:ext cx="3209117" cy="4314732"/>
            <a:chOff x="7570415" y="3649325"/>
            <a:chExt cx="1505790" cy="2024569"/>
          </a:xfrm>
        </p:grpSpPr>
        <p:sp>
          <p:nvSpPr>
            <p:cNvPr id="57" name="Google Shape;57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" name="Google Shape;66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" name="Google Shape;78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9" name="Google Shape;79;p2"/>
          <p:cNvGrpSpPr/>
          <p:nvPr/>
        </p:nvGrpSpPr>
        <p:grpSpPr>
          <a:xfrm rot="-4692804" flipH="1">
            <a:off x="10456509" y="5140364"/>
            <a:ext cx="1613904" cy="2170249"/>
            <a:chOff x="7570415" y="3649325"/>
            <a:chExt cx="1505790" cy="2024569"/>
          </a:xfrm>
        </p:grpSpPr>
        <p:sp>
          <p:nvSpPr>
            <p:cNvPr id="80" name="Google Shape;80;p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" name="Google Shape;96;p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" name="Google Shape;97;p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" name="Google Shape;98;p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" name="Google Shape;100;p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" name="Google Shape;101;p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516728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4005200" y="3658951"/>
            <a:ext cx="4181600" cy="8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title" idx="2" hasCustomPrompt="1"/>
          </p:nvPr>
        </p:nvSpPr>
        <p:spPr>
          <a:xfrm>
            <a:off x="4393800" y="1737548"/>
            <a:ext cx="3404400" cy="13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3"/>
          <p:cNvSpPr txBox="1">
            <a:spLocks noGrp="1"/>
          </p:cNvSpPr>
          <p:nvPr>
            <p:ph type="subTitle" idx="1"/>
          </p:nvPr>
        </p:nvSpPr>
        <p:spPr>
          <a:xfrm>
            <a:off x="4005267" y="4494551"/>
            <a:ext cx="4181600" cy="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6" name="Google Shape;106;p3"/>
          <p:cNvSpPr/>
          <p:nvPr/>
        </p:nvSpPr>
        <p:spPr>
          <a:xfrm rot="9508963">
            <a:off x="9211418" y="4610280"/>
            <a:ext cx="4428791" cy="3942896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3"/>
          <p:cNvSpPr/>
          <p:nvPr/>
        </p:nvSpPr>
        <p:spPr>
          <a:xfrm rot="-3714517">
            <a:off x="8943934" y="1892912"/>
            <a:ext cx="5861644" cy="4367793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8" name="Google Shape;108;p3"/>
          <p:cNvSpPr/>
          <p:nvPr/>
        </p:nvSpPr>
        <p:spPr>
          <a:xfrm rot="10800000" flipH="1">
            <a:off x="11028814" y="-84896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9" name="Google Shape;109;p3"/>
          <p:cNvGrpSpPr/>
          <p:nvPr/>
        </p:nvGrpSpPr>
        <p:grpSpPr>
          <a:xfrm rot="-10099021" flipH="1">
            <a:off x="10403568" y="-198500"/>
            <a:ext cx="2007755" cy="2699472"/>
            <a:chOff x="7570415" y="3649325"/>
            <a:chExt cx="1505790" cy="2024569"/>
          </a:xfrm>
        </p:grpSpPr>
        <p:sp>
          <p:nvSpPr>
            <p:cNvPr id="110" name="Google Shape;110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" name="Google Shape;111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2" name="Google Shape;112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" name="Google Shape;113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" name="Google Shape;115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" name="Google Shape;119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" name="Google Shape;120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" name="Google Shape;122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" name="Google Shape;123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" name="Google Shape;126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" name="Google Shape;127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" name="Google Shape;131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" name="Google Shape;132;p3"/>
          <p:cNvGrpSpPr/>
          <p:nvPr/>
        </p:nvGrpSpPr>
        <p:grpSpPr>
          <a:xfrm rot="-5406415">
            <a:off x="10336041" y="-461622"/>
            <a:ext cx="1613808" cy="2170343"/>
            <a:chOff x="7570415" y="3649325"/>
            <a:chExt cx="1505790" cy="2024569"/>
          </a:xfrm>
        </p:grpSpPr>
        <p:sp>
          <p:nvSpPr>
            <p:cNvPr id="133" name="Google Shape;133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" name="Google Shape;134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" name="Google Shape;135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" name="Google Shape;136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" name="Google Shape;138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" name="Google Shape;139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" name="Google Shape;140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" name="Google Shape;141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" name="Google Shape;143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" name="Google Shape;147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" name="Google Shape;154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5" name="Google Shape;155;p3"/>
          <p:cNvGrpSpPr/>
          <p:nvPr/>
        </p:nvGrpSpPr>
        <p:grpSpPr>
          <a:xfrm rot="-2700000">
            <a:off x="10308463" y="5626896"/>
            <a:ext cx="604604" cy="695709"/>
            <a:chOff x="6383519" y="4134092"/>
            <a:chExt cx="453457" cy="521788"/>
          </a:xfrm>
        </p:grpSpPr>
        <p:sp>
          <p:nvSpPr>
            <p:cNvPr id="156" name="Google Shape;156;p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" name="Google Shape;162;p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3" name="Google Shape;163;p3"/>
          <p:cNvSpPr/>
          <p:nvPr/>
        </p:nvSpPr>
        <p:spPr>
          <a:xfrm rot="-1291037">
            <a:off x="-1491058" y="-1683657"/>
            <a:ext cx="4428791" cy="3942896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4" name="Google Shape;164;p3"/>
          <p:cNvSpPr/>
          <p:nvPr/>
        </p:nvSpPr>
        <p:spPr>
          <a:xfrm rot="7053396">
            <a:off x="-2656318" y="609100"/>
            <a:ext cx="5861665" cy="4367811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5" name="Google Shape;165;p3"/>
          <p:cNvSpPr/>
          <p:nvPr/>
        </p:nvSpPr>
        <p:spPr>
          <a:xfrm flipH="1">
            <a:off x="-169375" y="628937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6" name="Google Shape;166;p3"/>
          <p:cNvGrpSpPr/>
          <p:nvPr/>
        </p:nvGrpSpPr>
        <p:grpSpPr>
          <a:xfrm rot="700979" flipH="1">
            <a:off x="-262175" y="4368547"/>
            <a:ext cx="2007755" cy="2699472"/>
            <a:chOff x="7570415" y="3649325"/>
            <a:chExt cx="1505790" cy="2024569"/>
          </a:xfrm>
        </p:grpSpPr>
        <p:sp>
          <p:nvSpPr>
            <p:cNvPr id="167" name="Google Shape;167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" name="Google Shape;168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" name="Google Shape;169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" name="Google Shape;170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" name="Google Shape;171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" name="Google Shape;172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" name="Google Shape;173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" name="Google Shape;174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" name="Google Shape;175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" name="Google Shape;176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" name="Google Shape;177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" name="Google Shape;178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" name="Google Shape;179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" name="Google Shape;180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" name="Google Shape;181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" name="Google Shape;182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" name="Google Shape;183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" name="Google Shape;184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5" name="Google Shape;185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" name="Google Shape;186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" name="Google Shape;187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" name="Google Shape;188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9" name="Google Shape;189;p3"/>
          <p:cNvGrpSpPr/>
          <p:nvPr/>
        </p:nvGrpSpPr>
        <p:grpSpPr>
          <a:xfrm rot="5393585">
            <a:off x="199299" y="5160799"/>
            <a:ext cx="1613808" cy="2170343"/>
            <a:chOff x="7570415" y="3649325"/>
            <a:chExt cx="1505790" cy="2024569"/>
          </a:xfrm>
        </p:grpSpPr>
        <p:sp>
          <p:nvSpPr>
            <p:cNvPr id="190" name="Google Shape;190;p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" name="Google Shape;191;p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" name="Google Shape;192;p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" name="Google Shape;193;p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" name="Google Shape;194;p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" name="Google Shape;195;p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" name="Google Shape;196;p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" name="Google Shape;197;p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" name="Google Shape;198;p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" name="Google Shape;199;p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" name="Google Shape;200;p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" name="Google Shape;201;p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" name="Google Shape;202;p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" name="Google Shape;203;p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" name="Google Shape;204;p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" name="Google Shape;205;p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" name="Google Shape;206;p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" name="Google Shape;207;p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" name="Google Shape;208;p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" name="Google Shape;209;p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" name="Google Shape;210;p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" name="Google Shape;211;p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2" name="Google Shape;212;p3"/>
          <p:cNvGrpSpPr/>
          <p:nvPr/>
        </p:nvGrpSpPr>
        <p:grpSpPr>
          <a:xfrm rot="8644120">
            <a:off x="1266949" y="546255"/>
            <a:ext cx="604595" cy="695699"/>
            <a:chOff x="6383519" y="4134092"/>
            <a:chExt cx="453457" cy="521788"/>
          </a:xfrm>
        </p:grpSpPr>
        <p:sp>
          <p:nvSpPr>
            <p:cNvPr id="213" name="Google Shape;213;p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" name="Google Shape;214;p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" name="Google Shape;215;p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" name="Google Shape;216;p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" name="Google Shape;217;p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" name="Google Shape;218;p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" name="Google Shape;219;p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408159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"/>
          <p:cNvSpPr txBox="1">
            <a:spLocks noGrp="1"/>
          </p:cNvSpPr>
          <p:nvPr>
            <p:ph type="title"/>
          </p:nvPr>
        </p:nvSpPr>
        <p:spPr>
          <a:xfrm>
            <a:off x="960000" y="4917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22" name="Google Shape;222;p4"/>
          <p:cNvSpPr txBox="1">
            <a:spLocks noGrp="1"/>
          </p:cNvSpPr>
          <p:nvPr>
            <p:ph type="body" idx="1"/>
          </p:nvPr>
        </p:nvSpPr>
        <p:spPr>
          <a:xfrm>
            <a:off x="960000" y="1397400"/>
            <a:ext cx="10272000" cy="47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 sz="1600"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AutoNum type="arabicPeriod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AutoNum type="alphaLcPeriod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AutoNum type="romanLcPeriod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3" name="Google Shape;223;p4"/>
          <p:cNvSpPr/>
          <p:nvPr/>
        </p:nvSpPr>
        <p:spPr>
          <a:xfrm>
            <a:off x="10777803" y="-2817571"/>
            <a:ext cx="5861616" cy="4367773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4" name="Google Shape;224;p4"/>
          <p:cNvSpPr/>
          <p:nvPr/>
        </p:nvSpPr>
        <p:spPr>
          <a:xfrm rot="10800000" flipH="1">
            <a:off x="9894480" y="-84896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5" name="Google Shape;225;p4"/>
          <p:cNvGrpSpPr/>
          <p:nvPr/>
        </p:nvGrpSpPr>
        <p:grpSpPr>
          <a:xfrm rot="-9931168" flipH="1">
            <a:off x="10721251" y="-800325"/>
            <a:ext cx="1613877" cy="2170224"/>
            <a:chOff x="7570415" y="3649325"/>
            <a:chExt cx="1505790" cy="2024569"/>
          </a:xfrm>
        </p:grpSpPr>
        <p:sp>
          <p:nvSpPr>
            <p:cNvPr id="226" name="Google Shape;226;p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7" name="Google Shape;227;p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8" name="Google Shape;228;p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9" name="Google Shape;229;p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1" name="Google Shape;231;p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2" name="Google Shape;232;p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3" name="Google Shape;233;p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4" name="Google Shape;234;p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5" name="Google Shape;235;p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6" name="Google Shape;236;p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7" name="Google Shape;237;p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8" name="Google Shape;238;p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9" name="Google Shape;239;p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0" name="Google Shape;240;p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1" name="Google Shape;241;p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2" name="Google Shape;242;p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3" name="Google Shape;243;p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4" name="Google Shape;244;p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5" name="Google Shape;245;p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6" name="Google Shape;246;p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7" name="Google Shape;247;p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16169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5"/>
          <p:cNvSpPr txBox="1">
            <a:spLocks noGrp="1"/>
          </p:cNvSpPr>
          <p:nvPr>
            <p:ph type="title"/>
          </p:nvPr>
        </p:nvSpPr>
        <p:spPr>
          <a:xfrm>
            <a:off x="960000" y="4917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0" name="Google Shape;250;p5"/>
          <p:cNvSpPr txBox="1">
            <a:spLocks noGrp="1"/>
          </p:cNvSpPr>
          <p:nvPr>
            <p:ph type="title" idx="2"/>
          </p:nvPr>
        </p:nvSpPr>
        <p:spPr>
          <a:xfrm>
            <a:off x="2305835" y="36555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1" name="Google Shape;251;p5"/>
          <p:cNvSpPr txBox="1">
            <a:spLocks noGrp="1"/>
          </p:cNvSpPr>
          <p:nvPr>
            <p:ph type="subTitle" idx="1"/>
          </p:nvPr>
        </p:nvSpPr>
        <p:spPr>
          <a:xfrm>
            <a:off x="2305833" y="4124508"/>
            <a:ext cx="3144400" cy="14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2" name="Google Shape;252;p5"/>
          <p:cNvSpPr txBox="1">
            <a:spLocks noGrp="1"/>
          </p:cNvSpPr>
          <p:nvPr>
            <p:ph type="title" idx="3"/>
          </p:nvPr>
        </p:nvSpPr>
        <p:spPr>
          <a:xfrm>
            <a:off x="6741783" y="3653008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253" name="Google Shape;253;p5"/>
          <p:cNvSpPr txBox="1">
            <a:spLocks noGrp="1"/>
          </p:cNvSpPr>
          <p:nvPr>
            <p:ph type="subTitle" idx="4"/>
          </p:nvPr>
        </p:nvSpPr>
        <p:spPr>
          <a:xfrm>
            <a:off x="6741767" y="4119500"/>
            <a:ext cx="3144400" cy="141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254" name="Google Shape;254;p5"/>
          <p:cNvSpPr/>
          <p:nvPr/>
        </p:nvSpPr>
        <p:spPr>
          <a:xfrm rot="-4847989" flipH="1">
            <a:off x="11943907" y="982209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5" name="Google Shape;255;p5"/>
          <p:cNvSpPr/>
          <p:nvPr/>
        </p:nvSpPr>
        <p:spPr>
          <a:xfrm rot="10800000" flipH="1">
            <a:off x="9562582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56" name="Google Shape;256;p5"/>
          <p:cNvSpPr/>
          <p:nvPr/>
        </p:nvSpPr>
        <p:spPr>
          <a:xfrm rot="10800000" flipH="1">
            <a:off x="11232014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57" name="Google Shape;257;p5"/>
          <p:cNvGrpSpPr/>
          <p:nvPr/>
        </p:nvGrpSpPr>
        <p:grpSpPr>
          <a:xfrm>
            <a:off x="10042260" y="155556"/>
            <a:ext cx="604609" cy="695717"/>
            <a:chOff x="6383519" y="4134092"/>
            <a:chExt cx="453457" cy="521788"/>
          </a:xfrm>
        </p:grpSpPr>
        <p:sp>
          <p:nvSpPr>
            <p:cNvPr id="258" name="Google Shape;258;p5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1" name="Google Shape;261;p5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3" name="Google Shape;263;p5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4" name="Google Shape;264;p5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65" name="Google Shape;265;p5"/>
          <p:cNvGrpSpPr/>
          <p:nvPr/>
        </p:nvGrpSpPr>
        <p:grpSpPr>
          <a:xfrm>
            <a:off x="11446743" y="5790172"/>
            <a:ext cx="605124" cy="695673"/>
            <a:chOff x="281307" y="508728"/>
            <a:chExt cx="453843" cy="521755"/>
          </a:xfrm>
        </p:grpSpPr>
        <p:sp>
          <p:nvSpPr>
            <p:cNvPr id="266" name="Google Shape;266;p5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8" name="Google Shape;268;p5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69" name="Google Shape;269;p5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0" name="Google Shape;270;p5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1" name="Google Shape;271;p5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73" name="Google Shape;273;p5"/>
          <p:cNvGrpSpPr/>
          <p:nvPr/>
        </p:nvGrpSpPr>
        <p:grpSpPr>
          <a:xfrm rot="10800000" flipH="1">
            <a:off x="10732034" y="-430967"/>
            <a:ext cx="2194241" cy="2708325"/>
            <a:chOff x="14449550" y="3157725"/>
            <a:chExt cx="1645681" cy="2031244"/>
          </a:xfrm>
        </p:grpSpPr>
        <p:sp>
          <p:nvSpPr>
            <p:cNvPr id="274" name="Google Shape;274;p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7" name="Google Shape;277;p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99" name="Google Shape;299;p5"/>
          <p:cNvGrpSpPr/>
          <p:nvPr/>
        </p:nvGrpSpPr>
        <p:grpSpPr>
          <a:xfrm rot="-9931168" flipH="1">
            <a:off x="11022218" y="-901925"/>
            <a:ext cx="1613877" cy="2170224"/>
            <a:chOff x="7570415" y="3649325"/>
            <a:chExt cx="1505790" cy="2024569"/>
          </a:xfrm>
        </p:grpSpPr>
        <p:sp>
          <p:nvSpPr>
            <p:cNvPr id="300" name="Google Shape;300;p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1" name="Google Shape;321;p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22" name="Google Shape;322;p5"/>
          <p:cNvSpPr/>
          <p:nvPr/>
        </p:nvSpPr>
        <p:spPr>
          <a:xfrm rot="4847989">
            <a:off x="-1001163" y="982209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23" name="Google Shape;323;p5"/>
          <p:cNvSpPr/>
          <p:nvPr/>
        </p:nvSpPr>
        <p:spPr>
          <a:xfrm rot="10800000">
            <a:off x="-856733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24" name="Google Shape;324;p5"/>
          <p:cNvGrpSpPr/>
          <p:nvPr/>
        </p:nvGrpSpPr>
        <p:grpSpPr>
          <a:xfrm flipH="1">
            <a:off x="1982524" y="155556"/>
            <a:ext cx="604609" cy="695717"/>
            <a:chOff x="6383519" y="4134092"/>
            <a:chExt cx="453457" cy="521788"/>
          </a:xfrm>
        </p:grpSpPr>
        <p:sp>
          <p:nvSpPr>
            <p:cNvPr id="325" name="Google Shape;325;p5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6" name="Google Shape;326;p5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7" name="Google Shape;327;p5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8" name="Google Shape;328;p5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29" name="Google Shape;329;p5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0" name="Google Shape;330;p5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1" name="Google Shape;331;p5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32" name="Google Shape;332;p5"/>
          <p:cNvGrpSpPr/>
          <p:nvPr/>
        </p:nvGrpSpPr>
        <p:grpSpPr>
          <a:xfrm rot="10800000">
            <a:off x="-296882" y="-430967"/>
            <a:ext cx="2194241" cy="2708325"/>
            <a:chOff x="14449550" y="3157725"/>
            <a:chExt cx="1645681" cy="2031244"/>
          </a:xfrm>
        </p:grpSpPr>
        <p:sp>
          <p:nvSpPr>
            <p:cNvPr id="333" name="Google Shape;333;p5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4" name="Google Shape;334;p5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5" name="Google Shape;335;p5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6" name="Google Shape;336;p5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7" name="Google Shape;337;p5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8" name="Google Shape;338;p5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39" name="Google Shape;339;p5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0" name="Google Shape;340;p5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1" name="Google Shape;341;p5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2" name="Google Shape;342;p5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3" name="Google Shape;343;p5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4" name="Google Shape;344;p5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5" name="Google Shape;345;p5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6" name="Google Shape;346;p5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7" name="Google Shape;347;p5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8" name="Google Shape;348;p5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49" name="Google Shape;349;p5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0" name="Google Shape;350;p5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1" name="Google Shape;351;p5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2" name="Google Shape;352;p5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3" name="Google Shape;353;p5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4" name="Google Shape;354;p5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5" name="Google Shape;355;p5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6" name="Google Shape;356;p5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57" name="Google Shape;357;p5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358" name="Google Shape;358;p5"/>
          <p:cNvGrpSpPr/>
          <p:nvPr/>
        </p:nvGrpSpPr>
        <p:grpSpPr>
          <a:xfrm rot="9931168">
            <a:off x="-6704" y="-901925"/>
            <a:ext cx="1613877" cy="2170224"/>
            <a:chOff x="7570415" y="3649325"/>
            <a:chExt cx="1505790" cy="2024569"/>
          </a:xfrm>
        </p:grpSpPr>
        <p:sp>
          <p:nvSpPr>
            <p:cNvPr id="359" name="Google Shape;359;p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0" name="Google Shape;360;p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1" name="Google Shape;361;p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2" name="Google Shape;362;p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3" name="Google Shape;363;p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4" name="Google Shape;364;p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5" name="Google Shape;365;p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6" name="Google Shape;366;p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7" name="Google Shape;367;p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8" name="Google Shape;368;p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69" name="Google Shape;369;p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0" name="Google Shape;370;p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1" name="Google Shape;371;p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2" name="Google Shape;372;p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3" name="Google Shape;373;p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4" name="Google Shape;374;p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5" name="Google Shape;375;p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6" name="Google Shape;376;p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7" name="Google Shape;377;p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8" name="Google Shape;378;p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79" name="Google Shape;379;p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0" name="Google Shape;380;p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381" name="Google Shape;381;p5"/>
          <p:cNvSpPr/>
          <p:nvPr/>
        </p:nvSpPr>
        <p:spPr>
          <a:xfrm rot="10800000">
            <a:off x="-329720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382" name="Google Shape;382;p5"/>
          <p:cNvGrpSpPr/>
          <p:nvPr/>
        </p:nvGrpSpPr>
        <p:grpSpPr>
          <a:xfrm flipH="1">
            <a:off x="140137" y="5790172"/>
            <a:ext cx="605124" cy="695673"/>
            <a:chOff x="281307" y="508728"/>
            <a:chExt cx="453843" cy="521755"/>
          </a:xfrm>
        </p:grpSpPr>
        <p:sp>
          <p:nvSpPr>
            <p:cNvPr id="383" name="Google Shape;383;p5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4" name="Google Shape;384;p5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5" name="Google Shape;385;p5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6" name="Google Shape;386;p5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7" name="Google Shape;387;p5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8" name="Google Shape;388;p5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389" name="Google Shape;389;p5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200649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"/>
          <p:cNvSpPr txBox="1">
            <a:spLocks noGrp="1"/>
          </p:cNvSpPr>
          <p:nvPr>
            <p:ph type="title"/>
          </p:nvPr>
        </p:nvSpPr>
        <p:spPr>
          <a:xfrm>
            <a:off x="960000" y="1632667"/>
            <a:ext cx="4829600" cy="207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35" name="Google Shape;435;p7"/>
          <p:cNvSpPr txBox="1">
            <a:spLocks noGrp="1"/>
          </p:cNvSpPr>
          <p:nvPr>
            <p:ph type="subTitle" idx="1"/>
          </p:nvPr>
        </p:nvSpPr>
        <p:spPr>
          <a:xfrm>
            <a:off x="960000" y="4103333"/>
            <a:ext cx="46976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436" name="Google Shape;436;p7"/>
          <p:cNvSpPr/>
          <p:nvPr/>
        </p:nvSpPr>
        <p:spPr>
          <a:xfrm rot="10800000">
            <a:off x="-1277881" y="-1186209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7" name="Google Shape;437;p7"/>
          <p:cNvSpPr/>
          <p:nvPr/>
        </p:nvSpPr>
        <p:spPr>
          <a:xfrm rot="-870961">
            <a:off x="11038271" y="-670540"/>
            <a:ext cx="1325955" cy="1920304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38" name="Google Shape;438;p7"/>
          <p:cNvGrpSpPr/>
          <p:nvPr/>
        </p:nvGrpSpPr>
        <p:grpSpPr>
          <a:xfrm rot="-10679800">
            <a:off x="-583789" y="-1520219"/>
            <a:ext cx="2205423" cy="2965241"/>
            <a:chOff x="7570415" y="3649325"/>
            <a:chExt cx="1505790" cy="2024569"/>
          </a:xfrm>
        </p:grpSpPr>
        <p:sp>
          <p:nvSpPr>
            <p:cNvPr id="439" name="Google Shape;439;p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0" name="Google Shape;440;p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1" name="Google Shape;441;p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2" name="Google Shape;442;p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3" name="Google Shape;443;p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4" name="Google Shape;444;p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5" name="Google Shape;445;p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6" name="Google Shape;446;p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7" name="Google Shape;447;p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8" name="Google Shape;448;p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49" name="Google Shape;449;p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0" name="Google Shape;450;p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1" name="Google Shape;451;p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2" name="Google Shape;452;p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3" name="Google Shape;453;p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4" name="Google Shape;454;p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5" name="Google Shape;455;p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6" name="Google Shape;456;p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7" name="Google Shape;457;p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8" name="Google Shape;458;p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59" name="Google Shape;459;p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0" name="Google Shape;460;p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974246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"/>
          <p:cNvSpPr txBox="1">
            <a:spLocks noGrp="1"/>
          </p:cNvSpPr>
          <p:nvPr>
            <p:ph type="title"/>
          </p:nvPr>
        </p:nvSpPr>
        <p:spPr>
          <a:xfrm>
            <a:off x="1850800" y="1705667"/>
            <a:ext cx="8490400" cy="344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1333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463" name="Google Shape;463;p8"/>
          <p:cNvSpPr/>
          <p:nvPr/>
        </p:nvSpPr>
        <p:spPr>
          <a:xfrm rot="5676527" flipH="1">
            <a:off x="10509796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4" name="Google Shape;464;p8"/>
          <p:cNvSpPr/>
          <p:nvPr/>
        </p:nvSpPr>
        <p:spPr>
          <a:xfrm flipH="1">
            <a:off x="11085257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5" name="Google Shape;465;p8"/>
          <p:cNvSpPr/>
          <p:nvPr/>
        </p:nvSpPr>
        <p:spPr>
          <a:xfrm rot="-5123473" flipH="1">
            <a:off x="886576" y="5095175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66" name="Google Shape;466;p8"/>
          <p:cNvSpPr/>
          <p:nvPr/>
        </p:nvSpPr>
        <p:spPr>
          <a:xfrm rot="10800000" flipH="1">
            <a:off x="-2693921" y="3480271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67" name="Google Shape;467;p8"/>
          <p:cNvGrpSpPr/>
          <p:nvPr/>
        </p:nvGrpSpPr>
        <p:grpSpPr>
          <a:xfrm rot="10800000" flipH="1">
            <a:off x="1373037" y="5563990"/>
            <a:ext cx="672940" cy="717765"/>
            <a:chOff x="2501940" y="418177"/>
            <a:chExt cx="504705" cy="538324"/>
          </a:xfrm>
        </p:grpSpPr>
        <p:sp>
          <p:nvSpPr>
            <p:cNvPr id="468" name="Google Shape;468;p8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2" name="Google Shape;472;p8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474" name="Google Shape;474;p8"/>
          <p:cNvGrpSpPr/>
          <p:nvPr/>
        </p:nvGrpSpPr>
        <p:grpSpPr>
          <a:xfrm rot="-120200" flipH="1">
            <a:off x="15709" y="4247137"/>
            <a:ext cx="2205423" cy="2965241"/>
            <a:chOff x="7570415" y="3649325"/>
            <a:chExt cx="1505790" cy="2024569"/>
          </a:xfrm>
        </p:grpSpPr>
        <p:sp>
          <p:nvSpPr>
            <p:cNvPr id="475" name="Google Shape;475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8" name="Google Shape;478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6" name="Google Shape;486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7" name="Google Shape;487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8" name="Google Shape;488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9" name="Google Shape;489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1" name="Google Shape;491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2" name="Google Shape;492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3" name="Google Shape;493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4" name="Google Shape;494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5" name="Google Shape;495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6" name="Google Shape;496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97" name="Google Shape;497;p8"/>
          <p:cNvSpPr/>
          <p:nvPr/>
        </p:nvSpPr>
        <p:spPr>
          <a:xfrm rot="5123473">
            <a:off x="9915029" y="5095175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8" name="Google Shape;498;p8"/>
          <p:cNvSpPr/>
          <p:nvPr/>
        </p:nvSpPr>
        <p:spPr>
          <a:xfrm rot="10800000">
            <a:off x="10490490" y="3480271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499" name="Google Shape;499;p8"/>
          <p:cNvGrpSpPr/>
          <p:nvPr/>
        </p:nvGrpSpPr>
        <p:grpSpPr>
          <a:xfrm rot="10800000">
            <a:off x="10179331" y="5563990"/>
            <a:ext cx="672940" cy="717765"/>
            <a:chOff x="2501940" y="418177"/>
            <a:chExt cx="504705" cy="538324"/>
          </a:xfrm>
        </p:grpSpPr>
        <p:sp>
          <p:nvSpPr>
            <p:cNvPr id="500" name="Google Shape;500;p8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1" name="Google Shape;501;p8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2" name="Google Shape;502;p8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3" name="Google Shape;503;p8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4" name="Google Shape;504;p8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5" name="Google Shape;505;p8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06" name="Google Shape;506;p8"/>
          <p:cNvGrpSpPr/>
          <p:nvPr/>
        </p:nvGrpSpPr>
        <p:grpSpPr>
          <a:xfrm rot="120200">
            <a:off x="10004177" y="4247137"/>
            <a:ext cx="2205423" cy="2965241"/>
            <a:chOff x="7570415" y="3649325"/>
            <a:chExt cx="1505790" cy="2024569"/>
          </a:xfrm>
        </p:grpSpPr>
        <p:sp>
          <p:nvSpPr>
            <p:cNvPr id="507" name="Google Shape;507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8" name="Google Shape;508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09" name="Google Shape;509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0" name="Google Shape;510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1" name="Google Shape;511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2" name="Google Shape;512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3" name="Google Shape;513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19" name="Google Shape;519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0" name="Google Shape;520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28" name="Google Shape;528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29" name="Google Shape;529;p8"/>
          <p:cNvGrpSpPr/>
          <p:nvPr/>
        </p:nvGrpSpPr>
        <p:grpSpPr>
          <a:xfrm rot="-10099021" flipH="1">
            <a:off x="11040835" y="-604900"/>
            <a:ext cx="2007755" cy="2699472"/>
            <a:chOff x="7570415" y="3649325"/>
            <a:chExt cx="1505790" cy="2024569"/>
          </a:xfrm>
        </p:grpSpPr>
        <p:sp>
          <p:nvSpPr>
            <p:cNvPr id="530" name="Google Shape;530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39" name="Google Shape;539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0" name="Google Shape;540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1" name="Google Shape;541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2" name="Google Shape;542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3" name="Google Shape;543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4" name="Google Shape;544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5" name="Google Shape;545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6" name="Google Shape;546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7" name="Google Shape;547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8" name="Google Shape;548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9" name="Google Shape;549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0" name="Google Shape;550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1" name="Google Shape;551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552" name="Google Shape;552;p8"/>
          <p:cNvGrpSpPr/>
          <p:nvPr/>
        </p:nvGrpSpPr>
        <p:grpSpPr>
          <a:xfrm rot="-5406415">
            <a:off x="10973308" y="-868022"/>
            <a:ext cx="1613808" cy="2170343"/>
            <a:chOff x="7570415" y="3649325"/>
            <a:chExt cx="1505790" cy="2024569"/>
          </a:xfrm>
        </p:grpSpPr>
        <p:sp>
          <p:nvSpPr>
            <p:cNvPr id="553" name="Google Shape;553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4" name="Google Shape;554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5" name="Google Shape;555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6" name="Google Shape;556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7" name="Google Shape;557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8" name="Google Shape;558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9" name="Google Shape;559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0" name="Google Shape;560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1" name="Google Shape;561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2" name="Google Shape;562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3" name="Google Shape;563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4" name="Google Shape;564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5" name="Google Shape;565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6" name="Google Shape;566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7" name="Google Shape;567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8" name="Google Shape;568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9" name="Google Shape;569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0" name="Google Shape;570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1" name="Google Shape;571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2" name="Google Shape;572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3" name="Google Shape;573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4" name="Google Shape;574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575" name="Google Shape;575;p8"/>
          <p:cNvSpPr/>
          <p:nvPr/>
        </p:nvSpPr>
        <p:spPr>
          <a:xfrm rot="-5676527">
            <a:off x="258492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6" name="Google Shape;576;p8"/>
          <p:cNvSpPr/>
          <p:nvPr/>
        </p:nvSpPr>
        <p:spPr>
          <a:xfrm>
            <a:off x="-3322003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77" name="Google Shape;577;p8"/>
          <p:cNvGrpSpPr/>
          <p:nvPr/>
        </p:nvGrpSpPr>
        <p:grpSpPr>
          <a:xfrm rot="10099021">
            <a:off x="-856599" y="-604900"/>
            <a:ext cx="2007755" cy="2699472"/>
            <a:chOff x="7570415" y="3649325"/>
            <a:chExt cx="1505790" cy="2024569"/>
          </a:xfrm>
        </p:grpSpPr>
        <p:sp>
          <p:nvSpPr>
            <p:cNvPr id="578" name="Google Shape;578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9" name="Google Shape;579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0" name="Google Shape;580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1" name="Google Shape;581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2" name="Google Shape;582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3" name="Google Shape;583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4" name="Google Shape;584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5" name="Google Shape;585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6" name="Google Shape;586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7" name="Google Shape;587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8" name="Google Shape;588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9" name="Google Shape;589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0" name="Google Shape;590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1" name="Google Shape;591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2" name="Google Shape;592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3" name="Google Shape;593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4" name="Google Shape;594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5" name="Google Shape;595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6" name="Google Shape;596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7" name="Google Shape;597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8" name="Google Shape;598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9" name="Google Shape;599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00" name="Google Shape;600;p8"/>
          <p:cNvGrpSpPr/>
          <p:nvPr/>
        </p:nvGrpSpPr>
        <p:grpSpPr>
          <a:xfrm rot="5406415" flipH="1">
            <a:off x="-395125" y="-868022"/>
            <a:ext cx="1613808" cy="2170343"/>
            <a:chOff x="7570415" y="3649325"/>
            <a:chExt cx="1505790" cy="2024569"/>
          </a:xfrm>
        </p:grpSpPr>
        <p:sp>
          <p:nvSpPr>
            <p:cNvPr id="601" name="Google Shape;601;p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2" name="Google Shape;602;p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3" name="Google Shape;603;p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4" name="Google Shape;604;p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5" name="Google Shape;605;p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6" name="Google Shape;606;p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7" name="Google Shape;607;p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8" name="Google Shape;608;p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9" name="Google Shape;609;p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0" name="Google Shape;610;p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1" name="Google Shape;611;p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2" name="Google Shape;612;p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3" name="Google Shape;613;p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4" name="Google Shape;614;p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5" name="Google Shape;615;p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6" name="Google Shape;616;p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7" name="Google Shape;617;p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8" name="Google Shape;618;p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9" name="Google Shape;619;p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0" name="Google Shape;620;p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1" name="Google Shape;621;p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2" name="Google Shape;622;p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23" name="Google Shape;623;p8"/>
          <p:cNvSpPr/>
          <p:nvPr/>
        </p:nvSpPr>
        <p:spPr>
          <a:xfrm flipH="1">
            <a:off x="-674908" y="2677555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24" name="Google Shape;624;p8"/>
          <p:cNvSpPr/>
          <p:nvPr/>
        </p:nvSpPr>
        <p:spPr>
          <a:xfrm>
            <a:off x="11577192" y="2677555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25" name="Google Shape;625;p8"/>
          <p:cNvGrpSpPr/>
          <p:nvPr/>
        </p:nvGrpSpPr>
        <p:grpSpPr>
          <a:xfrm rot="-5400000" flipH="1">
            <a:off x="1757231" y="170436"/>
            <a:ext cx="672940" cy="717765"/>
            <a:chOff x="2501940" y="418177"/>
            <a:chExt cx="504705" cy="538324"/>
          </a:xfrm>
        </p:grpSpPr>
        <p:sp>
          <p:nvSpPr>
            <p:cNvPr id="626" name="Google Shape;626;p8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7" name="Google Shape;627;p8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8" name="Google Shape;628;p8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9" name="Google Shape;629;p8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0" name="Google Shape;630;p8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1" name="Google Shape;631;p8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32" name="Google Shape;632;p8"/>
          <p:cNvGrpSpPr/>
          <p:nvPr/>
        </p:nvGrpSpPr>
        <p:grpSpPr>
          <a:xfrm rot="5400000">
            <a:off x="9687198" y="170436"/>
            <a:ext cx="672940" cy="717765"/>
            <a:chOff x="2501940" y="418177"/>
            <a:chExt cx="504705" cy="538324"/>
          </a:xfrm>
        </p:grpSpPr>
        <p:sp>
          <p:nvSpPr>
            <p:cNvPr id="633" name="Google Shape;633;p8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4" name="Google Shape;634;p8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5" name="Google Shape;635;p8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6" name="Google Shape;636;p8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7" name="Google Shape;637;p8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8" name="Google Shape;638;p8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657729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6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" name="Google Shape;640;p9"/>
          <p:cNvSpPr txBox="1">
            <a:spLocks noGrp="1"/>
          </p:cNvSpPr>
          <p:nvPr>
            <p:ph type="title"/>
          </p:nvPr>
        </p:nvSpPr>
        <p:spPr>
          <a:xfrm>
            <a:off x="960133" y="2004917"/>
            <a:ext cx="4963600" cy="108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5333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56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41" name="Google Shape;641;p9"/>
          <p:cNvSpPr txBox="1">
            <a:spLocks noGrp="1"/>
          </p:cNvSpPr>
          <p:nvPr>
            <p:ph type="subTitle" idx="1"/>
          </p:nvPr>
        </p:nvSpPr>
        <p:spPr>
          <a:xfrm>
            <a:off x="960000" y="3206300"/>
            <a:ext cx="5136800" cy="164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642" name="Google Shape;642;p9"/>
          <p:cNvSpPr/>
          <p:nvPr/>
        </p:nvSpPr>
        <p:spPr>
          <a:xfrm rot="-1516455">
            <a:off x="11283547" y="-424962"/>
            <a:ext cx="1289764" cy="1429171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3" name="Google Shape;643;p9"/>
          <p:cNvSpPr/>
          <p:nvPr/>
        </p:nvSpPr>
        <p:spPr>
          <a:xfrm rot="-702374">
            <a:off x="-731041" y="-2054890"/>
            <a:ext cx="4428791" cy="3942897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44" name="Google Shape;644;p9"/>
          <p:cNvSpPr/>
          <p:nvPr/>
        </p:nvSpPr>
        <p:spPr>
          <a:xfrm rot="4351959">
            <a:off x="3255503" y="5844147"/>
            <a:ext cx="1325980" cy="192034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45" name="Google Shape;645;p9"/>
          <p:cNvGrpSpPr/>
          <p:nvPr/>
        </p:nvGrpSpPr>
        <p:grpSpPr>
          <a:xfrm>
            <a:off x="111154" y="720003"/>
            <a:ext cx="672940" cy="717765"/>
            <a:chOff x="2501940" y="418177"/>
            <a:chExt cx="504705" cy="538324"/>
          </a:xfrm>
        </p:grpSpPr>
        <p:sp>
          <p:nvSpPr>
            <p:cNvPr id="646" name="Google Shape;646;p9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7" name="Google Shape;647;p9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8" name="Google Shape;648;p9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9" name="Google Shape;649;p9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0" name="Google Shape;650;p9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1" name="Google Shape;651;p9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1752556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10"/>
          <p:cNvSpPr txBox="1">
            <a:spLocks noGrp="1"/>
          </p:cNvSpPr>
          <p:nvPr>
            <p:ph type="title"/>
          </p:nvPr>
        </p:nvSpPr>
        <p:spPr>
          <a:xfrm>
            <a:off x="960000" y="4640400"/>
            <a:ext cx="5308800" cy="149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54" name="Google Shape;654;p10"/>
          <p:cNvSpPr/>
          <p:nvPr/>
        </p:nvSpPr>
        <p:spPr>
          <a:xfrm rot="-5676527">
            <a:off x="886576" y="-976843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655" name="Google Shape;655;p10"/>
          <p:cNvSpPr/>
          <p:nvPr/>
        </p:nvSpPr>
        <p:spPr>
          <a:xfrm>
            <a:off x="-2693921" y="-514363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56" name="Google Shape;656;p10"/>
          <p:cNvGrpSpPr/>
          <p:nvPr/>
        </p:nvGrpSpPr>
        <p:grpSpPr>
          <a:xfrm>
            <a:off x="1373037" y="627006"/>
            <a:ext cx="672940" cy="717765"/>
            <a:chOff x="2501940" y="418177"/>
            <a:chExt cx="504705" cy="538324"/>
          </a:xfrm>
        </p:grpSpPr>
        <p:sp>
          <p:nvSpPr>
            <p:cNvPr id="657" name="Google Shape;657;p10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8" name="Google Shape;658;p10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9" name="Google Shape;659;p10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0" name="Google Shape;660;p10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1" name="Google Shape;661;p10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2" name="Google Shape;662;p10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63" name="Google Shape;663;p10"/>
          <p:cNvGrpSpPr/>
          <p:nvPr/>
        </p:nvGrpSpPr>
        <p:grpSpPr>
          <a:xfrm rot="10406076">
            <a:off x="15085" y="-303322"/>
            <a:ext cx="2205489" cy="2965329"/>
            <a:chOff x="7570415" y="3649325"/>
            <a:chExt cx="1505790" cy="2024569"/>
          </a:xfrm>
        </p:grpSpPr>
        <p:sp>
          <p:nvSpPr>
            <p:cNvPr id="664" name="Google Shape;664;p10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5" name="Google Shape;665;p10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6" name="Google Shape;666;p10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7" name="Google Shape;667;p10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8" name="Google Shape;668;p10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69" name="Google Shape;669;p10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0" name="Google Shape;670;p10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1" name="Google Shape;671;p10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2" name="Google Shape;672;p10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3" name="Google Shape;673;p10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4" name="Google Shape;674;p10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5" name="Google Shape;675;p10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6" name="Google Shape;676;p10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7" name="Google Shape;677;p10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8" name="Google Shape;678;p10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79" name="Google Shape;679;p10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0" name="Google Shape;680;p10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1" name="Google Shape;681;p10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2" name="Google Shape;682;p10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3" name="Google Shape;683;p10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4" name="Google Shape;684;p10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5" name="Google Shape;685;p10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686" name="Google Shape;686;p10"/>
          <p:cNvSpPr/>
          <p:nvPr/>
        </p:nvSpPr>
        <p:spPr>
          <a:xfrm rot="10800000">
            <a:off x="-674908" y="1794830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687" name="Google Shape;687;p10"/>
          <p:cNvGrpSpPr/>
          <p:nvPr/>
        </p:nvGrpSpPr>
        <p:grpSpPr>
          <a:xfrm rot="8557555">
            <a:off x="-616575" y="2536438"/>
            <a:ext cx="1446280" cy="1785127"/>
            <a:chOff x="14449550" y="3157725"/>
            <a:chExt cx="1645681" cy="2031244"/>
          </a:xfrm>
        </p:grpSpPr>
        <p:sp>
          <p:nvSpPr>
            <p:cNvPr id="688" name="Google Shape;688;p10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9" name="Google Shape;689;p10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0" name="Google Shape;690;p10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1" name="Google Shape;691;p10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2" name="Google Shape;692;p10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3" name="Google Shape;693;p10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4" name="Google Shape;694;p10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5" name="Google Shape;695;p10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6" name="Google Shape;696;p10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7" name="Google Shape;697;p10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8" name="Google Shape;698;p10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9" name="Google Shape;699;p10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0" name="Google Shape;700;p10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1" name="Google Shape;701;p10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2" name="Google Shape;702;p10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3" name="Google Shape;703;p10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4" name="Google Shape;704;p10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5" name="Google Shape;705;p10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6" name="Google Shape;706;p10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7" name="Google Shape;707;p10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8" name="Google Shape;708;p10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9" name="Google Shape;709;p10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0" name="Google Shape;710;p10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1" name="Google Shape;711;p10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2" name="Google Shape;712;p10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1028599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1"/>
          <p:cNvSpPr txBox="1">
            <a:spLocks noGrp="1"/>
          </p:cNvSpPr>
          <p:nvPr>
            <p:ph type="title" hasCustomPrompt="1"/>
          </p:nvPr>
        </p:nvSpPr>
        <p:spPr>
          <a:xfrm>
            <a:off x="1628800" y="2301917"/>
            <a:ext cx="8934400" cy="138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3333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715" name="Google Shape;715;p11"/>
          <p:cNvSpPr txBox="1">
            <a:spLocks noGrp="1"/>
          </p:cNvSpPr>
          <p:nvPr>
            <p:ph type="subTitle" idx="1"/>
          </p:nvPr>
        </p:nvSpPr>
        <p:spPr>
          <a:xfrm>
            <a:off x="1628800" y="3928484"/>
            <a:ext cx="8934400" cy="62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716" name="Google Shape;716;p11"/>
          <p:cNvSpPr/>
          <p:nvPr/>
        </p:nvSpPr>
        <p:spPr>
          <a:xfrm rot="5123473">
            <a:off x="10509796" y="5095175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7" name="Google Shape;717;p11"/>
          <p:cNvSpPr/>
          <p:nvPr/>
        </p:nvSpPr>
        <p:spPr>
          <a:xfrm rot="10800000">
            <a:off x="11085257" y="3480271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8" name="Google Shape;718;p11"/>
          <p:cNvSpPr/>
          <p:nvPr/>
        </p:nvSpPr>
        <p:spPr>
          <a:xfrm rot="-5676527">
            <a:off x="886576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19" name="Google Shape;719;p11"/>
          <p:cNvSpPr/>
          <p:nvPr/>
        </p:nvSpPr>
        <p:spPr>
          <a:xfrm>
            <a:off x="-2693921" y="-10917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20" name="Google Shape;720;p11"/>
          <p:cNvGrpSpPr/>
          <p:nvPr/>
        </p:nvGrpSpPr>
        <p:grpSpPr>
          <a:xfrm>
            <a:off x="1373037" y="151170"/>
            <a:ext cx="672940" cy="717765"/>
            <a:chOff x="2501940" y="418177"/>
            <a:chExt cx="504705" cy="538324"/>
          </a:xfrm>
        </p:grpSpPr>
        <p:sp>
          <p:nvSpPr>
            <p:cNvPr id="721" name="Google Shape;721;p11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2" name="Google Shape;722;p11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3" name="Google Shape;723;p11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4" name="Google Shape;724;p11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5" name="Google Shape;725;p11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6" name="Google Shape;726;p11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27" name="Google Shape;727;p11"/>
          <p:cNvGrpSpPr/>
          <p:nvPr/>
        </p:nvGrpSpPr>
        <p:grpSpPr>
          <a:xfrm rot="-10679800">
            <a:off x="-289092" y="-677853"/>
            <a:ext cx="2205423" cy="2965241"/>
            <a:chOff x="7570415" y="3649325"/>
            <a:chExt cx="1505790" cy="2024569"/>
          </a:xfrm>
        </p:grpSpPr>
        <p:sp>
          <p:nvSpPr>
            <p:cNvPr id="728" name="Google Shape;728;p1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9" name="Google Shape;729;p1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0" name="Google Shape;730;p1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1" name="Google Shape;731;p1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2" name="Google Shape;732;p1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3" name="Google Shape;733;p1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4" name="Google Shape;734;p1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5" name="Google Shape;735;p1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6" name="Google Shape;736;p1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7" name="Google Shape;737;p1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8" name="Google Shape;738;p1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9" name="Google Shape;739;p1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0" name="Google Shape;740;p1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1" name="Google Shape;741;p1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2" name="Google Shape;742;p1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3" name="Google Shape;743;p1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4" name="Google Shape;744;p1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5" name="Google Shape;745;p1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6" name="Google Shape;746;p1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7" name="Google Shape;747;p1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8" name="Google Shape;748;p1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9" name="Google Shape;749;p1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750" name="Google Shape;750;p11"/>
          <p:cNvSpPr/>
          <p:nvPr/>
        </p:nvSpPr>
        <p:spPr>
          <a:xfrm rot="5676527" flipH="1">
            <a:off x="9915029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51" name="Google Shape;751;p11"/>
          <p:cNvSpPr/>
          <p:nvPr/>
        </p:nvSpPr>
        <p:spPr>
          <a:xfrm flipH="1">
            <a:off x="10490490" y="-10917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752" name="Google Shape;752;p11"/>
          <p:cNvGrpSpPr/>
          <p:nvPr/>
        </p:nvGrpSpPr>
        <p:grpSpPr>
          <a:xfrm flipH="1">
            <a:off x="10179331" y="151170"/>
            <a:ext cx="672940" cy="717765"/>
            <a:chOff x="2501940" y="418177"/>
            <a:chExt cx="504705" cy="538324"/>
          </a:xfrm>
        </p:grpSpPr>
        <p:sp>
          <p:nvSpPr>
            <p:cNvPr id="753" name="Google Shape;753;p11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4" name="Google Shape;754;p11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5" name="Google Shape;755;p11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6" name="Google Shape;756;p11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7" name="Google Shape;757;p11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8" name="Google Shape;758;p11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59" name="Google Shape;759;p11"/>
          <p:cNvGrpSpPr/>
          <p:nvPr/>
        </p:nvGrpSpPr>
        <p:grpSpPr>
          <a:xfrm rot="10679800" flipH="1">
            <a:off x="10308977" y="-677853"/>
            <a:ext cx="2205423" cy="2965241"/>
            <a:chOff x="7570415" y="3649325"/>
            <a:chExt cx="1505790" cy="2024569"/>
          </a:xfrm>
        </p:grpSpPr>
        <p:sp>
          <p:nvSpPr>
            <p:cNvPr id="760" name="Google Shape;760;p1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1" name="Google Shape;761;p1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2" name="Google Shape;762;p1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3" name="Google Shape;763;p1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4" name="Google Shape;764;p1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5" name="Google Shape;765;p1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6" name="Google Shape;766;p1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7" name="Google Shape;767;p1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8" name="Google Shape;768;p1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9" name="Google Shape;769;p1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0" name="Google Shape;770;p1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1" name="Google Shape;771;p1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2" name="Google Shape;772;p1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3" name="Google Shape;773;p1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4" name="Google Shape;774;p1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5" name="Google Shape;775;p1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6" name="Google Shape;776;p1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7" name="Google Shape;777;p1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8" name="Google Shape;778;p1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9" name="Google Shape;779;p1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0" name="Google Shape;780;p1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1" name="Google Shape;781;p1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782" name="Google Shape;782;p11"/>
          <p:cNvGrpSpPr/>
          <p:nvPr/>
        </p:nvGrpSpPr>
        <p:grpSpPr>
          <a:xfrm rot="-700979">
            <a:off x="10815735" y="4338351"/>
            <a:ext cx="2007755" cy="2699472"/>
            <a:chOff x="7570415" y="3649325"/>
            <a:chExt cx="1505790" cy="2024569"/>
          </a:xfrm>
        </p:grpSpPr>
        <p:sp>
          <p:nvSpPr>
            <p:cNvPr id="783" name="Google Shape;783;p1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4" name="Google Shape;784;p1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5" name="Google Shape;785;p1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6" name="Google Shape;786;p1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7" name="Google Shape;787;p1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8" name="Google Shape;788;p1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89" name="Google Shape;789;p1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0" name="Google Shape;790;p1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1" name="Google Shape;791;p1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2" name="Google Shape;792;p1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3" name="Google Shape;793;p1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4" name="Google Shape;794;p1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5" name="Google Shape;795;p1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6" name="Google Shape;796;p1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7" name="Google Shape;797;p1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8" name="Google Shape;798;p1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99" name="Google Shape;799;p1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0" name="Google Shape;800;p1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1" name="Google Shape;801;p1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2" name="Google Shape;802;p1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3" name="Google Shape;803;p1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4" name="Google Shape;804;p1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05" name="Google Shape;805;p11"/>
          <p:cNvSpPr/>
          <p:nvPr/>
        </p:nvSpPr>
        <p:spPr>
          <a:xfrm rot="-5123473" flipH="1">
            <a:off x="258492" y="5095175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06" name="Google Shape;806;p11"/>
          <p:cNvSpPr/>
          <p:nvPr/>
        </p:nvSpPr>
        <p:spPr>
          <a:xfrm rot="10800000" flipH="1">
            <a:off x="-3322003" y="3480271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07" name="Google Shape;807;p11"/>
          <p:cNvGrpSpPr/>
          <p:nvPr/>
        </p:nvGrpSpPr>
        <p:grpSpPr>
          <a:xfrm rot="700979" flipH="1">
            <a:off x="-631466" y="4338351"/>
            <a:ext cx="2007755" cy="2699472"/>
            <a:chOff x="7570415" y="3649325"/>
            <a:chExt cx="1505790" cy="2024569"/>
          </a:xfrm>
        </p:grpSpPr>
        <p:sp>
          <p:nvSpPr>
            <p:cNvPr id="808" name="Google Shape;808;p1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09" name="Google Shape;809;p1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0" name="Google Shape;810;p1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1" name="Google Shape;811;p1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2" name="Google Shape;812;p1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3" name="Google Shape;813;p1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4" name="Google Shape;814;p1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5" name="Google Shape;815;p1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6" name="Google Shape;816;p1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7" name="Google Shape;817;p1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8" name="Google Shape;818;p1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19" name="Google Shape;819;p1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0" name="Google Shape;820;p1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1" name="Google Shape;821;p1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2" name="Google Shape;822;p1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3" name="Google Shape;823;p1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4" name="Google Shape;824;p1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5" name="Google Shape;825;p1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6" name="Google Shape;826;p1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7" name="Google Shape;827;p1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8" name="Google Shape;828;p1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9" name="Google Shape;829;p1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830" name="Google Shape;830;p11"/>
          <p:cNvSpPr/>
          <p:nvPr/>
        </p:nvSpPr>
        <p:spPr>
          <a:xfrm rot="10800000">
            <a:off x="-674908" y="2427860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31" name="Google Shape;831;p11"/>
          <p:cNvSpPr/>
          <p:nvPr/>
        </p:nvSpPr>
        <p:spPr>
          <a:xfrm rot="10800000" flipH="1">
            <a:off x="11577192" y="2427860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32" name="Google Shape;832;p11"/>
          <p:cNvGrpSpPr/>
          <p:nvPr/>
        </p:nvGrpSpPr>
        <p:grpSpPr>
          <a:xfrm rot="-5400000">
            <a:off x="1677129" y="5951123"/>
            <a:ext cx="672940" cy="717765"/>
            <a:chOff x="2501940" y="418177"/>
            <a:chExt cx="504705" cy="538324"/>
          </a:xfrm>
        </p:grpSpPr>
        <p:sp>
          <p:nvSpPr>
            <p:cNvPr id="833" name="Google Shape;833;p11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4" name="Google Shape;834;p11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5" name="Google Shape;835;p11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6" name="Google Shape;836;p11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7" name="Google Shape;837;p11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38" name="Google Shape;838;p11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39" name="Google Shape;839;p11"/>
          <p:cNvGrpSpPr/>
          <p:nvPr/>
        </p:nvGrpSpPr>
        <p:grpSpPr>
          <a:xfrm rot="5400000" flipH="1">
            <a:off x="9810295" y="5951123"/>
            <a:ext cx="672940" cy="717765"/>
            <a:chOff x="2501940" y="418177"/>
            <a:chExt cx="504705" cy="538324"/>
          </a:xfrm>
        </p:grpSpPr>
        <p:sp>
          <p:nvSpPr>
            <p:cNvPr id="840" name="Google Shape;840;p11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1" name="Google Shape;841;p11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2" name="Google Shape;842;p11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3" name="Google Shape;843;p11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4" name="Google Shape;844;p11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45" name="Google Shape;845;p11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521209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19676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13"/>
          <p:cNvSpPr txBox="1">
            <a:spLocks noGrp="1"/>
          </p:cNvSpPr>
          <p:nvPr>
            <p:ph type="title"/>
          </p:nvPr>
        </p:nvSpPr>
        <p:spPr>
          <a:xfrm>
            <a:off x="2393768" y="22796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49" name="Google Shape;849;p13"/>
          <p:cNvSpPr txBox="1">
            <a:spLocks noGrp="1"/>
          </p:cNvSpPr>
          <p:nvPr>
            <p:ph type="subTitle" idx="1"/>
          </p:nvPr>
        </p:nvSpPr>
        <p:spPr>
          <a:xfrm>
            <a:off x="2393769" y="2746156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50" name="Google Shape;850;p13"/>
          <p:cNvSpPr txBox="1">
            <a:spLocks noGrp="1"/>
          </p:cNvSpPr>
          <p:nvPr>
            <p:ph type="title" idx="2"/>
          </p:nvPr>
        </p:nvSpPr>
        <p:spPr>
          <a:xfrm>
            <a:off x="2393784" y="4183224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51" name="Google Shape;851;p13"/>
          <p:cNvSpPr txBox="1">
            <a:spLocks noGrp="1"/>
          </p:cNvSpPr>
          <p:nvPr>
            <p:ph type="subTitle" idx="3"/>
          </p:nvPr>
        </p:nvSpPr>
        <p:spPr>
          <a:xfrm>
            <a:off x="2393769" y="4649736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52" name="Google Shape;852;p13"/>
          <p:cNvSpPr txBox="1">
            <a:spLocks noGrp="1"/>
          </p:cNvSpPr>
          <p:nvPr>
            <p:ph type="title" idx="4"/>
          </p:nvPr>
        </p:nvSpPr>
        <p:spPr>
          <a:xfrm>
            <a:off x="8013616" y="2277108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53" name="Google Shape;853;p13"/>
          <p:cNvSpPr txBox="1">
            <a:spLocks noGrp="1"/>
          </p:cNvSpPr>
          <p:nvPr>
            <p:ph type="subTitle" idx="5"/>
          </p:nvPr>
        </p:nvSpPr>
        <p:spPr>
          <a:xfrm>
            <a:off x="8013616" y="2743615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54" name="Google Shape;854;p13"/>
          <p:cNvSpPr txBox="1">
            <a:spLocks noGrp="1"/>
          </p:cNvSpPr>
          <p:nvPr>
            <p:ph type="title" idx="6"/>
          </p:nvPr>
        </p:nvSpPr>
        <p:spPr>
          <a:xfrm>
            <a:off x="8013616" y="4183231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55" name="Google Shape;855;p13"/>
          <p:cNvSpPr txBox="1">
            <a:spLocks noGrp="1"/>
          </p:cNvSpPr>
          <p:nvPr>
            <p:ph type="subTitle" idx="7"/>
          </p:nvPr>
        </p:nvSpPr>
        <p:spPr>
          <a:xfrm>
            <a:off x="8013616" y="4649733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856" name="Google Shape;856;p13"/>
          <p:cNvSpPr txBox="1">
            <a:spLocks noGrp="1"/>
          </p:cNvSpPr>
          <p:nvPr>
            <p:ph type="title" idx="8" hasCustomPrompt="1"/>
          </p:nvPr>
        </p:nvSpPr>
        <p:spPr>
          <a:xfrm>
            <a:off x="1033984" y="2620332"/>
            <a:ext cx="1217200" cy="6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7" name="Google Shape;857;p13"/>
          <p:cNvSpPr txBox="1">
            <a:spLocks noGrp="1"/>
          </p:cNvSpPr>
          <p:nvPr>
            <p:ph type="title" idx="9" hasCustomPrompt="1"/>
          </p:nvPr>
        </p:nvSpPr>
        <p:spPr>
          <a:xfrm>
            <a:off x="1033984" y="4524931"/>
            <a:ext cx="1217200" cy="6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8" name="Google Shape;858;p13"/>
          <p:cNvSpPr txBox="1">
            <a:spLocks noGrp="1"/>
          </p:cNvSpPr>
          <p:nvPr>
            <p:ph type="title" idx="13" hasCustomPrompt="1"/>
          </p:nvPr>
        </p:nvSpPr>
        <p:spPr>
          <a:xfrm>
            <a:off x="6647517" y="2623567"/>
            <a:ext cx="1217200" cy="61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59" name="Google Shape;859;p13"/>
          <p:cNvSpPr txBox="1">
            <a:spLocks noGrp="1"/>
          </p:cNvSpPr>
          <p:nvPr>
            <p:ph type="title" idx="14" hasCustomPrompt="1"/>
          </p:nvPr>
        </p:nvSpPr>
        <p:spPr>
          <a:xfrm>
            <a:off x="6647517" y="4534569"/>
            <a:ext cx="1217200" cy="60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None/>
              <a:defRPr sz="5333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Raleway"/>
              <a:buNone/>
              <a:defRPr sz="2133" b="1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r>
              <a:t>xx%</a:t>
            </a:r>
          </a:p>
        </p:txBody>
      </p:sp>
      <p:sp>
        <p:nvSpPr>
          <p:cNvPr id="860" name="Google Shape;860;p13"/>
          <p:cNvSpPr txBox="1">
            <a:spLocks noGrp="1"/>
          </p:cNvSpPr>
          <p:nvPr>
            <p:ph type="title" idx="15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61" name="Google Shape;861;p13"/>
          <p:cNvSpPr/>
          <p:nvPr/>
        </p:nvSpPr>
        <p:spPr>
          <a:xfrm rot="-4847989" flipH="1">
            <a:off x="8510773" y="-909725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2" name="Google Shape;862;p13"/>
          <p:cNvSpPr/>
          <p:nvPr/>
        </p:nvSpPr>
        <p:spPr>
          <a:xfrm rot="10800000" flipH="1">
            <a:off x="9562582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63" name="Google Shape;863;p13"/>
          <p:cNvSpPr/>
          <p:nvPr/>
        </p:nvSpPr>
        <p:spPr>
          <a:xfrm rot="10800000" flipH="1">
            <a:off x="11232014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64" name="Google Shape;864;p13"/>
          <p:cNvGrpSpPr/>
          <p:nvPr/>
        </p:nvGrpSpPr>
        <p:grpSpPr>
          <a:xfrm>
            <a:off x="10042260" y="155556"/>
            <a:ext cx="604609" cy="695717"/>
            <a:chOff x="6383519" y="4134092"/>
            <a:chExt cx="453457" cy="521788"/>
          </a:xfrm>
        </p:grpSpPr>
        <p:sp>
          <p:nvSpPr>
            <p:cNvPr id="865" name="Google Shape;865;p1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6" name="Google Shape;866;p1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7" name="Google Shape;867;p1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8" name="Google Shape;868;p1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9" name="Google Shape;869;p1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0" name="Google Shape;870;p1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1" name="Google Shape;871;p1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72" name="Google Shape;872;p13"/>
          <p:cNvGrpSpPr/>
          <p:nvPr/>
        </p:nvGrpSpPr>
        <p:grpSpPr>
          <a:xfrm>
            <a:off x="11446743" y="5790172"/>
            <a:ext cx="605124" cy="695673"/>
            <a:chOff x="281307" y="508728"/>
            <a:chExt cx="453843" cy="521755"/>
          </a:xfrm>
        </p:grpSpPr>
        <p:sp>
          <p:nvSpPr>
            <p:cNvPr id="873" name="Google Shape;873;p13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4" name="Google Shape;874;p13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5" name="Google Shape;875;p13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6" name="Google Shape;876;p13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7" name="Google Shape;877;p13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8" name="Google Shape;878;p13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9" name="Google Shape;879;p13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880" name="Google Shape;880;p13"/>
          <p:cNvGrpSpPr/>
          <p:nvPr/>
        </p:nvGrpSpPr>
        <p:grpSpPr>
          <a:xfrm rot="10800000" flipH="1">
            <a:off x="10732034" y="-430967"/>
            <a:ext cx="2194241" cy="2708325"/>
            <a:chOff x="14449550" y="3157725"/>
            <a:chExt cx="1645681" cy="2031244"/>
          </a:xfrm>
        </p:grpSpPr>
        <p:sp>
          <p:nvSpPr>
            <p:cNvPr id="881" name="Google Shape;881;p13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2" name="Google Shape;882;p13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3" name="Google Shape;883;p13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4" name="Google Shape;884;p13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5" name="Google Shape;885;p13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6" name="Google Shape;886;p13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7" name="Google Shape;887;p13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8" name="Google Shape;888;p13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9" name="Google Shape;889;p13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0" name="Google Shape;890;p13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1" name="Google Shape;891;p13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2" name="Google Shape;892;p13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3" name="Google Shape;893;p13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4" name="Google Shape;894;p13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5" name="Google Shape;895;p13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6" name="Google Shape;896;p13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7" name="Google Shape;897;p13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8" name="Google Shape;898;p13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9" name="Google Shape;899;p13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0" name="Google Shape;900;p13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1" name="Google Shape;901;p13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2" name="Google Shape;902;p13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3" name="Google Shape;903;p13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4" name="Google Shape;904;p13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5" name="Google Shape;905;p13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06" name="Google Shape;906;p13"/>
          <p:cNvGrpSpPr/>
          <p:nvPr/>
        </p:nvGrpSpPr>
        <p:grpSpPr>
          <a:xfrm rot="-9931168" flipH="1">
            <a:off x="11022218" y="-901925"/>
            <a:ext cx="1613877" cy="2170224"/>
            <a:chOff x="7570415" y="3649325"/>
            <a:chExt cx="1505790" cy="2024569"/>
          </a:xfrm>
        </p:grpSpPr>
        <p:sp>
          <p:nvSpPr>
            <p:cNvPr id="907" name="Google Shape;907;p1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8" name="Google Shape;908;p1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9" name="Google Shape;909;p1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0" name="Google Shape;910;p1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1" name="Google Shape;911;p1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2" name="Google Shape;912;p1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3" name="Google Shape;913;p1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4" name="Google Shape;914;p1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5" name="Google Shape;915;p1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6" name="Google Shape;916;p1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7" name="Google Shape;917;p1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8" name="Google Shape;918;p1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9" name="Google Shape;919;p1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0" name="Google Shape;920;p1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1" name="Google Shape;921;p1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2" name="Google Shape;922;p1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3" name="Google Shape;923;p1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4" name="Google Shape;924;p1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5" name="Google Shape;925;p1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6" name="Google Shape;926;p1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7" name="Google Shape;927;p1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8" name="Google Shape;928;p1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567239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spTree>
      <p:nvGrpSpPr>
        <p:cNvPr id="1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p14"/>
          <p:cNvSpPr txBox="1">
            <a:spLocks noGrp="1"/>
          </p:cNvSpPr>
          <p:nvPr>
            <p:ph type="title"/>
          </p:nvPr>
        </p:nvSpPr>
        <p:spPr>
          <a:xfrm>
            <a:off x="2908400" y="4290200"/>
            <a:ext cx="6375200" cy="58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200"/>
              <a:buNone/>
              <a:defRPr sz="3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931" name="Google Shape;931;p14"/>
          <p:cNvSpPr txBox="1">
            <a:spLocks noGrp="1"/>
          </p:cNvSpPr>
          <p:nvPr>
            <p:ph type="subTitle" idx="1"/>
          </p:nvPr>
        </p:nvSpPr>
        <p:spPr>
          <a:xfrm>
            <a:off x="2908400" y="1877000"/>
            <a:ext cx="6375200" cy="210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932" name="Google Shape;932;p14"/>
          <p:cNvSpPr/>
          <p:nvPr/>
        </p:nvSpPr>
        <p:spPr>
          <a:xfrm>
            <a:off x="9374870" y="4910936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33" name="Google Shape;933;p14"/>
          <p:cNvSpPr/>
          <p:nvPr/>
        </p:nvSpPr>
        <p:spPr>
          <a:xfrm>
            <a:off x="11144485" y="3439750"/>
            <a:ext cx="1870024" cy="3635820"/>
          </a:xfrm>
          <a:custGeom>
            <a:avLst/>
            <a:gdLst/>
            <a:ahLst/>
            <a:cxnLst/>
            <a:rect l="l" t="t" r="r" b="b"/>
            <a:pathLst>
              <a:path w="36744" h="71440" extrusionOk="0">
                <a:moveTo>
                  <a:pt x="28028" y="0"/>
                </a:moveTo>
                <a:lnTo>
                  <a:pt x="28028" y="0"/>
                </a:lnTo>
                <a:cubicBezTo>
                  <a:pt x="26445" y="36"/>
                  <a:pt x="25302" y="715"/>
                  <a:pt x="24028" y="1703"/>
                </a:cubicBezTo>
                <a:cubicBezTo>
                  <a:pt x="18491" y="5977"/>
                  <a:pt x="13848" y="11633"/>
                  <a:pt x="11776" y="18312"/>
                </a:cubicBezTo>
                <a:cubicBezTo>
                  <a:pt x="7859" y="30956"/>
                  <a:pt x="13253" y="46315"/>
                  <a:pt x="5394" y="56995"/>
                </a:cubicBezTo>
                <a:cubicBezTo>
                  <a:pt x="3990" y="58888"/>
                  <a:pt x="2204" y="60543"/>
                  <a:pt x="1156" y="62663"/>
                </a:cubicBezTo>
                <a:cubicBezTo>
                  <a:pt x="108" y="64770"/>
                  <a:pt x="1" y="67640"/>
                  <a:pt x="1751" y="69235"/>
                </a:cubicBezTo>
                <a:cubicBezTo>
                  <a:pt x="2632" y="70045"/>
                  <a:pt x="3811" y="70390"/>
                  <a:pt x="4966" y="70640"/>
                </a:cubicBezTo>
                <a:cubicBezTo>
                  <a:pt x="7342" y="71174"/>
                  <a:pt x="9778" y="71439"/>
                  <a:pt x="12215" y="71439"/>
                </a:cubicBezTo>
                <a:cubicBezTo>
                  <a:pt x="15810" y="71439"/>
                  <a:pt x="19407" y="70861"/>
                  <a:pt x="22813" y="69711"/>
                </a:cubicBezTo>
                <a:cubicBezTo>
                  <a:pt x="26302" y="68532"/>
                  <a:pt x="29659" y="66699"/>
                  <a:pt x="31969" y="63818"/>
                </a:cubicBezTo>
                <a:cubicBezTo>
                  <a:pt x="34493" y="60651"/>
                  <a:pt x="35493" y="56531"/>
                  <a:pt x="35958" y="52495"/>
                </a:cubicBezTo>
                <a:cubicBezTo>
                  <a:pt x="36744" y="45565"/>
                  <a:pt x="36148" y="38481"/>
                  <a:pt x="34196" y="31778"/>
                </a:cubicBezTo>
                <a:cubicBezTo>
                  <a:pt x="32648" y="26420"/>
                  <a:pt x="30255" y="21348"/>
                  <a:pt x="28743" y="15990"/>
                </a:cubicBezTo>
                <a:cubicBezTo>
                  <a:pt x="27147" y="10347"/>
                  <a:pt x="27850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34" name="Google Shape;934;p14"/>
          <p:cNvGrpSpPr/>
          <p:nvPr/>
        </p:nvGrpSpPr>
        <p:grpSpPr>
          <a:xfrm>
            <a:off x="11363580" y="172514"/>
            <a:ext cx="672897" cy="717337"/>
            <a:chOff x="8334968" y="2986340"/>
            <a:chExt cx="504673" cy="538003"/>
          </a:xfrm>
        </p:grpSpPr>
        <p:sp>
          <p:nvSpPr>
            <p:cNvPr id="935" name="Google Shape;935;p14"/>
            <p:cNvSpPr/>
            <p:nvPr/>
          </p:nvSpPr>
          <p:spPr>
            <a:xfrm>
              <a:off x="8687825" y="3071335"/>
              <a:ext cx="74206" cy="59307"/>
            </a:xfrm>
            <a:custGeom>
              <a:avLst/>
              <a:gdLst/>
              <a:ahLst/>
              <a:cxnLst/>
              <a:rect l="l" t="t" r="r" b="b"/>
              <a:pathLst>
                <a:path w="2311" h="1847" extrusionOk="0">
                  <a:moveTo>
                    <a:pt x="937" y="1"/>
                  </a:moveTo>
                  <a:cubicBezTo>
                    <a:pt x="442" y="1"/>
                    <a:pt x="1" y="393"/>
                    <a:pt x="1" y="926"/>
                  </a:cubicBezTo>
                  <a:cubicBezTo>
                    <a:pt x="1" y="1453"/>
                    <a:pt x="451" y="1846"/>
                    <a:pt x="951" y="1846"/>
                  </a:cubicBezTo>
                  <a:cubicBezTo>
                    <a:pt x="1027" y="1846"/>
                    <a:pt x="1103" y="1837"/>
                    <a:pt x="1180" y="1819"/>
                  </a:cubicBezTo>
                  <a:cubicBezTo>
                    <a:pt x="1299" y="1783"/>
                    <a:pt x="1394" y="1759"/>
                    <a:pt x="1513" y="1723"/>
                  </a:cubicBezTo>
                  <a:cubicBezTo>
                    <a:pt x="2311" y="1545"/>
                    <a:pt x="2311" y="307"/>
                    <a:pt x="1513" y="116"/>
                  </a:cubicBezTo>
                  <a:cubicBezTo>
                    <a:pt x="1394" y="80"/>
                    <a:pt x="1299" y="57"/>
                    <a:pt x="1180" y="33"/>
                  </a:cubicBezTo>
                  <a:cubicBezTo>
                    <a:pt x="1098" y="11"/>
                    <a:pt x="1017" y="1"/>
                    <a:pt x="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6" name="Google Shape;936;p14"/>
            <p:cNvSpPr/>
            <p:nvPr/>
          </p:nvSpPr>
          <p:spPr>
            <a:xfrm>
              <a:off x="8365537" y="2986340"/>
              <a:ext cx="143403" cy="142247"/>
            </a:xfrm>
            <a:custGeom>
              <a:avLst/>
              <a:gdLst/>
              <a:ahLst/>
              <a:cxnLst/>
              <a:rect l="l" t="t" r="r" b="b"/>
              <a:pathLst>
                <a:path w="4466" h="4430" extrusionOk="0">
                  <a:moveTo>
                    <a:pt x="2239" y="1"/>
                  </a:moveTo>
                  <a:cubicBezTo>
                    <a:pt x="1668" y="1"/>
                    <a:pt x="1072" y="251"/>
                    <a:pt x="680" y="656"/>
                  </a:cubicBezTo>
                  <a:cubicBezTo>
                    <a:pt x="287" y="1037"/>
                    <a:pt x="1" y="1668"/>
                    <a:pt x="25" y="2215"/>
                  </a:cubicBezTo>
                  <a:cubicBezTo>
                    <a:pt x="84" y="3418"/>
                    <a:pt x="1001" y="4430"/>
                    <a:pt x="2239" y="4430"/>
                  </a:cubicBezTo>
                  <a:cubicBezTo>
                    <a:pt x="2799" y="4430"/>
                    <a:pt x="3394" y="4180"/>
                    <a:pt x="3799" y="3775"/>
                  </a:cubicBezTo>
                  <a:cubicBezTo>
                    <a:pt x="4192" y="3394"/>
                    <a:pt x="4466" y="2763"/>
                    <a:pt x="4454" y="2215"/>
                  </a:cubicBezTo>
                  <a:cubicBezTo>
                    <a:pt x="4394" y="1013"/>
                    <a:pt x="3489" y="1"/>
                    <a:pt x="2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7" name="Google Shape;937;p14"/>
            <p:cNvSpPr/>
            <p:nvPr/>
          </p:nvSpPr>
          <p:spPr>
            <a:xfrm>
              <a:off x="8557458" y="3425958"/>
              <a:ext cx="51665" cy="60206"/>
            </a:xfrm>
            <a:custGeom>
              <a:avLst/>
              <a:gdLst/>
              <a:ahLst/>
              <a:cxnLst/>
              <a:rect l="l" t="t" r="r" b="b"/>
              <a:pathLst>
                <a:path w="1609" h="1875" extrusionOk="0">
                  <a:moveTo>
                    <a:pt x="838" y="1"/>
                  </a:moveTo>
                  <a:cubicBezTo>
                    <a:pt x="825" y="1"/>
                    <a:pt x="812" y="1"/>
                    <a:pt x="799" y="2"/>
                  </a:cubicBezTo>
                  <a:cubicBezTo>
                    <a:pt x="358" y="26"/>
                    <a:pt x="37" y="335"/>
                    <a:pt x="13" y="788"/>
                  </a:cubicBezTo>
                  <a:cubicBezTo>
                    <a:pt x="1" y="978"/>
                    <a:pt x="13" y="1157"/>
                    <a:pt x="84" y="1347"/>
                  </a:cubicBezTo>
                  <a:cubicBezTo>
                    <a:pt x="209" y="1699"/>
                    <a:pt x="504" y="1874"/>
                    <a:pt x="799" y="1874"/>
                  </a:cubicBezTo>
                  <a:cubicBezTo>
                    <a:pt x="1093" y="1874"/>
                    <a:pt x="1388" y="1699"/>
                    <a:pt x="1513" y="1347"/>
                  </a:cubicBezTo>
                  <a:cubicBezTo>
                    <a:pt x="1572" y="1157"/>
                    <a:pt x="1608" y="990"/>
                    <a:pt x="1584" y="788"/>
                  </a:cubicBezTo>
                  <a:cubicBezTo>
                    <a:pt x="1561" y="383"/>
                    <a:pt x="1269" y="1"/>
                    <a:pt x="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8" name="Google Shape;938;p14"/>
            <p:cNvSpPr/>
            <p:nvPr/>
          </p:nvSpPr>
          <p:spPr>
            <a:xfrm>
              <a:off x="8541403" y="3243637"/>
              <a:ext cx="83775" cy="65023"/>
            </a:xfrm>
            <a:custGeom>
              <a:avLst/>
              <a:gdLst/>
              <a:ahLst/>
              <a:cxnLst/>
              <a:rect l="l" t="t" r="r" b="b"/>
              <a:pathLst>
                <a:path w="2609" h="2025" extrusionOk="0">
                  <a:moveTo>
                    <a:pt x="1299" y="1"/>
                  </a:moveTo>
                  <a:cubicBezTo>
                    <a:pt x="1" y="1"/>
                    <a:pt x="1" y="2025"/>
                    <a:pt x="1299" y="2025"/>
                  </a:cubicBezTo>
                  <a:cubicBezTo>
                    <a:pt x="2596" y="2025"/>
                    <a:pt x="2608" y="1"/>
                    <a:pt x="1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9" name="Google Shape;939;p14"/>
            <p:cNvSpPr/>
            <p:nvPr/>
          </p:nvSpPr>
          <p:spPr>
            <a:xfrm>
              <a:off x="8705036" y="3384279"/>
              <a:ext cx="134605" cy="140064"/>
            </a:xfrm>
            <a:custGeom>
              <a:avLst/>
              <a:gdLst/>
              <a:ahLst/>
              <a:cxnLst/>
              <a:rect l="l" t="t" r="r" b="b"/>
              <a:pathLst>
                <a:path w="4192" h="4362" extrusionOk="0">
                  <a:moveTo>
                    <a:pt x="2172" y="1"/>
                  </a:moveTo>
                  <a:cubicBezTo>
                    <a:pt x="2151" y="1"/>
                    <a:pt x="2129" y="1"/>
                    <a:pt x="2108" y="2"/>
                  </a:cubicBezTo>
                  <a:cubicBezTo>
                    <a:pt x="1572" y="26"/>
                    <a:pt x="1025" y="193"/>
                    <a:pt x="644" y="609"/>
                  </a:cubicBezTo>
                  <a:cubicBezTo>
                    <a:pt x="286" y="1014"/>
                    <a:pt x="1" y="1514"/>
                    <a:pt x="24" y="2086"/>
                  </a:cubicBezTo>
                  <a:cubicBezTo>
                    <a:pt x="49" y="2598"/>
                    <a:pt x="225" y="3049"/>
                    <a:pt x="523" y="3400"/>
                  </a:cubicBezTo>
                  <a:lnTo>
                    <a:pt x="523" y="3400"/>
                  </a:lnTo>
                  <a:cubicBezTo>
                    <a:pt x="834" y="3946"/>
                    <a:pt x="1401" y="4361"/>
                    <a:pt x="2042" y="4361"/>
                  </a:cubicBezTo>
                  <a:cubicBezTo>
                    <a:pt x="2064" y="4361"/>
                    <a:pt x="2086" y="4361"/>
                    <a:pt x="2108" y="4360"/>
                  </a:cubicBezTo>
                  <a:cubicBezTo>
                    <a:pt x="2812" y="4319"/>
                    <a:pt x="3420" y="3946"/>
                    <a:pt x="3737" y="3345"/>
                  </a:cubicBezTo>
                  <a:lnTo>
                    <a:pt x="3737" y="3345"/>
                  </a:lnTo>
                  <a:cubicBezTo>
                    <a:pt x="4021" y="2997"/>
                    <a:pt x="4192" y="2564"/>
                    <a:pt x="4192" y="2086"/>
                  </a:cubicBezTo>
                  <a:cubicBezTo>
                    <a:pt x="4192" y="1550"/>
                    <a:pt x="3954" y="1002"/>
                    <a:pt x="3584" y="609"/>
                  </a:cubicBezTo>
                  <a:cubicBezTo>
                    <a:pt x="3242" y="267"/>
                    <a:pt x="2680" y="1"/>
                    <a:pt x="21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0" name="Google Shape;940;p14"/>
            <p:cNvSpPr/>
            <p:nvPr/>
          </p:nvSpPr>
          <p:spPr>
            <a:xfrm>
              <a:off x="8334968" y="3355284"/>
              <a:ext cx="58890" cy="45917"/>
            </a:xfrm>
            <a:custGeom>
              <a:avLst/>
              <a:gdLst/>
              <a:ahLst/>
              <a:cxnLst/>
              <a:rect l="l" t="t" r="r" b="b"/>
              <a:pathLst>
                <a:path w="1834" h="1430" extrusionOk="0">
                  <a:moveTo>
                    <a:pt x="917" y="0"/>
                  </a:moveTo>
                  <a:cubicBezTo>
                    <a:pt x="0" y="12"/>
                    <a:pt x="0" y="1429"/>
                    <a:pt x="917" y="1429"/>
                  </a:cubicBezTo>
                  <a:cubicBezTo>
                    <a:pt x="1834" y="1429"/>
                    <a:pt x="1834" y="0"/>
                    <a:pt x="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41" name="Google Shape;941;p14"/>
          <p:cNvSpPr/>
          <p:nvPr/>
        </p:nvSpPr>
        <p:spPr>
          <a:xfrm rot="-1516455">
            <a:off x="8703747" y="6175039"/>
            <a:ext cx="1289764" cy="1429171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2" name="Google Shape;942;p14"/>
          <p:cNvSpPr/>
          <p:nvPr/>
        </p:nvSpPr>
        <p:spPr>
          <a:xfrm rot="10800000">
            <a:off x="-1106414" y="-624442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943" name="Google Shape;943;p14"/>
          <p:cNvSpPr/>
          <p:nvPr/>
        </p:nvSpPr>
        <p:spPr>
          <a:xfrm rot="10800000">
            <a:off x="-822513" y="-217578"/>
            <a:ext cx="1870024" cy="3635820"/>
          </a:xfrm>
          <a:custGeom>
            <a:avLst/>
            <a:gdLst/>
            <a:ahLst/>
            <a:cxnLst/>
            <a:rect l="l" t="t" r="r" b="b"/>
            <a:pathLst>
              <a:path w="36744" h="71440" extrusionOk="0">
                <a:moveTo>
                  <a:pt x="28028" y="0"/>
                </a:moveTo>
                <a:lnTo>
                  <a:pt x="28028" y="0"/>
                </a:lnTo>
                <a:cubicBezTo>
                  <a:pt x="26445" y="36"/>
                  <a:pt x="25302" y="715"/>
                  <a:pt x="24028" y="1703"/>
                </a:cubicBezTo>
                <a:cubicBezTo>
                  <a:pt x="18491" y="5977"/>
                  <a:pt x="13848" y="11633"/>
                  <a:pt x="11776" y="18312"/>
                </a:cubicBezTo>
                <a:cubicBezTo>
                  <a:pt x="7859" y="30956"/>
                  <a:pt x="13253" y="46315"/>
                  <a:pt x="5394" y="56995"/>
                </a:cubicBezTo>
                <a:cubicBezTo>
                  <a:pt x="3990" y="58888"/>
                  <a:pt x="2204" y="60543"/>
                  <a:pt x="1156" y="62663"/>
                </a:cubicBezTo>
                <a:cubicBezTo>
                  <a:pt x="108" y="64770"/>
                  <a:pt x="1" y="67640"/>
                  <a:pt x="1751" y="69235"/>
                </a:cubicBezTo>
                <a:cubicBezTo>
                  <a:pt x="2632" y="70045"/>
                  <a:pt x="3811" y="70390"/>
                  <a:pt x="4966" y="70640"/>
                </a:cubicBezTo>
                <a:cubicBezTo>
                  <a:pt x="7342" y="71174"/>
                  <a:pt x="9778" y="71439"/>
                  <a:pt x="12215" y="71439"/>
                </a:cubicBezTo>
                <a:cubicBezTo>
                  <a:pt x="15810" y="71439"/>
                  <a:pt x="19407" y="70861"/>
                  <a:pt x="22813" y="69711"/>
                </a:cubicBezTo>
                <a:cubicBezTo>
                  <a:pt x="26302" y="68532"/>
                  <a:pt x="29659" y="66699"/>
                  <a:pt x="31969" y="63818"/>
                </a:cubicBezTo>
                <a:cubicBezTo>
                  <a:pt x="34493" y="60651"/>
                  <a:pt x="35493" y="56531"/>
                  <a:pt x="35958" y="52495"/>
                </a:cubicBezTo>
                <a:cubicBezTo>
                  <a:pt x="36744" y="45565"/>
                  <a:pt x="36148" y="38481"/>
                  <a:pt x="34196" y="31778"/>
                </a:cubicBezTo>
                <a:cubicBezTo>
                  <a:pt x="32648" y="26420"/>
                  <a:pt x="30255" y="21348"/>
                  <a:pt x="28743" y="15990"/>
                </a:cubicBezTo>
                <a:cubicBezTo>
                  <a:pt x="27147" y="10347"/>
                  <a:pt x="27850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44" name="Google Shape;944;p14"/>
          <p:cNvGrpSpPr/>
          <p:nvPr/>
        </p:nvGrpSpPr>
        <p:grpSpPr>
          <a:xfrm rot="10800000">
            <a:off x="155522" y="5968106"/>
            <a:ext cx="672897" cy="717337"/>
            <a:chOff x="8334968" y="2986340"/>
            <a:chExt cx="504673" cy="538003"/>
          </a:xfrm>
        </p:grpSpPr>
        <p:sp>
          <p:nvSpPr>
            <p:cNvPr id="945" name="Google Shape;945;p14"/>
            <p:cNvSpPr/>
            <p:nvPr/>
          </p:nvSpPr>
          <p:spPr>
            <a:xfrm>
              <a:off x="8687825" y="3071335"/>
              <a:ext cx="74206" cy="59307"/>
            </a:xfrm>
            <a:custGeom>
              <a:avLst/>
              <a:gdLst/>
              <a:ahLst/>
              <a:cxnLst/>
              <a:rect l="l" t="t" r="r" b="b"/>
              <a:pathLst>
                <a:path w="2311" h="1847" extrusionOk="0">
                  <a:moveTo>
                    <a:pt x="937" y="1"/>
                  </a:moveTo>
                  <a:cubicBezTo>
                    <a:pt x="442" y="1"/>
                    <a:pt x="1" y="393"/>
                    <a:pt x="1" y="926"/>
                  </a:cubicBezTo>
                  <a:cubicBezTo>
                    <a:pt x="1" y="1453"/>
                    <a:pt x="451" y="1846"/>
                    <a:pt x="951" y="1846"/>
                  </a:cubicBezTo>
                  <a:cubicBezTo>
                    <a:pt x="1027" y="1846"/>
                    <a:pt x="1103" y="1837"/>
                    <a:pt x="1180" y="1819"/>
                  </a:cubicBezTo>
                  <a:cubicBezTo>
                    <a:pt x="1299" y="1783"/>
                    <a:pt x="1394" y="1759"/>
                    <a:pt x="1513" y="1723"/>
                  </a:cubicBezTo>
                  <a:cubicBezTo>
                    <a:pt x="2311" y="1545"/>
                    <a:pt x="2311" y="307"/>
                    <a:pt x="1513" y="116"/>
                  </a:cubicBezTo>
                  <a:cubicBezTo>
                    <a:pt x="1394" y="80"/>
                    <a:pt x="1299" y="57"/>
                    <a:pt x="1180" y="33"/>
                  </a:cubicBezTo>
                  <a:cubicBezTo>
                    <a:pt x="1098" y="11"/>
                    <a:pt x="1017" y="1"/>
                    <a:pt x="93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6" name="Google Shape;946;p14"/>
            <p:cNvSpPr/>
            <p:nvPr/>
          </p:nvSpPr>
          <p:spPr>
            <a:xfrm>
              <a:off x="8365537" y="2986340"/>
              <a:ext cx="143403" cy="142247"/>
            </a:xfrm>
            <a:custGeom>
              <a:avLst/>
              <a:gdLst/>
              <a:ahLst/>
              <a:cxnLst/>
              <a:rect l="l" t="t" r="r" b="b"/>
              <a:pathLst>
                <a:path w="4466" h="4430" extrusionOk="0">
                  <a:moveTo>
                    <a:pt x="2239" y="1"/>
                  </a:moveTo>
                  <a:cubicBezTo>
                    <a:pt x="1668" y="1"/>
                    <a:pt x="1072" y="251"/>
                    <a:pt x="680" y="656"/>
                  </a:cubicBezTo>
                  <a:cubicBezTo>
                    <a:pt x="287" y="1037"/>
                    <a:pt x="1" y="1668"/>
                    <a:pt x="25" y="2215"/>
                  </a:cubicBezTo>
                  <a:cubicBezTo>
                    <a:pt x="84" y="3418"/>
                    <a:pt x="1001" y="4430"/>
                    <a:pt x="2239" y="4430"/>
                  </a:cubicBezTo>
                  <a:cubicBezTo>
                    <a:pt x="2799" y="4430"/>
                    <a:pt x="3394" y="4180"/>
                    <a:pt x="3799" y="3775"/>
                  </a:cubicBezTo>
                  <a:cubicBezTo>
                    <a:pt x="4192" y="3394"/>
                    <a:pt x="4466" y="2763"/>
                    <a:pt x="4454" y="2215"/>
                  </a:cubicBezTo>
                  <a:cubicBezTo>
                    <a:pt x="4394" y="1013"/>
                    <a:pt x="3489" y="1"/>
                    <a:pt x="223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7" name="Google Shape;947;p14"/>
            <p:cNvSpPr/>
            <p:nvPr/>
          </p:nvSpPr>
          <p:spPr>
            <a:xfrm>
              <a:off x="8557458" y="3425958"/>
              <a:ext cx="51665" cy="60206"/>
            </a:xfrm>
            <a:custGeom>
              <a:avLst/>
              <a:gdLst/>
              <a:ahLst/>
              <a:cxnLst/>
              <a:rect l="l" t="t" r="r" b="b"/>
              <a:pathLst>
                <a:path w="1609" h="1875" extrusionOk="0">
                  <a:moveTo>
                    <a:pt x="838" y="1"/>
                  </a:moveTo>
                  <a:cubicBezTo>
                    <a:pt x="825" y="1"/>
                    <a:pt x="812" y="1"/>
                    <a:pt x="799" y="2"/>
                  </a:cubicBezTo>
                  <a:cubicBezTo>
                    <a:pt x="358" y="26"/>
                    <a:pt x="37" y="335"/>
                    <a:pt x="13" y="788"/>
                  </a:cubicBezTo>
                  <a:cubicBezTo>
                    <a:pt x="1" y="978"/>
                    <a:pt x="13" y="1157"/>
                    <a:pt x="84" y="1347"/>
                  </a:cubicBezTo>
                  <a:cubicBezTo>
                    <a:pt x="209" y="1699"/>
                    <a:pt x="504" y="1874"/>
                    <a:pt x="799" y="1874"/>
                  </a:cubicBezTo>
                  <a:cubicBezTo>
                    <a:pt x="1093" y="1874"/>
                    <a:pt x="1388" y="1699"/>
                    <a:pt x="1513" y="1347"/>
                  </a:cubicBezTo>
                  <a:cubicBezTo>
                    <a:pt x="1572" y="1157"/>
                    <a:pt x="1608" y="990"/>
                    <a:pt x="1584" y="788"/>
                  </a:cubicBezTo>
                  <a:cubicBezTo>
                    <a:pt x="1561" y="383"/>
                    <a:pt x="1269" y="1"/>
                    <a:pt x="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8" name="Google Shape;948;p14"/>
            <p:cNvSpPr/>
            <p:nvPr/>
          </p:nvSpPr>
          <p:spPr>
            <a:xfrm>
              <a:off x="8541403" y="3243637"/>
              <a:ext cx="83775" cy="65023"/>
            </a:xfrm>
            <a:custGeom>
              <a:avLst/>
              <a:gdLst/>
              <a:ahLst/>
              <a:cxnLst/>
              <a:rect l="l" t="t" r="r" b="b"/>
              <a:pathLst>
                <a:path w="2609" h="2025" extrusionOk="0">
                  <a:moveTo>
                    <a:pt x="1299" y="1"/>
                  </a:moveTo>
                  <a:cubicBezTo>
                    <a:pt x="1" y="1"/>
                    <a:pt x="1" y="2025"/>
                    <a:pt x="1299" y="2025"/>
                  </a:cubicBezTo>
                  <a:cubicBezTo>
                    <a:pt x="2596" y="2025"/>
                    <a:pt x="2608" y="1"/>
                    <a:pt x="129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9" name="Google Shape;949;p14"/>
            <p:cNvSpPr/>
            <p:nvPr/>
          </p:nvSpPr>
          <p:spPr>
            <a:xfrm>
              <a:off x="8705036" y="3384279"/>
              <a:ext cx="134605" cy="140064"/>
            </a:xfrm>
            <a:custGeom>
              <a:avLst/>
              <a:gdLst/>
              <a:ahLst/>
              <a:cxnLst/>
              <a:rect l="l" t="t" r="r" b="b"/>
              <a:pathLst>
                <a:path w="4192" h="4362" extrusionOk="0">
                  <a:moveTo>
                    <a:pt x="2172" y="1"/>
                  </a:moveTo>
                  <a:cubicBezTo>
                    <a:pt x="2151" y="1"/>
                    <a:pt x="2129" y="1"/>
                    <a:pt x="2108" y="2"/>
                  </a:cubicBezTo>
                  <a:cubicBezTo>
                    <a:pt x="1572" y="26"/>
                    <a:pt x="1025" y="193"/>
                    <a:pt x="644" y="609"/>
                  </a:cubicBezTo>
                  <a:cubicBezTo>
                    <a:pt x="286" y="1014"/>
                    <a:pt x="1" y="1514"/>
                    <a:pt x="24" y="2086"/>
                  </a:cubicBezTo>
                  <a:cubicBezTo>
                    <a:pt x="49" y="2598"/>
                    <a:pt x="225" y="3049"/>
                    <a:pt x="523" y="3400"/>
                  </a:cubicBezTo>
                  <a:lnTo>
                    <a:pt x="523" y="3400"/>
                  </a:lnTo>
                  <a:cubicBezTo>
                    <a:pt x="834" y="3946"/>
                    <a:pt x="1401" y="4361"/>
                    <a:pt x="2042" y="4361"/>
                  </a:cubicBezTo>
                  <a:cubicBezTo>
                    <a:pt x="2064" y="4361"/>
                    <a:pt x="2086" y="4361"/>
                    <a:pt x="2108" y="4360"/>
                  </a:cubicBezTo>
                  <a:cubicBezTo>
                    <a:pt x="2812" y="4319"/>
                    <a:pt x="3420" y="3946"/>
                    <a:pt x="3737" y="3345"/>
                  </a:cubicBezTo>
                  <a:lnTo>
                    <a:pt x="3737" y="3345"/>
                  </a:lnTo>
                  <a:cubicBezTo>
                    <a:pt x="4021" y="2997"/>
                    <a:pt x="4192" y="2564"/>
                    <a:pt x="4192" y="2086"/>
                  </a:cubicBezTo>
                  <a:cubicBezTo>
                    <a:pt x="4192" y="1550"/>
                    <a:pt x="3954" y="1002"/>
                    <a:pt x="3584" y="609"/>
                  </a:cubicBezTo>
                  <a:cubicBezTo>
                    <a:pt x="3242" y="267"/>
                    <a:pt x="2680" y="1"/>
                    <a:pt x="217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0" name="Google Shape;950;p14"/>
            <p:cNvSpPr/>
            <p:nvPr/>
          </p:nvSpPr>
          <p:spPr>
            <a:xfrm>
              <a:off x="8334968" y="3355284"/>
              <a:ext cx="58890" cy="45917"/>
            </a:xfrm>
            <a:custGeom>
              <a:avLst/>
              <a:gdLst/>
              <a:ahLst/>
              <a:cxnLst/>
              <a:rect l="l" t="t" r="r" b="b"/>
              <a:pathLst>
                <a:path w="1834" h="1430" extrusionOk="0">
                  <a:moveTo>
                    <a:pt x="917" y="0"/>
                  </a:moveTo>
                  <a:cubicBezTo>
                    <a:pt x="0" y="12"/>
                    <a:pt x="0" y="1429"/>
                    <a:pt x="917" y="1429"/>
                  </a:cubicBezTo>
                  <a:cubicBezTo>
                    <a:pt x="1834" y="1429"/>
                    <a:pt x="1834" y="0"/>
                    <a:pt x="91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951" name="Google Shape;951;p14"/>
          <p:cNvSpPr/>
          <p:nvPr/>
        </p:nvSpPr>
        <p:spPr>
          <a:xfrm rot="9283545">
            <a:off x="2198487" y="-746220"/>
            <a:ext cx="1289764" cy="1429171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952" name="Google Shape;952;p14"/>
          <p:cNvGrpSpPr/>
          <p:nvPr/>
        </p:nvGrpSpPr>
        <p:grpSpPr>
          <a:xfrm>
            <a:off x="10573837" y="4435334"/>
            <a:ext cx="2007720" cy="2699425"/>
            <a:chOff x="7570415" y="3649325"/>
            <a:chExt cx="1505790" cy="2024569"/>
          </a:xfrm>
        </p:grpSpPr>
        <p:sp>
          <p:nvSpPr>
            <p:cNvPr id="953" name="Google Shape;953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4" name="Google Shape;954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5" name="Google Shape;955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6" name="Google Shape;956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7" name="Google Shape;957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8" name="Google Shape;958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9" name="Google Shape;959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0" name="Google Shape;960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1" name="Google Shape;961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2" name="Google Shape;962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3" name="Google Shape;963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4" name="Google Shape;964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5" name="Google Shape;965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6" name="Google Shape;966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7" name="Google Shape;967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8" name="Google Shape;968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69" name="Google Shape;969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0" name="Google Shape;970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1" name="Google Shape;971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2" name="Google Shape;972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3" name="Google Shape;973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4" name="Google Shape;974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75" name="Google Shape;975;p14"/>
          <p:cNvGrpSpPr/>
          <p:nvPr/>
        </p:nvGrpSpPr>
        <p:grpSpPr>
          <a:xfrm rot="-4692804" flipH="1">
            <a:off x="10405193" y="5163030"/>
            <a:ext cx="1613904" cy="2170249"/>
            <a:chOff x="7570415" y="3649325"/>
            <a:chExt cx="1505790" cy="2024569"/>
          </a:xfrm>
        </p:grpSpPr>
        <p:sp>
          <p:nvSpPr>
            <p:cNvPr id="976" name="Google Shape;976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7" name="Google Shape;977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8" name="Google Shape;978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79" name="Google Shape;979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0" name="Google Shape;980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1" name="Google Shape;981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2" name="Google Shape;982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3" name="Google Shape;983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4" name="Google Shape;984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5" name="Google Shape;985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6" name="Google Shape;986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7" name="Google Shape;987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8" name="Google Shape;988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89" name="Google Shape;989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0" name="Google Shape;990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1" name="Google Shape;991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2" name="Google Shape;992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3" name="Google Shape;993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4" name="Google Shape;994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5" name="Google Shape;995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6" name="Google Shape;996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97" name="Google Shape;997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998" name="Google Shape;998;p14"/>
          <p:cNvGrpSpPr/>
          <p:nvPr/>
        </p:nvGrpSpPr>
        <p:grpSpPr>
          <a:xfrm rot="10800000">
            <a:off x="-389547" y="-276742"/>
            <a:ext cx="2007720" cy="2699425"/>
            <a:chOff x="7570415" y="3649325"/>
            <a:chExt cx="1505790" cy="2024569"/>
          </a:xfrm>
        </p:grpSpPr>
        <p:sp>
          <p:nvSpPr>
            <p:cNvPr id="999" name="Google Shape;999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0" name="Google Shape;1000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1" name="Google Shape;1001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2" name="Google Shape;1002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3" name="Google Shape;1003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4" name="Google Shape;1004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5" name="Google Shape;1005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6" name="Google Shape;1006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7" name="Google Shape;1007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8" name="Google Shape;1008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09" name="Google Shape;1009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0" name="Google Shape;1010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1" name="Google Shape;1011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2" name="Google Shape;1012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3" name="Google Shape;1013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4" name="Google Shape;1014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5" name="Google Shape;1015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6" name="Google Shape;1016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7" name="Google Shape;1017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8" name="Google Shape;1018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19" name="Google Shape;1019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0" name="Google Shape;1020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21" name="Google Shape;1021;p14"/>
          <p:cNvGrpSpPr/>
          <p:nvPr/>
        </p:nvGrpSpPr>
        <p:grpSpPr>
          <a:xfrm rot="6107196" flipH="1">
            <a:off x="172915" y="-475262"/>
            <a:ext cx="1613904" cy="2170249"/>
            <a:chOff x="7570415" y="3649325"/>
            <a:chExt cx="1505790" cy="2024569"/>
          </a:xfrm>
        </p:grpSpPr>
        <p:sp>
          <p:nvSpPr>
            <p:cNvPr id="1022" name="Google Shape;1022;p14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3" name="Google Shape;1023;p14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4" name="Google Shape;1024;p14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5" name="Google Shape;1025;p14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6" name="Google Shape;1026;p14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7" name="Google Shape;1027;p14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8" name="Google Shape;1028;p14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29" name="Google Shape;1029;p14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0" name="Google Shape;1030;p14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1" name="Google Shape;1031;p14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2" name="Google Shape;1032;p14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3" name="Google Shape;1033;p14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4" name="Google Shape;1034;p14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5" name="Google Shape;1035;p14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6" name="Google Shape;1036;p14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7" name="Google Shape;1037;p14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8" name="Google Shape;1038;p14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39" name="Google Shape;1039;p14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0" name="Google Shape;1040;p14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1" name="Google Shape;1041;p14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2" name="Google Shape;1042;p14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43" name="Google Shape;1043;p14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254577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" name="Google Shape;1045;p15"/>
          <p:cNvSpPr txBox="1">
            <a:spLocks noGrp="1"/>
          </p:cNvSpPr>
          <p:nvPr>
            <p:ph type="title"/>
          </p:nvPr>
        </p:nvSpPr>
        <p:spPr>
          <a:xfrm>
            <a:off x="997001" y="37630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46" name="Google Shape;1046;p15"/>
          <p:cNvSpPr txBox="1">
            <a:spLocks noGrp="1"/>
          </p:cNvSpPr>
          <p:nvPr>
            <p:ph type="subTitle" idx="1"/>
          </p:nvPr>
        </p:nvSpPr>
        <p:spPr>
          <a:xfrm>
            <a:off x="997000" y="4230976"/>
            <a:ext cx="31444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47" name="Google Shape;1047;p15"/>
          <p:cNvSpPr txBox="1">
            <a:spLocks noGrp="1"/>
          </p:cNvSpPr>
          <p:nvPr>
            <p:ph type="title" idx="2"/>
          </p:nvPr>
        </p:nvSpPr>
        <p:spPr>
          <a:xfrm>
            <a:off x="8050616" y="3760508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48" name="Google Shape;1048;p15"/>
          <p:cNvSpPr txBox="1">
            <a:spLocks noGrp="1"/>
          </p:cNvSpPr>
          <p:nvPr>
            <p:ph type="subTitle" idx="3"/>
          </p:nvPr>
        </p:nvSpPr>
        <p:spPr>
          <a:xfrm>
            <a:off x="8050601" y="4227000"/>
            <a:ext cx="31444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49" name="Google Shape;1049;p15"/>
          <p:cNvSpPr txBox="1">
            <a:spLocks noGrp="1"/>
          </p:cNvSpPr>
          <p:nvPr>
            <p:ph type="title" idx="4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50" name="Google Shape;1050;p15"/>
          <p:cNvSpPr txBox="1">
            <a:spLocks noGrp="1"/>
          </p:cNvSpPr>
          <p:nvPr>
            <p:ph type="title" idx="5"/>
          </p:nvPr>
        </p:nvSpPr>
        <p:spPr>
          <a:xfrm>
            <a:off x="4523801" y="37630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51" name="Google Shape;1051;p15"/>
          <p:cNvSpPr txBox="1">
            <a:spLocks noGrp="1"/>
          </p:cNvSpPr>
          <p:nvPr>
            <p:ph type="subTitle" idx="6"/>
          </p:nvPr>
        </p:nvSpPr>
        <p:spPr>
          <a:xfrm>
            <a:off x="4523793" y="4230976"/>
            <a:ext cx="3144400" cy="112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52" name="Google Shape;1052;p15"/>
          <p:cNvSpPr/>
          <p:nvPr/>
        </p:nvSpPr>
        <p:spPr>
          <a:xfrm rot="-5676527">
            <a:off x="286476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53" name="Google Shape;1053;p15"/>
          <p:cNvSpPr/>
          <p:nvPr/>
        </p:nvSpPr>
        <p:spPr>
          <a:xfrm>
            <a:off x="-3294021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54" name="Google Shape;1054;p15"/>
          <p:cNvGrpSpPr/>
          <p:nvPr/>
        </p:nvGrpSpPr>
        <p:grpSpPr>
          <a:xfrm>
            <a:off x="772937" y="252770"/>
            <a:ext cx="672940" cy="717765"/>
            <a:chOff x="2501940" y="418177"/>
            <a:chExt cx="504705" cy="538324"/>
          </a:xfrm>
        </p:grpSpPr>
        <p:sp>
          <p:nvSpPr>
            <p:cNvPr id="1055" name="Google Shape;1055;p15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6" name="Google Shape;1056;p15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7" name="Google Shape;1057;p15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8" name="Google Shape;1058;p15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59" name="Google Shape;1059;p15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0" name="Google Shape;1060;p15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61" name="Google Shape;1061;p15"/>
          <p:cNvSpPr/>
          <p:nvPr/>
        </p:nvSpPr>
        <p:spPr>
          <a:xfrm rot="5676527" flipH="1">
            <a:off x="10482129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62" name="Google Shape;1062;p15"/>
          <p:cNvSpPr/>
          <p:nvPr/>
        </p:nvSpPr>
        <p:spPr>
          <a:xfrm flipH="1">
            <a:off x="11057590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63" name="Google Shape;1063;p15"/>
          <p:cNvGrpSpPr/>
          <p:nvPr/>
        </p:nvGrpSpPr>
        <p:grpSpPr>
          <a:xfrm flipH="1">
            <a:off x="10746431" y="252770"/>
            <a:ext cx="672940" cy="717765"/>
            <a:chOff x="2501940" y="418177"/>
            <a:chExt cx="504705" cy="538324"/>
          </a:xfrm>
        </p:grpSpPr>
        <p:sp>
          <p:nvSpPr>
            <p:cNvPr id="1064" name="Google Shape;1064;p15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5" name="Google Shape;1065;p15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6" name="Google Shape;1066;p15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7" name="Google Shape;1067;p15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8" name="Google Shape;1068;p15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69" name="Google Shape;1069;p15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070" name="Google Shape;1070;p15"/>
          <p:cNvSpPr/>
          <p:nvPr/>
        </p:nvSpPr>
        <p:spPr>
          <a:xfrm rot="10800000" flipH="1">
            <a:off x="11232014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1" name="Google Shape;1071;p15"/>
          <p:cNvSpPr/>
          <p:nvPr/>
        </p:nvSpPr>
        <p:spPr>
          <a:xfrm rot="10800000">
            <a:off x="-329720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2" name="Google Shape;1072;p15"/>
          <p:cNvSpPr/>
          <p:nvPr/>
        </p:nvSpPr>
        <p:spPr>
          <a:xfrm rot="-2500791">
            <a:off x="1236570" y="6159150"/>
            <a:ext cx="1016492" cy="2739589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3" name="Google Shape;1073;p15"/>
          <p:cNvSpPr/>
          <p:nvPr/>
        </p:nvSpPr>
        <p:spPr>
          <a:xfrm rot="2500791" flipH="1">
            <a:off x="9938937" y="6159150"/>
            <a:ext cx="1016492" cy="2739589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074" name="Google Shape;1074;p15"/>
          <p:cNvGrpSpPr/>
          <p:nvPr/>
        </p:nvGrpSpPr>
        <p:grpSpPr>
          <a:xfrm rot="-10679800">
            <a:off x="-787592" y="-982653"/>
            <a:ext cx="2205423" cy="2965241"/>
            <a:chOff x="7570415" y="3649325"/>
            <a:chExt cx="1505790" cy="2024569"/>
          </a:xfrm>
        </p:grpSpPr>
        <p:sp>
          <p:nvSpPr>
            <p:cNvPr id="1075" name="Google Shape;1075;p1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6" name="Google Shape;1076;p1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7" name="Google Shape;1077;p1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8" name="Google Shape;1078;p1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79" name="Google Shape;1079;p1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0" name="Google Shape;1080;p1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1" name="Google Shape;1081;p1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2" name="Google Shape;1082;p1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3" name="Google Shape;1083;p1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4" name="Google Shape;1084;p1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5" name="Google Shape;1085;p1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6" name="Google Shape;1086;p1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7" name="Google Shape;1087;p1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8" name="Google Shape;1088;p1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89" name="Google Shape;1089;p1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0" name="Google Shape;1090;p1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1" name="Google Shape;1091;p1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2" name="Google Shape;1092;p1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3" name="Google Shape;1093;p1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4" name="Google Shape;1094;p1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5" name="Google Shape;1095;p1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6" name="Google Shape;1096;p1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097" name="Google Shape;1097;p15"/>
          <p:cNvGrpSpPr/>
          <p:nvPr/>
        </p:nvGrpSpPr>
        <p:grpSpPr>
          <a:xfrm rot="10679800" flipH="1">
            <a:off x="10774142" y="-982653"/>
            <a:ext cx="2205423" cy="2965241"/>
            <a:chOff x="7570415" y="3649325"/>
            <a:chExt cx="1505790" cy="2024569"/>
          </a:xfrm>
        </p:grpSpPr>
        <p:sp>
          <p:nvSpPr>
            <p:cNvPr id="1098" name="Google Shape;1098;p1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099" name="Google Shape;1099;p1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0" name="Google Shape;1100;p1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1" name="Google Shape;1101;p1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2" name="Google Shape;1102;p1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3" name="Google Shape;1103;p1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4" name="Google Shape;1104;p1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5" name="Google Shape;1105;p1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6" name="Google Shape;1106;p1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7" name="Google Shape;1107;p1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8" name="Google Shape;1108;p1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09" name="Google Shape;1109;p1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0" name="Google Shape;1110;p1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1" name="Google Shape;1111;p1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2" name="Google Shape;1112;p1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3" name="Google Shape;1113;p1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4" name="Google Shape;1114;p1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5" name="Google Shape;1115;p1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6" name="Google Shape;1116;p1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7" name="Google Shape;1117;p1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8" name="Google Shape;1118;p1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19" name="Google Shape;1119;p1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7152732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" name="Google Shape;1121;p16"/>
          <p:cNvSpPr txBox="1">
            <a:spLocks noGrp="1"/>
          </p:cNvSpPr>
          <p:nvPr>
            <p:ph type="title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22" name="Google Shape;1122;p16"/>
          <p:cNvSpPr txBox="1">
            <a:spLocks noGrp="1"/>
          </p:cNvSpPr>
          <p:nvPr>
            <p:ph type="title" idx="2"/>
          </p:nvPr>
        </p:nvSpPr>
        <p:spPr>
          <a:xfrm>
            <a:off x="2393768" y="22796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23" name="Google Shape;1123;p16"/>
          <p:cNvSpPr txBox="1">
            <a:spLocks noGrp="1"/>
          </p:cNvSpPr>
          <p:nvPr>
            <p:ph type="subTitle" idx="1"/>
          </p:nvPr>
        </p:nvSpPr>
        <p:spPr>
          <a:xfrm>
            <a:off x="2393769" y="2746156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24" name="Google Shape;1124;p16"/>
          <p:cNvSpPr txBox="1">
            <a:spLocks noGrp="1"/>
          </p:cNvSpPr>
          <p:nvPr>
            <p:ph type="title" idx="3"/>
          </p:nvPr>
        </p:nvSpPr>
        <p:spPr>
          <a:xfrm>
            <a:off x="2393784" y="4183224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25" name="Google Shape;1125;p16"/>
          <p:cNvSpPr txBox="1">
            <a:spLocks noGrp="1"/>
          </p:cNvSpPr>
          <p:nvPr>
            <p:ph type="subTitle" idx="4"/>
          </p:nvPr>
        </p:nvSpPr>
        <p:spPr>
          <a:xfrm>
            <a:off x="2393769" y="4649736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26" name="Google Shape;1126;p16"/>
          <p:cNvSpPr txBox="1">
            <a:spLocks noGrp="1"/>
          </p:cNvSpPr>
          <p:nvPr>
            <p:ph type="title" idx="5"/>
          </p:nvPr>
        </p:nvSpPr>
        <p:spPr>
          <a:xfrm>
            <a:off x="8013616" y="2277108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27" name="Google Shape;1127;p16"/>
          <p:cNvSpPr txBox="1">
            <a:spLocks noGrp="1"/>
          </p:cNvSpPr>
          <p:nvPr>
            <p:ph type="subTitle" idx="6"/>
          </p:nvPr>
        </p:nvSpPr>
        <p:spPr>
          <a:xfrm>
            <a:off x="8013616" y="2743615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28" name="Google Shape;1128;p16"/>
          <p:cNvSpPr txBox="1">
            <a:spLocks noGrp="1"/>
          </p:cNvSpPr>
          <p:nvPr>
            <p:ph type="title" idx="7"/>
          </p:nvPr>
        </p:nvSpPr>
        <p:spPr>
          <a:xfrm>
            <a:off x="8013616" y="4183231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29" name="Google Shape;1129;p16"/>
          <p:cNvSpPr txBox="1">
            <a:spLocks noGrp="1"/>
          </p:cNvSpPr>
          <p:nvPr>
            <p:ph type="subTitle" idx="8"/>
          </p:nvPr>
        </p:nvSpPr>
        <p:spPr>
          <a:xfrm>
            <a:off x="8013616" y="4649733"/>
            <a:ext cx="3144400" cy="7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30" name="Google Shape;1130;p16"/>
          <p:cNvSpPr/>
          <p:nvPr/>
        </p:nvSpPr>
        <p:spPr>
          <a:xfrm rot="10800000">
            <a:off x="-1860865" y="-565742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1" name="Google Shape;1131;p16"/>
          <p:cNvSpPr/>
          <p:nvPr/>
        </p:nvSpPr>
        <p:spPr>
          <a:xfrm rot="10800000" flipH="1">
            <a:off x="-543936" y="-84896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32" name="Google Shape;1132;p16"/>
          <p:cNvGrpSpPr/>
          <p:nvPr/>
        </p:nvGrpSpPr>
        <p:grpSpPr>
          <a:xfrm rot="10099021">
            <a:off x="-742450" y="-604900"/>
            <a:ext cx="2007755" cy="2699472"/>
            <a:chOff x="7570415" y="3649325"/>
            <a:chExt cx="1505790" cy="2024569"/>
          </a:xfrm>
        </p:grpSpPr>
        <p:sp>
          <p:nvSpPr>
            <p:cNvPr id="1133" name="Google Shape;1133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4" name="Google Shape;1134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5" name="Google Shape;1135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6" name="Google Shape;1136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7" name="Google Shape;1137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8" name="Google Shape;1138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39" name="Google Shape;1139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0" name="Google Shape;1140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1" name="Google Shape;1141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2" name="Google Shape;1142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3" name="Google Shape;1143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4" name="Google Shape;1144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5" name="Google Shape;1145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6" name="Google Shape;1146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7" name="Google Shape;1147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8" name="Google Shape;1148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49" name="Google Shape;1149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0" name="Google Shape;1150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1" name="Google Shape;1151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2" name="Google Shape;1152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3" name="Google Shape;1153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4" name="Google Shape;1154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55" name="Google Shape;1155;p16"/>
          <p:cNvGrpSpPr/>
          <p:nvPr/>
        </p:nvGrpSpPr>
        <p:grpSpPr>
          <a:xfrm rot="5406415" flipH="1">
            <a:off x="-280975" y="-868022"/>
            <a:ext cx="1613808" cy="2170343"/>
            <a:chOff x="7570415" y="3649325"/>
            <a:chExt cx="1505790" cy="2024569"/>
          </a:xfrm>
        </p:grpSpPr>
        <p:sp>
          <p:nvSpPr>
            <p:cNvPr id="1156" name="Google Shape;1156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7" name="Google Shape;1157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8" name="Google Shape;1158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59" name="Google Shape;1159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0" name="Google Shape;1160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1" name="Google Shape;1161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2" name="Google Shape;1162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3" name="Google Shape;1163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4" name="Google Shape;1164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5" name="Google Shape;1165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6" name="Google Shape;1166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7" name="Google Shape;1167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8" name="Google Shape;1168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69" name="Google Shape;1169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0" name="Google Shape;1170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1" name="Google Shape;1171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2" name="Google Shape;1172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3" name="Google Shape;1173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4" name="Google Shape;1174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5" name="Google Shape;1175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6" name="Google Shape;1176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77" name="Google Shape;1177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178" name="Google Shape;1178;p16"/>
          <p:cNvGrpSpPr/>
          <p:nvPr/>
        </p:nvGrpSpPr>
        <p:grpSpPr>
          <a:xfrm rot="-5400000" flipH="1">
            <a:off x="189465" y="6069570"/>
            <a:ext cx="672940" cy="717765"/>
            <a:chOff x="2501940" y="418177"/>
            <a:chExt cx="504705" cy="538324"/>
          </a:xfrm>
        </p:grpSpPr>
        <p:sp>
          <p:nvSpPr>
            <p:cNvPr id="1179" name="Google Shape;1179;p1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0" name="Google Shape;1180;p1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1" name="Google Shape;1181;p1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2" name="Google Shape;1182;p1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3" name="Google Shape;1183;p1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4" name="Google Shape;1184;p1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185" name="Google Shape;1185;p16"/>
          <p:cNvSpPr/>
          <p:nvPr/>
        </p:nvSpPr>
        <p:spPr>
          <a:xfrm rot="10800000" flipH="1">
            <a:off x="10129307" y="-565742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86" name="Google Shape;1186;p16"/>
          <p:cNvSpPr/>
          <p:nvPr/>
        </p:nvSpPr>
        <p:spPr>
          <a:xfrm rot="10800000">
            <a:off x="11446212" y="-84896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87" name="Google Shape;1187;p16"/>
          <p:cNvGrpSpPr/>
          <p:nvPr/>
        </p:nvGrpSpPr>
        <p:grpSpPr>
          <a:xfrm rot="-10099021" flipH="1">
            <a:off x="10926679" y="-604900"/>
            <a:ext cx="2007755" cy="2699472"/>
            <a:chOff x="7570415" y="3649325"/>
            <a:chExt cx="1505790" cy="2024569"/>
          </a:xfrm>
        </p:grpSpPr>
        <p:sp>
          <p:nvSpPr>
            <p:cNvPr id="1188" name="Google Shape;1188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89" name="Google Shape;1189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0" name="Google Shape;1190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1" name="Google Shape;1191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2" name="Google Shape;1192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3" name="Google Shape;1193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4" name="Google Shape;1194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5" name="Google Shape;1195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6" name="Google Shape;1196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7" name="Google Shape;1197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8" name="Google Shape;1198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199" name="Google Shape;1199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0" name="Google Shape;1200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1" name="Google Shape;1201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2" name="Google Shape;1202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3" name="Google Shape;1203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4" name="Google Shape;1204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5" name="Google Shape;1205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6" name="Google Shape;1206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7" name="Google Shape;1207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8" name="Google Shape;1208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09" name="Google Shape;1209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10" name="Google Shape;1210;p16"/>
          <p:cNvGrpSpPr/>
          <p:nvPr/>
        </p:nvGrpSpPr>
        <p:grpSpPr>
          <a:xfrm rot="-5406415">
            <a:off x="10859151" y="-868022"/>
            <a:ext cx="1613808" cy="2170343"/>
            <a:chOff x="7570415" y="3649325"/>
            <a:chExt cx="1505790" cy="2024569"/>
          </a:xfrm>
        </p:grpSpPr>
        <p:sp>
          <p:nvSpPr>
            <p:cNvPr id="1211" name="Google Shape;1211;p1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2" name="Google Shape;1212;p1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3" name="Google Shape;1213;p1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4" name="Google Shape;1214;p1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5" name="Google Shape;1215;p1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6" name="Google Shape;1216;p1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7" name="Google Shape;1217;p1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8" name="Google Shape;1218;p1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19" name="Google Shape;1219;p1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0" name="Google Shape;1220;p1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1" name="Google Shape;1221;p1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2" name="Google Shape;1222;p1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3" name="Google Shape;1223;p1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4" name="Google Shape;1224;p1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5" name="Google Shape;1225;p1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6" name="Google Shape;1226;p1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7" name="Google Shape;1227;p1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8" name="Google Shape;1228;p1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29" name="Google Shape;1229;p1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0" name="Google Shape;1230;p1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1" name="Google Shape;1231;p1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2" name="Google Shape;1232;p1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33" name="Google Shape;1233;p16"/>
          <p:cNvGrpSpPr/>
          <p:nvPr/>
        </p:nvGrpSpPr>
        <p:grpSpPr>
          <a:xfrm rot="5400000">
            <a:off x="11325555" y="6069570"/>
            <a:ext cx="672940" cy="717765"/>
            <a:chOff x="2501940" y="418177"/>
            <a:chExt cx="504705" cy="538324"/>
          </a:xfrm>
        </p:grpSpPr>
        <p:sp>
          <p:nvSpPr>
            <p:cNvPr id="1234" name="Google Shape;1234;p16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5" name="Google Shape;1235;p16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6" name="Google Shape;1236;p16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7" name="Google Shape;1237;p16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8" name="Google Shape;1238;p16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39" name="Google Shape;1239;p16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590785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" name="Google Shape;1241;p17"/>
          <p:cNvSpPr txBox="1">
            <a:spLocks noGrp="1"/>
          </p:cNvSpPr>
          <p:nvPr>
            <p:ph type="title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42" name="Google Shape;1242;p17"/>
          <p:cNvSpPr/>
          <p:nvPr/>
        </p:nvSpPr>
        <p:spPr>
          <a:xfrm rot="-5676527">
            <a:off x="274358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43" name="Google Shape;1243;p17"/>
          <p:cNvSpPr/>
          <p:nvPr/>
        </p:nvSpPr>
        <p:spPr>
          <a:xfrm>
            <a:off x="-3306137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44" name="Google Shape;1244;p17"/>
          <p:cNvGrpSpPr/>
          <p:nvPr/>
        </p:nvGrpSpPr>
        <p:grpSpPr>
          <a:xfrm rot="5406415" flipH="1">
            <a:off x="-379259" y="-555856"/>
            <a:ext cx="1613808" cy="2170343"/>
            <a:chOff x="7570415" y="3649325"/>
            <a:chExt cx="1505790" cy="2024569"/>
          </a:xfrm>
        </p:grpSpPr>
        <p:sp>
          <p:nvSpPr>
            <p:cNvPr id="1245" name="Google Shape;1245;p1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6" name="Google Shape;1246;p1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7" name="Google Shape;1247;p1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8" name="Google Shape;1248;p1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49" name="Google Shape;1249;p1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0" name="Google Shape;1250;p1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1" name="Google Shape;1251;p1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2" name="Google Shape;1252;p1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3" name="Google Shape;1253;p1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4" name="Google Shape;1254;p1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5" name="Google Shape;1255;p1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6" name="Google Shape;1256;p1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7" name="Google Shape;1257;p1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8" name="Google Shape;1258;p1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59" name="Google Shape;1259;p1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0" name="Google Shape;1260;p1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1" name="Google Shape;1261;p1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2" name="Google Shape;1262;p1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3" name="Google Shape;1263;p1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4" name="Google Shape;1264;p1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5" name="Google Shape;1265;p1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6" name="Google Shape;1266;p1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67" name="Google Shape;1267;p17"/>
          <p:cNvGrpSpPr/>
          <p:nvPr/>
        </p:nvGrpSpPr>
        <p:grpSpPr>
          <a:xfrm rot="-5400000" flipH="1">
            <a:off x="1773098" y="170436"/>
            <a:ext cx="672940" cy="717765"/>
            <a:chOff x="2501940" y="418177"/>
            <a:chExt cx="504705" cy="538324"/>
          </a:xfrm>
        </p:grpSpPr>
        <p:sp>
          <p:nvSpPr>
            <p:cNvPr id="1268" name="Google Shape;1268;p1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69" name="Google Shape;1269;p1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0" name="Google Shape;1270;p1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1" name="Google Shape;1271;p1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2" name="Google Shape;1272;p1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3" name="Google Shape;1273;p1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274" name="Google Shape;1274;p17"/>
          <p:cNvSpPr/>
          <p:nvPr/>
        </p:nvSpPr>
        <p:spPr>
          <a:xfrm rot="5676527" flipH="1">
            <a:off x="10493982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75" name="Google Shape;1275;p17"/>
          <p:cNvSpPr/>
          <p:nvPr/>
        </p:nvSpPr>
        <p:spPr>
          <a:xfrm flipH="1">
            <a:off x="11069443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276" name="Google Shape;1276;p17"/>
          <p:cNvGrpSpPr/>
          <p:nvPr/>
        </p:nvGrpSpPr>
        <p:grpSpPr>
          <a:xfrm rot="-5406415">
            <a:off x="10957495" y="-555856"/>
            <a:ext cx="1613808" cy="2170343"/>
            <a:chOff x="7570415" y="3649325"/>
            <a:chExt cx="1505790" cy="2024569"/>
          </a:xfrm>
        </p:grpSpPr>
        <p:sp>
          <p:nvSpPr>
            <p:cNvPr id="1277" name="Google Shape;1277;p1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8" name="Google Shape;1278;p1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79" name="Google Shape;1279;p1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0" name="Google Shape;1280;p1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1" name="Google Shape;1281;p1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2" name="Google Shape;1282;p1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3" name="Google Shape;1283;p1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4" name="Google Shape;1284;p1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5" name="Google Shape;1285;p1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6" name="Google Shape;1286;p1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7" name="Google Shape;1287;p1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8" name="Google Shape;1288;p1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89" name="Google Shape;1289;p1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0" name="Google Shape;1290;p1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1" name="Google Shape;1291;p1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2" name="Google Shape;1292;p1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3" name="Google Shape;1293;p1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4" name="Google Shape;1294;p1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5" name="Google Shape;1295;p1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6" name="Google Shape;1296;p1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7" name="Google Shape;1297;p1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298" name="Google Shape;1298;p1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299" name="Google Shape;1299;p17"/>
          <p:cNvGrpSpPr/>
          <p:nvPr/>
        </p:nvGrpSpPr>
        <p:grpSpPr>
          <a:xfrm rot="5400000">
            <a:off x="9746009" y="170436"/>
            <a:ext cx="672940" cy="717765"/>
            <a:chOff x="2501940" y="418177"/>
            <a:chExt cx="504705" cy="538324"/>
          </a:xfrm>
        </p:grpSpPr>
        <p:sp>
          <p:nvSpPr>
            <p:cNvPr id="1300" name="Google Shape;1300;p1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1" name="Google Shape;1301;p1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2" name="Google Shape;1302;p1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3" name="Google Shape;1303;p1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4" name="Google Shape;1304;p1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05" name="Google Shape;1305;p1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06" name="Google Shape;1306;p17"/>
          <p:cNvSpPr/>
          <p:nvPr/>
        </p:nvSpPr>
        <p:spPr>
          <a:xfrm rot="-5123473" flipH="1">
            <a:off x="71158" y="5685607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7" name="Google Shape;1307;p17"/>
          <p:cNvSpPr/>
          <p:nvPr/>
        </p:nvSpPr>
        <p:spPr>
          <a:xfrm rot="10800000" flipH="1">
            <a:off x="-3509337" y="4070703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8" name="Google Shape;1308;p17"/>
          <p:cNvSpPr/>
          <p:nvPr/>
        </p:nvSpPr>
        <p:spPr>
          <a:xfrm rot="5123473">
            <a:off x="10697182" y="5685607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09" name="Google Shape;1309;p17"/>
          <p:cNvSpPr/>
          <p:nvPr/>
        </p:nvSpPr>
        <p:spPr>
          <a:xfrm rot="10800000">
            <a:off x="11272643" y="4070703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13980997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" name="Google Shape;1311;p18"/>
          <p:cNvSpPr txBox="1">
            <a:spLocks noGrp="1"/>
          </p:cNvSpPr>
          <p:nvPr>
            <p:ph type="title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12" name="Google Shape;1312;p18"/>
          <p:cNvSpPr/>
          <p:nvPr/>
        </p:nvSpPr>
        <p:spPr>
          <a:xfrm rot="-4847989" flipH="1">
            <a:off x="8875107" y="-1502525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3" name="Google Shape;1313;p18"/>
          <p:cNvSpPr/>
          <p:nvPr/>
        </p:nvSpPr>
        <p:spPr>
          <a:xfrm rot="10800000" flipH="1">
            <a:off x="9867382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14" name="Google Shape;1314;p18"/>
          <p:cNvSpPr/>
          <p:nvPr/>
        </p:nvSpPr>
        <p:spPr>
          <a:xfrm rot="10800000" flipH="1">
            <a:off x="11232014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15" name="Google Shape;1315;p18"/>
          <p:cNvGrpSpPr/>
          <p:nvPr/>
        </p:nvGrpSpPr>
        <p:grpSpPr>
          <a:xfrm>
            <a:off x="11446743" y="5790172"/>
            <a:ext cx="605124" cy="695673"/>
            <a:chOff x="281307" y="508728"/>
            <a:chExt cx="453843" cy="521755"/>
          </a:xfrm>
        </p:grpSpPr>
        <p:sp>
          <p:nvSpPr>
            <p:cNvPr id="1316" name="Google Shape;1316;p18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7" name="Google Shape;1317;p18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8" name="Google Shape;1318;p18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19" name="Google Shape;1319;p18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0" name="Google Shape;1320;p18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1" name="Google Shape;1321;p18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2" name="Google Shape;1322;p18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23" name="Google Shape;1323;p18"/>
          <p:cNvGrpSpPr/>
          <p:nvPr/>
        </p:nvGrpSpPr>
        <p:grpSpPr>
          <a:xfrm rot="10800000" flipH="1">
            <a:off x="10732034" y="-430967"/>
            <a:ext cx="2194241" cy="2708325"/>
            <a:chOff x="14449550" y="3157725"/>
            <a:chExt cx="1645681" cy="2031244"/>
          </a:xfrm>
        </p:grpSpPr>
        <p:sp>
          <p:nvSpPr>
            <p:cNvPr id="1324" name="Google Shape;1324;p18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5" name="Google Shape;1325;p18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6" name="Google Shape;1326;p18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7" name="Google Shape;1327;p18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8" name="Google Shape;1328;p18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29" name="Google Shape;1329;p18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0" name="Google Shape;1330;p18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1" name="Google Shape;1331;p18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2" name="Google Shape;1332;p18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3" name="Google Shape;1333;p18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4" name="Google Shape;1334;p18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5" name="Google Shape;1335;p18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6" name="Google Shape;1336;p18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7" name="Google Shape;1337;p18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8" name="Google Shape;1338;p18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39" name="Google Shape;1339;p18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0" name="Google Shape;1340;p18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1" name="Google Shape;1341;p18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2" name="Google Shape;1342;p18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3" name="Google Shape;1343;p18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4" name="Google Shape;1344;p18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5" name="Google Shape;1345;p18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6" name="Google Shape;1346;p18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7" name="Google Shape;1347;p18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48" name="Google Shape;1348;p18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49" name="Google Shape;1349;p18"/>
          <p:cNvGrpSpPr/>
          <p:nvPr/>
        </p:nvGrpSpPr>
        <p:grpSpPr>
          <a:xfrm rot="-9931168" flipH="1">
            <a:off x="11022218" y="-901925"/>
            <a:ext cx="1613877" cy="2170224"/>
            <a:chOff x="7570415" y="3649325"/>
            <a:chExt cx="1505790" cy="2024569"/>
          </a:xfrm>
        </p:grpSpPr>
        <p:sp>
          <p:nvSpPr>
            <p:cNvPr id="1350" name="Google Shape;1350;p1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1" name="Google Shape;1351;p1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2" name="Google Shape;1352;p1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3" name="Google Shape;1353;p1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4" name="Google Shape;1354;p1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5" name="Google Shape;1355;p1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6" name="Google Shape;1356;p1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7" name="Google Shape;1357;p1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8" name="Google Shape;1358;p1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59" name="Google Shape;1359;p1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0" name="Google Shape;1360;p1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1" name="Google Shape;1361;p1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2" name="Google Shape;1362;p1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3" name="Google Shape;1363;p1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4" name="Google Shape;1364;p1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5" name="Google Shape;1365;p1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6" name="Google Shape;1366;p1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7" name="Google Shape;1367;p1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8" name="Google Shape;1368;p1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69" name="Google Shape;1369;p1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0" name="Google Shape;1370;p1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1" name="Google Shape;1371;p1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372" name="Google Shape;1372;p18"/>
          <p:cNvSpPr/>
          <p:nvPr/>
        </p:nvSpPr>
        <p:spPr>
          <a:xfrm rot="4847989">
            <a:off x="1636021" y="-1502525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3" name="Google Shape;1373;p18"/>
          <p:cNvSpPr/>
          <p:nvPr/>
        </p:nvSpPr>
        <p:spPr>
          <a:xfrm rot="10800000">
            <a:off x="-1593148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74" name="Google Shape;1374;p18"/>
          <p:cNvSpPr/>
          <p:nvPr/>
        </p:nvSpPr>
        <p:spPr>
          <a:xfrm rot="10800000">
            <a:off x="-323948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375" name="Google Shape;1375;p18"/>
          <p:cNvGrpSpPr/>
          <p:nvPr/>
        </p:nvGrpSpPr>
        <p:grpSpPr>
          <a:xfrm flipH="1">
            <a:off x="145909" y="5790172"/>
            <a:ext cx="605124" cy="695673"/>
            <a:chOff x="281307" y="508728"/>
            <a:chExt cx="453843" cy="521755"/>
          </a:xfrm>
        </p:grpSpPr>
        <p:sp>
          <p:nvSpPr>
            <p:cNvPr id="1376" name="Google Shape;1376;p18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7" name="Google Shape;1377;p18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8" name="Google Shape;1378;p18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79" name="Google Shape;1379;p18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0" name="Google Shape;1380;p18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1" name="Google Shape;1381;p18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2" name="Google Shape;1382;p18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383" name="Google Shape;1383;p18"/>
          <p:cNvGrpSpPr/>
          <p:nvPr/>
        </p:nvGrpSpPr>
        <p:grpSpPr>
          <a:xfrm rot="10800000">
            <a:off x="-728498" y="-430967"/>
            <a:ext cx="2194241" cy="2708325"/>
            <a:chOff x="14449550" y="3157725"/>
            <a:chExt cx="1645681" cy="2031244"/>
          </a:xfrm>
        </p:grpSpPr>
        <p:sp>
          <p:nvSpPr>
            <p:cNvPr id="1384" name="Google Shape;1384;p18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5" name="Google Shape;1385;p18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6" name="Google Shape;1386;p18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7" name="Google Shape;1387;p18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8" name="Google Shape;1388;p18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89" name="Google Shape;1389;p18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0" name="Google Shape;1390;p18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1" name="Google Shape;1391;p18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2" name="Google Shape;1392;p18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3" name="Google Shape;1393;p18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4" name="Google Shape;1394;p18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5" name="Google Shape;1395;p18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6" name="Google Shape;1396;p18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7" name="Google Shape;1397;p18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8" name="Google Shape;1398;p18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99" name="Google Shape;1399;p18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0" name="Google Shape;1400;p18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1" name="Google Shape;1401;p18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2" name="Google Shape;1402;p18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3" name="Google Shape;1403;p18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4" name="Google Shape;1404;p18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5" name="Google Shape;1405;p18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6" name="Google Shape;1406;p18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7" name="Google Shape;1407;p18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08" name="Google Shape;1408;p18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09" name="Google Shape;1409;p18"/>
          <p:cNvGrpSpPr/>
          <p:nvPr/>
        </p:nvGrpSpPr>
        <p:grpSpPr>
          <a:xfrm rot="9931168">
            <a:off x="-438320" y="-901925"/>
            <a:ext cx="1613877" cy="2170224"/>
            <a:chOff x="7570415" y="3649325"/>
            <a:chExt cx="1505790" cy="2024569"/>
          </a:xfrm>
        </p:grpSpPr>
        <p:sp>
          <p:nvSpPr>
            <p:cNvPr id="1410" name="Google Shape;1410;p18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1" name="Google Shape;1411;p18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2" name="Google Shape;1412;p18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3" name="Google Shape;1413;p18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4" name="Google Shape;1414;p18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5" name="Google Shape;1415;p18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6" name="Google Shape;1416;p18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7" name="Google Shape;1417;p18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8" name="Google Shape;1418;p18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19" name="Google Shape;1419;p18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0" name="Google Shape;1420;p18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1" name="Google Shape;1421;p18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2" name="Google Shape;1422;p18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3" name="Google Shape;1423;p18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4" name="Google Shape;1424;p18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5" name="Google Shape;1425;p18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6" name="Google Shape;1426;p18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7" name="Google Shape;1427;p18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8" name="Google Shape;1428;p18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29" name="Google Shape;1429;p18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0" name="Google Shape;1430;p18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1" name="Google Shape;1431;p18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32" name="Google Shape;1432;p18"/>
          <p:cNvGrpSpPr/>
          <p:nvPr/>
        </p:nvGrpSpPr>
        <p:grpSpPr>
          <a:xfrm>
            <a:off x="10042260" y="155556"/>
            <a:ext cx="604609" cy="695717"/>
            <a:chOff x="6383519" y="4134092"/>
            <a:chExt cx="453457" cy="521788"/>
          </a:xfrm>
        </p:grpSpPr>
        <p:sp>
          <p:nvSpPr>
            <p:cNvPr id="1433" name="Google Shape;1433;p18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4" name="Google Shape;1434;p18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5" name="Google Shape;1435;p18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6" name="Google Shape;1436;p18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7" name="Google Shape;1437;p18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8" name="Google Shape;1438;p18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39" name="Google Shape;1439;p18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40" name="Google Shape;1440;p18"/>
          <p:cNvGrpSpPr/>
          <p:nvPr/>
        </p:nvGrpSpPr>
        <p:grpSpPr>
          <a:xfrm flipH="1">
            <a:off x="1550908" y="155556"/>
            <a:ext cx="604609" cy="695717"/>
            <a:chOff x="6383519" y="4134092"/>
            <a:chExt cx="453457" cy="521788"/>
          </a:xfrm>
        </p:grpSpPr>
        <p:sp>
          <p:nvSpPr>
            <p:cNvPr id="1441" name="Google Shape;1441;p18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2" name="Google Shape;1442;p18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3" name="Google Shape;1443;p18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4" name="Google Shape;1444;p18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5" name="Google Shape;1445;p18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6" name="Google Shape;1446;p18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47" name="Google Shape;1447;p18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3114883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9" name="Google Shape;1449;p19"/>
          <p:cNvSpPr txBox="1">
            <a:spLocks noGrp="1"/>
          </p:cNvSpPr>
          <p:nvPr>
            <p:ph type="title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50" name="Google Shape;1450;p19"/>
          <p:cNvSpPr/>
          <p:nvPr/>
        </p:nvSpPr>
        <p:spPr>
          <a:xfrm rot="-5676527">
            <a:off x="274358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51" name="Google Shape;1451;p19"/>
          <p:cNvSpPr/>
          <p:nvPr/>
        </p:nvSpPr>
        <p:spPr>
          <a:xfrm>
            <a:off x="-3306137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52" name="Google Shape;1452;p19"/>
          <p:cNvGrpSpPr/>
          <p:nvPr/>
        </p:nvGrpSpPr>
        <p:grpSpPr>
          <a:xfrm rot="5406415" flipH="1">
            <a:off x="-379259" y="-555856"/>
            <a:ext cx="1613808" cy="2170343"/>
            <a:chOff x="7570415" y="3649325"/>
            <a:chExt cx="1505790" cy="2024569"/>
          </a:xfrm>
        </p:grpSpPr>
        <p:sp>
          <p:nvSpPr>
            <p:cNvPr id="1453" name="Google Shape;1453;p19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4" name="Google Shape;1454;p19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5" name="Google Shape;1455;p19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6" name="Google Shape;1456;p19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7" name="Google Shape;1457;p19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8" name="Google Shape;1458;p19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59" name="Google Shape;1459;p19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0" name="Google Shape;1460;p19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1" name="Google Shape;1461;p19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2" name="Google Shape;1462;p19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3" name="Google Shape;1463;p19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4" name="Google Shape;1464;p19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5" name="Google Shape;1465;p19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6" name="Google Shape;1466;p19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7" name="Google Shape;1467;p19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8" name="Google Shape;1468;p19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69" name="Google Shape;1469;p19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0" name="Google Shape;1470;p19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1" name="Google Shape;1471;p19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2" name="Google Shape;1472;p19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3" name="Google Shape;1473;p19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4" name="Google Shape;1474;p19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475" name="Google Shape;1475;p19"/>
          <p:cNvGrpSpPr/>
          <p:nvPr/>
        </p:nvGrpSpPr>
        <p:grpSpPr>
          <a:xfrm rot="-5400000" flipH="1">
            <a:off x="1773098" y="170436"/>
            <a:ext cx="672940" cy="717765"/>
            <a:chOff x="2501940" y="418177"/>
            <a:chExt cx="504705" cy="538324"/>
          </a:xfrm>
        </p:grpSpPr>
        <p:sp>
          <p:nvSpPr>
            <p:cNvPr id="1476" name="Google Shape;1476;p19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7" name="Google Shape;1477;p19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8" name="Google Shape;1478;p19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79" name="Google Shape;1479;p19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0" name="Google Shape;1480;p19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1" name="Google Shape;1481;p19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482" name="Google Shape;1482;p19"/>
          <p:cNvSpPr/>
          <p:nvPr/>
        </p:nvSpPr>
        <p:spPr>
          <a:xfrm rot="5676527" flipH="1">
            <a:off x="10493982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83" name="Google Shape;1483;p19"/>
          <p:cNvSpPr/>
          <p:nvPr/>
        </p:nvSpPr>
        <p:spPr>
          <a:xfrm flipH="1">
            <a:off x="11069443" y="-8885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484" name="Google Shape;1484;p19"/>
          <p:cNvGrpSpPr/>
          <p:nvPr/>
        </p:nvGrpSpPr>
        <p:grpSpPr>
          <a:xfrm rot="-5406415">
            <a:off x="10957495" y="-555856"/>
            <a:ext cx="1613808" cy="2170343"/>
            <a:chOff x="7570415" y="3649325"/>
            <a:chExt cx="1505790" cy="2024569"/>
          </a:xfrm>
        </p:grpSpPr>
        <p:sp>
          <p:nvSpPr>
            <p:cNvPr id="1485" name="Google Shape;1485;p19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6" name="Google Shape;1486;p19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7" name="Google Shape;1487;p19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8" name="Google Shape;1488;p19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89" name="Google Shape;1489;p19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0" name="Google Shape;1490;p19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1" name="Google Shape;1491;p19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2" name="Google Shape;1492;p19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3" name="Google Shape;1493;p19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4" name="Google Shape;1494;p19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5" name="Google Shape;1495;p19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6" name="Google Shape;1496;p19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7" name="Google Shape;1497;p19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8" name="Google Shape;1498;p19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99" name="Google Shape;1499;p19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0" name="Google Shape;1500;p19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1" name="Google Shape;1501;p19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2" name="Google Shape;1502;p19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3" name="Google Shape;1503;p19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4" name="Google Shape;1504;p19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5" name="Google Shape;1505;p19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6" name="Google Shape;1506;p19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07" name="Google Shape;1507;p19"/>
          <p:cNvGrpSpPr/>
          <p:nvPr/>
        </p:nvGrpSpPr>
        <p:grpSpPr>
          <a:xfrm rot="5400000">
            <a:off x="9746009" y="170436"/>
            <a:ext cx="672940" cy="717765"/>
            <a:chOff x="2501940" y="418177"/>
            <a:chExt cx="504705" cy="538324"/>
          </a:xfrm>
        </p:grpSpPr>
        <p:sp>
          <p:nvSpPr>
            <p:cNvPr id="1508" name="Google Shape;1508;p19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09" name="Google Shape;1509;p19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0" name="Google Shape;1510;p19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1" name="Google Shape;1511;p19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2" name="Google Shape;1512;p19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13" name="Google Shape;1513;p19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8257657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" name="Google Shape;1515;p20"/>
          <p:cNvSpPr txBox="1">
            <a:spLocks noGrp="1"/>
          </p:cNvSpPr>
          <p:nvPr>
            <p:ph type="title"/>
          </p:nvPr>
        </p:nvSpPr>
        <p:spPr>
          <a:xfrm>
            <a:off x="997001" y="49499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16" name="Google Shape;1516;p20"/>
          <p:cNvSpPr txBox="1">
            <a:spLocks noGrp="1"/>
          </p:cNvSpPr>
          <p:nvPr>
            <p:ph type="subTitle" idx="1"/>
          </p:nvPr>
        </p:nvSpPr>
        <p:spPr>
          <a:xfrm>
            <a:off x="997000" y="5416815"/>
            <a:ext cx="31444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17" name="Google Shape;1517;p20"/>
          <p:cNvSpPr txBox="1">
            <a:spLocks noGrp="1"/>
          </p:cNvSpPr>
          <p:nvPr>
            <p:ph type="title" idx="2"/>
          </p:nvPr>
        </p:nvSpPr>
        <p:spPr>
          <a:xfrm>
            <a:off x="8050616" y="4947408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18" name="Google Shape;1518;p20"/>
          <p:cNvSpPr txBox="1">
            <a:spLocks noGrp="1"/>
          </p:cNvSpPr>
          <p:nvPr>
            <p:ph type="subTitle" idx="3"/>
          </p:nvPr>
        </p:nvSpPr>
        <p:spPr>
          <a:xfrm>
            <a:off x="8050600" y="5413900"/>
            <a:ext cx="31444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19" name="Google Shape;1519;p20"/>
          <p:cNvSpPr txBox="1">
            <a:spLocks noGrp="1"/>
          </p:cNvSpPr>
          <p:nvPr>
            <p:ph type="title" idx="4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20" name="Google Shape;1520;p20"/>
          <p:cNvSpPr txBox="1">
            <a:spLocks noGrp="1"/>
          </p:cNvSpPr>
          <p:nvPr>
            <p:ph type="title" idx="5"/>
          </p:nvPr>
        </p:nvSpPr>
        <p:spPr>
          <a:xfrm>
            <a:off x="4523801" y="4949952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21" name="Google Shape;1521;p20"/>
          <p:cNvSpPr txBox="1">
            <a:spLocks noGrp="1"/>
          </p:cNvSpPr>
          <p:nvPr>
            <p:ph type="subTitle" idx="6"/>
          </p:nvPr>
        </p:nvSpPr>
        <p:spPr>
          <a:xfrm>
            <a:off x="4523793" y="5416815"/>
            <a:ext cx="3144400" cy="82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22" name="Google Shape;1522;p20"/>
          <p:cNvSpPr txBox="1">
            <a:spLocks noGrp="1"/>
          </p:cNvSpPr>
          <p:nvPr>
            <p:ph type="title" idx="7"/>
          </p:nvPr>
        </p:nvSpPr>
        <p:spPr>
          <a:xfrm>
            <a:off x="997001" y="2549519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23" name="Google Shape;1523;p20"/>
          <p:cNvSpPr txBox="1">
            <a:spLocks noGrp="1"/>
          </p:cNvSpPr>
          <p:nvPr>
            <p:ph type="subTitle" idx="8"/>
          </p:nvPr>
        </p:nvSpPr>
        <p:spPr>
          <a:xfrm>
            <a:off x="997000" y="3016372"/>
            <a:ext cx="3144400" cy="8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24" name="Google Shape;1524;p20"/>
          <p:cNvSpPr txBox="1">
            <a:spLocks noGrp="1"/>
          </p:cNvSpPr>
          <p:nvPr>
            <p:ph type="title" idx="9"/>
          </p:nvPr>
        </p:nvSpPr>
        <p:spPr>
          <a:xfrm>
            <a:off x="8050616" y="2546975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25" name="Google Shape;1525;p20"/>
          <p:cNvSpPr txBox="1">
            <a:spLocks noGrp="1"/>
          </p:cNvSpPr>
          <p:nvPr>
            <p:ph type="subTitle" idx="13"/>
          </p:nvPr>
        </p:nvSpPr>
        <p:spPr>
          <a:xfrm>
            <a:off x="8050600" y="3013467"/>
            <a:ext cx="3144400" cy="8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26" name="Google Shape;1526;p20"/>
          <p:cNvSpPr txBox="1">
            <a:spLocks noGrp="1"/>
          </p:cNvSpPr>
          <p:nvPr>
            <p:ph type="title" idx="14"/>
          </p:nvPr>
        </p:nvSpPr>
        <p:spPr>
          <a:xfrm>
            <a:off x="4523801" y="2549519"/>
            <a:ext cx="3144400" cy="56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27" name="Google Shape;1527;p20"/>
          <p:cNvSpPr txBox="1">
            <a:spLocks noGrp="1"/>
          </p:cNvSpPr>
          <p:nvPr>
            <p:ph type="subTitle" idx="15"/>
          </p:nvPr>
        </p:nvSpPr>
        <p:spPr>
          <a:xfrm>
            <a:off x="4523793" y="3016372"/>
            <a:ext cx="3144400" cy="8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528" name="Google Shape;1528;p20"/>
          <p:cNvSpPr/>
          <p:nvPr/>
        </p:nvSpPr>
        <p:spPr>
          <a:xfrm rot="10800000" flipH="1">
            <a:off x="11232027" y="-319745"/>
            <a:ext cx="1573604" cy="2426579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29" name="Google Shape;1529;p20"/>
          <p:cNvGrpSpPr/>
          <p:nvPr/>
        </p:nvGrpSpPr>
        <p:grpSpPr>
          <a:xfrm rot="-10098837" flipH="1">
            <a:off x="11283610" y="-779434"/>
            <a:ext cx="1871437" cy="2516191"/>
            <a:chOff x="7570415" y="3649325"/>
            <a:chExt cx="1505790" cy="2024569"/>
          </a:xfrm>
        </p:grpSpPr>
        <p:sp>
          <p:nvSpPr>
            <p:cNvPr id="1530" name="Google Shape;1530;p20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1" name="Google Shape;1531;p20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2" name="Google Shape;1532;p20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3" name="Google Shape;1533;p20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4" name="Google Shape;1534;p20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5" name="Google Shape;1535;p20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6" name="Google Shape;1536;p20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7" name="Google Shape;1537;p20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8" name="Google Shape;1538;p20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39" name="Google Shape;1539;p20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0" name="Google Shape;1540;p20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1" name="Google Shape;1541;p20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2" name="Google Shape;1542;p20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3" name="Google Shape;1543;p20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4" name="Google Shape;1544;p20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5" name="Google Shape;1545;p20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6" name="Google Shape;1546;p20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7" name="Google Shape;1547;p20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8" name="Google Shape;1548;p20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49" name="Google Shape;1549;p20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0" name="Google Shape;1550;p20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1" name="Google Shape;1551;p20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52" name="Google Shape;1552;p20"/>
          <p:cNvSpPr/>
          <p:nvPr/>
        </p:nvSpPr>
        <p:spPr>
          <a:xfrm rot="10800000">
            <a:off x="-613597" y="-319745"/>
            <a:ext cx="1573604" cy="2426579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53" name="Google Shape;1553;p20"/>
          <p:cNvGrpSpPr/>
          <p:nvPr/>
        </p:nvGrpSpPr>
        <p:grpSpPr>
          <a:xfrm rot="10098837">
            <a:off x="-963024" y="-779434"/>
            <a:ext cx="1871437" cy="2516191"/>
            <a:chOff x="7570415" y="3649325"/>
            <a:chExt cx="1505790" cy="2024569"/>
          </a:xfrm>
        </p:grpSpPr>
        <p:sp>
          <p:nvSpPr>
            <p:cNvPr id="1554" name="Google Shape;1554;p20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5" name="Google Shape;1555;p20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6" name="Google Shape;1556;p20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7" name="Google Shape;1557;p20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8" name="Google Shape;1558;p20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59" name="Google Shape;1559;p20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0" name="Google Shape;1560;p20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1" name="Google Shape;1561;p20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2" name="Google Shape;1562;p20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3" name="Google Shape;1563;p20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4" name="Google Shape;1564;p20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5" name="Google Shape;1565;p20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6" name="Google Shape;1566;p20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7" name="Google Shape;1567;p20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8" name="Google Shape;1568;p20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69" name="Google Shape;1569;p20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0" name="Google Shape;1570;p20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1" name="Google Shape;1571;p20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2" name="Google Shape;1572;p20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3" name="Google Shape;1573;p20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4" name="Google Shape;1574;p20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75" name="Google Shape;1575;p20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576" name="Google Shape;1576;p20"/>
          <p:cNvSpPr/>
          <p:nvPr/>
        </p:nvSpPr>
        <p:spPr>
          <a:xfrm rot="7732882" flipH="1">
            <a:off x="10643026" y="-1140808"/>
            <a:ext cx="1289660" cy="1429055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77" name="Google Shape;1577;p20"/>
          <p:cNvSpPr/>
          <p:nvPr/>
        </p:nvSpPr>
        <p:spPr>
          <a:xfrm rot="-7732882">
            <a:off x="259293" y="-1140808"/>
            <a:ext cx="1289660" cy="1429055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78" name="Google Shape;1578;p20"/>
          <p:cNvGrpSpPr/>
          <p:nvPr/>
        </p:nvGrpSpPr>
        <p:grpSpPr>
          <a:xfrm rot="-5400000" flipH="1">
            <a:off x="189465" y="6069570"/>
            <a:ext cx="672940" cy="717765"/>
            <a:chOff x="2501940" y="418177"/>
            <a:chExt cx="504705" cy="538324"/>
          </a:xfrm>
        </p:grpSpPr>
        <p:sp>
          <p:nvSpPr>
            <p:cNvPr id="1579" name="Google Shape;1579;p20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0" name="Google Shape;1580;p20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1" name="Google Shape;1581;p20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2" name="Google Shape;1582;p20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3" name="Google Shape;1583;p20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4" name="Google Shape;1584;p20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585" name="Google Shape;1585;p20"/>
          <p:cNvGrpSpPr/>
          <p:nvPr/>
        </p:nvGrpSpPr>
        <p:grpSpPr>
          <a:xfrm rot="5400000">
            <a:off x="11325555" y="6069570"/>
            <a:ext cx="672940" cy="717765"/>
            <a:chOff x="2501940" y="418177"/>
            <a:chExt cx="504705" cy="538324"/>
          </a:xfrm>
        </p:grpSpPr>
        <p:sp>
          <p:nvSpPr>
            <p:cNvPr id="1586" name="Google Shape;1586;p20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7" name="Google Shape;1587;p20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8" name="Google Shape;1588;p20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89" name="Google Shape;1589;p20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0" name="Google Shape;1590;p20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91" name="Google Shape;1591;p20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7685018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 1">
  <p:cSld name="Title and body 1">
    <p:spTree>
      <p:nvGrpSpPr>
        <p:cNvPr id="1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3" name="Google Shape;1593;p21"/>
          <p:cNvSpPr txBox="1">
            <a:spLocks noGrp="1"/>
          </p:cNvSpPr>
          <p:nvPr>
            <p:ph type="title"/>
          </p:nvPr>
        </p:nvSpPr>
        <p:spPr>
          <a:xfrm>
            <a:off x="3387333" y="491767"/>
            <a:ext cx="5417200" cy="1538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94" name="Google Shape;1594;p21"/>
          <p:cNvSpPr txBox="1">
            <a:spLocks noGrp="1"/>
          </p:cNvSpPr>
          <p:nvPr>
            <p:ph type="body" idx="1"/>
          </p:nvPr>
        </p:nvSpPr>
        <p:spPr>
          <a:xfrm>
            <a:off x="3387333" y="2450400"/>
            <a:ext cx="5417200" cy="36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●"/>
              <a:defRPr/>
            </a:lvl1pPr>
            <a:lvl2pPr marL="1219170" lvl="1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595" name="Google Shape;1595;p21"/>
          <p:cNvSpPr/>
          <p:nvPr/>
        </p:nvSpPr>
        <p:spPr>
          <a:xfrm rot="3118909" flipH="1">
            <a:off x="356615" y="-1523207"/>
            <a:ext cx="1423800" cy="2790613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6" name="Google Shape;1596;p21"/>
          <p:cNvSpPr/>
          <p:nvPr/>
        </p:nvSpPr>
        <p:spPr>
          <a:xfrm rot="2432884" flipH="1">
            <a:off x="-1146007" y="4695307"/>
            <a:ext cx="3923725" cy="2571589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97" name="Google Shape;1597;p21"/>
          <p:cNvSpPr/>
          <p:nvPr/>
        </p:nvSpPr>
        <p:spPr>
          <a:xfrm rot="-2870204">
            <a:off x="-2256383" y="681773"/>
            <a:ext cx="4429008" cy="3943089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598" name="Google Shape;1598;p21"/>
          <p:cNvGrpSpPr/>
          <p:nvPr/>
        </p:nvGrpSpPr>
        <p:grpSpPr>
          <a:xfrm rot="1435341">
            <a:off x="356086" y="3183031"/>
            <a:ext cx="604612" cy="695720"/>
            <a:chOff x="6383519" y="4134092"/>
            <a:chExt cx="453457" cy="521788"/>
          </a:xfrm>
        </p:grpSpPr>
        <p:sp>
          <p:nvSpPr>
            <p:cNvPr id="1599" name="Google Shape;1599;p21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0" name="Google Shape;1600;p21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1" name="Google Shape;1601;p21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2" name="Google Shape;1602;p21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3" name="Google Shape;1603;p21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4" name="Google Shape;1604;p21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5" name="Google Shape;1605;p21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06" name="Google Shape;1606;p21"/>
          <p:cNvSpPr/>
          <p:nvPr/>
        </p:nvSpPr>
        <p:spPr>
          <a:xfrm>
            <a:off x="-588772" y="5872183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07" name="Google Shape;1607;p21"/>
          <p:cNvGrpSpPr/>
          <p:nvPr/>
        </p:nvGrpSpPr>
        <p:grpSpPr>
          <a:xfrm rot="700979" flipH="1">
            <a:off x="-261108" y="4368547"/>
            <a:ext cx="2007755" cy="2699472"/>
            <a:chOff x="7570415" y="3649325"/>
            <a:chExt cx="1505790" cy="2024569"/>
          </a:xfrm>
        </p:grpSpPr>
        <p:sp>
          <p:nvSpPr>
            <p:cNvPr id="1608" name="Google Shape;1608;p2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09" name="Google Shape;1609;p2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0" name="Google Shape;1610;p2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1" name="Google Shape;1611;p2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2" name="Google Shape;1612;p2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3" name="Google Shape;1613;p2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4" name="Google Shape;1614;p2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5" name="Google Shape;1615;p2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6" name="Google Shape;1616;p2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7" name="Google Shape;1617;p2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8" name="Google Shape;1618;p2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19" name="Google Shape;1619;p2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0" name="Google Shape;1620;p2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1" name="Google Shape;1621;p2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2" name="Google Shape;1622;p2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3" name="Google Shape;1623;p2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4" name="Google Shape;1624;p2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5" name="Google Shape;1625;p2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6" name="Google Shape;1626;p2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7" name="Google Shape;1627;p2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8" name="Google Shape;1628;p2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29" name="Google Shape;1629;p2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30" name="Google Shape;1630;p21"/>
          <p:cNvGrpSpPr/>
          <p:nvPr/>
        </p:nvGrpSpPr>
        <p:grpSpPr>
          <a:xfrm rot="5393585">
            <a:off x="200365" y="5160799"/>
            <a:ext cx="1613808" cy="2170343"/>
            <a:chOff x="7570415" y="3649325"/>
            <a:chExt cx="1505790" cy="2024569"/>
          </a:xfrm>
        </p:grpSpPr>
        <p:sp>
          <p:nvSpPr>
            <p:cNvPr id="1631" name="Google Shape;1631;p2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2" name="Google Shape;1632;p2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3" name="Google Shape;1633;p2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4" name="Google Shape;1634;p2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5" name="Google Shape;1635;p2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6" name="Google Shape;1636;p2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7" name="Google Shape;1637;p2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8" name="Google Shape;1638;p2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39" name="Google Shape;1639;p2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0" name="Google Shape;1640;p2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1" name="Google Shape;1641;p2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2" name="Google Shape;1642;p2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3" name="Google Shape;1643;p2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4" name="Google Shape;1644;p2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5" name="Google Shape;1645;p2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6" name="Google Shape;1646;p2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7" name="Google Shape;1647;p2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8" name="Google Shape;1648;p2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49" name="Google Shape;1649;p2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0" name="Google Shape;1650;p2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1" name="Google Shape;1651;p2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2" name="Google Shape;1652;p2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653" name="Google Shape;1653;p21"/>
          <p:cNvGrpSpPr/>
          <p:nvPr/>
        </p:nvGrpSpPr>
        <p:grpSpPr>
          <a:xfrm rot="10034959">
            <a:off x="-541589" y="-763105"/>
            <a:ext cx="2194152" cy="2708215"/>
            <a:chOff x="14449550" y="3157725"/>
            <a:chExt cx="1645681" cy="2031244"/>
          </a:xfrm>
        </p:grpSpPr>
        <p:sp>
          <p:nvSpPr>
            <p:cNvPr id="1654" name="Google Shape;1654;p21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5" name="Google Shape;1655;p21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6" name="Google Shape;1656;p21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7" name="Google Shape;1657;p21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8" name="Google Shape;1658;p21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59" name="Google Shape;1659;p21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0" name="Google Shape;1660;p21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1" name="Google Shape;1661;p21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2" name="Google Shape;1662;p21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3" name="Google Shape;1663;p21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4" name="Google Shape;1664;p21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5" name="Google Shape;1665;p21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6" name="Google Shape;1666;p21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7" name="Google Shape;1667;p21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8" name="Google Shape;1668;p21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69" name="Google Shape;1669;p21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0" name="Google Shape;1670;p21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1" name="Google Shape;1671;p21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2" name="Google Shape;1672;p21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3" name="Google Shape;1673;p21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4" name="Google Shape;1674;p21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5" name="Google Shape;1675;p21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6" name="Google Shape;1676;p21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7" name="Google Shape;1677;p21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78" name="Google Shape;1678;p21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79" name="Google Shape;1679;p21"/>
          <p:cNvSpPr/>
          <p:nvPr/>
        </p:nvSpPr>
        <p:spPr>
          <a:xfrm rot="-3118909">
            <a:off x="10411461" y="-1523207"/>
            <a:ext cx="1423800" cy="2790613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0" name="Google Shape;1680;p21"/>
          <p:cNvSpPr/>
          <p:nvPr/>
        </p:nvSpPr>
        <p:spPr>
          <a:xfrm rot="-2432884">
            <a:off x="9414158" y="4695307"/>
            <a:ext cx="3923725" cy="2571589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681" name="Google Shape;1681;p21"/>
          <p:cNvSpPr/>
          <p:nvPr/>
        </p:nvSpPr>
        <p:spPr>
          <a:xfrm rot="2870204" flipH="1">
            <a:off x="10019249" y="681773"/>
            <a:ext cx="4429008" cy="3943089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82" name="Google Shape;1682;p21"/>
          <p:cNvGrpSpPr/>
          <p:nvPr/>
        </p:nvGrpSpPr>
        <p:grpSpPr>
          <a:xfrm rot="-1435341" flipH="1">
            <a:off x="11231178" y="3183031"/>
            <a:ext cx="604612" cy="695720"/>
            <a:chOff x="6383519" y="4134092"/>
            <a:chExt cx="453457" cy="521788"/>
          </a:xfrm>
        </p:grpSpPr>
        <p:sp>
          <p:nvSpPr>
            <p:cNvPr id="1683" name="Google Shape;1683;p21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4" name="Google Shape;1684;p21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5" name="Google Shape;1685;p21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6" name="Google Shape;1686;p21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7" name="Google Shape;1687;p21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8" name="Google Shape;1688;p21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89" name="Google Shape;1689;p21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690" name="Google Shape;1690;p21"/>
          <p:cNvSpPr/>
          <p:nvPr/>
        </p:nvSpPr>
        <p:spPr>
          <a:xfrm flipH="1">
            <a:off x="11490939" y="5872183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691" name="Google Shape;1691;p21"/>
          <p:cNvGrpSpPr/>
          <p:nvPr/>
        </p:nvGrpSpPr>
        <p:grpSpPr>
          <a:xfrm rot="-700979">
            <a:off x="10445228" y="4368547"/>
            <a:ext cx="2007755" cy="2699472"/>
            <a:chOff x="7570415" y="3649325"/>
            <a:chExt cx="1505790" cy="2024569"/>
          </a:xfrm>
        </p:grpSpPr>
        <p:sp>
          <p:nvSpPr>
            <p:cNvPr id="1692" name="Google Shape;1692;p2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3" name="Google Shape;1693;p2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4" name="Google Shape;1694;p2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5" name="Google Shape;1695;p2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6" name="Google Shape;1696;p2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7" name="Google Shape;1697;p2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8" name="Google Shape;1698;p2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99" name="Google Shape;1699;p2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0" name="Google Shape;1700;p2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1" name="Google Shape;1701;p2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2" name="Google Shape;1702;p2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3" name="Google Shape;1703;p2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4" name="Google Shape;1704;p2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5" name="Google Shape;1705;p2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6" name="Google Shape;1706;p2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7" name="Google Shape;1707;p2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8" name="Google Shape;1708;p2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09" name="Google Shape;1709;p2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0" name="Google Shape;1710;p2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1" name="Google Shape;1711;p2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2" name="Google Shape;1712;p2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3" name="Google Shape;1713;p2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14" name="Google Shape;1714;p21"/>
          <p:cNvGrpSpPr/>
          <p:nvPr/>
        </p:nvGrpSpPr>
        <p:grpSpPr>
          <a:xfrm rot="-5393585" flipH="1">
            <a:off x="10377701" y="5160799"/>
            <a:ext cx="1613808" cy="2170343"/>
            <a:chOff x="7570415" y="3649325"/>
            <a:chExt cx="1505790" cy="2024569"/>
          </a:xfrm>
        </p:grpSpPr>
        <p:sp>
          <p:nvSpPr>
            <p:cNvPr id="1715" name="Google Shape;1715;p21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6" name="Google Shape;1716;p21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7" name="Google Shape;1717;p21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8" name="Google Shape;1718;p21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19" name="Google Shape;1719;p21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0" name="Google Shape;1720;p21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1" name="Google Shape;1721;p21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2" name="Google Shape;1722;p21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3" name="Google Shape;1723;p21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4" name="Google Shape;1724;p21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5" name="Google Shape;1725;p21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6" name="Google Shape;1726;p21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7" name="Google Shape;1727;p21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8" name="Google Shape;1728;p21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29" name="Google Shape;1729;p21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0" name="Google Shape;1730;p21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1" name="Google Shape;1731;p21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2" name="Google Shape;1732;p21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3" name="Google Shape;1733;p21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4" name="Google Shape;1734;p21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5" name="Google Shape;1735;p21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6" name="Google Shape;1736;p21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37" name="Google Shape;1737;p21"/>
          <p:cNvGrpSpPr/>
          <p:nvPr/>
        </p:nvGrpSpPr>
        <p:grpSpPr>
          <a:xfrm rot="-10034959" flipH="1">
            <a:off x="10539313" y="-763105"/>
            <a:ext cx="2194152" cy="2708215"/>
            <a:chOff x="14449550" y="3157725"/>
            <a:chExt cx="1645681" cy="2031244"/>
          </a:xfrm>
        </p:grpSpPr>
        <p:sp>
          <p:nvSpPr>
            <p:cNvPr id="1738" name="Google Shape;1738;p21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39" name="Google Shape;1739;p21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0" name="Google Shape;1740;p21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1" name="Google Shape;1741;p21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2" name="Google Shape;1742;p21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3" name="Google Shape;1743;p21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4" name="Google Shape;1744;p21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5" name="Google Shape;1745;p21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6" name="Google Shape;1746;p21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7" name="Google Shape;1747;p21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8" name="Google Shape;1748;p21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49" name="Google Shape;1749;p21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0" name="Google Shape;1750;p21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1" name="Google Shape;1751;p21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2" name="Google Shape;1752;p21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3" name="Google Shape;1753;p21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4" name="Google Shape;1754;p21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5" name="Google Shape;1755;p21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6" name="Google Shape;1756;p21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7" name="Google Shape;1757;p21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8" name="Google Shape;1758;p21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59" name="Google Shape;1759;p21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0" name="Google Shape;1760;p21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1" name="Google Shape;1761;p21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2" name="Google Shape;1762;p21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28321877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22"/>
          <p:cNvSpPr txBox="1">
            <a:spLocks noGrp="1"/>
          </p:cNvSpPr>
          <p:nvPr>
            <p:ph type="subTitle" idx="1"/>
          </p:nvPr>
        </p:nvSpPr>
        <p:spPr>
          <a:xfrm>
            <a:off x="6576067" y="2844700"/>
            <a:ext cx="3754800" cy="17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65" name="Google Shape;1765;p22"/>
          <p:cNvSpPr txBox="1">
            <a:spLocks noGrp="1"/>
          </p:cNvSpPr>
          <p:nvPr>
            <p:ph type="title"/>
          </p:nvPr>
        </p:nvSpPr>
        <p:spPr>
          <a:xfrm>
            <a:off x="3387333" y="491767"/>
            <a:ext cx="54172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766" name="Google Shape;1766;p22"/>
          <p:cNvSpPr/>
          <p:nvPr/>
        </p:nvSpPr>
        <p:spPr>
          <a:xfrm rot="-9940493" flipH="1">
            <a:off x="10058990" y="-1073990"/>
            <a:ext cx="3923653" cy="2571571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767" name="Google Shape;1767;p22"/>
          <p:cNvGrpSpPr/>
          <p:nvPr/>
        </p:nvGrpSpPr>
        <p:grpSpPr>
          <a:xfrm rot="859767">
            <a:off x="10344009" y="107724"/>
            <a:ext cx="604617" cy="695725"/>
            <a:chOff x="6383519" y="4134092"/>
            <a:chExt cx="453457" cy="521788"/>
          </a:xfrm>
        </p:grpSpPr>
        <p:sp>
          <p:nvSpPr>
            <p:cNvPr id="1768" name="Google Shape;1768;p22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69" name="Google Shape;1769;p22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0" name="Google Shape;1770;p22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1" name="Google Shape;1771;p22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2" name="Google Shape;1772;p22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3" name="Google Shape;1773;p22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4" name="Google Shape;1774;p22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775" name="Google Shape;1775;p22"/>
          <p:cNvGrpSpPr/>
          <p:nvPr/>
        </p:nvGrpSpPr>
        <p:grpSpPr>
          <a:xfrm rot="10800000" flipH="1">
            <a:off x="10923701" y="-92667"/>
            <a:ext cx="2194241" cy="2708325"/>
            <a:chOff x="14449550" y="3157725"/>
            <a:chExt cx="1645681" cy="2031244"/>
          </a:xfrm>
        </p:grpSpPr>
        <p:sp>
          <p:nvSpPr>
            <p:cNvPr id="1776" name="Google Shape;1776;p22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7" name="Google Shape;1777;p22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8" name="Google Shape;1778;p22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79" name="Google Shape;1779;p22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0" name="Google Shape;1780;p22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1" name="Google Shape;1781;p22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2" name="Google Shape;1782;p22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3" name="Google Shape;1783;p22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4" name="Google Shape;1784;p22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5" name="Google Shape;1785;p22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6" name="Google Shape;1786;p22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7" name="Google Shape;1787;p22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8" name="Google Shape;1788;p22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89" name="Google Shape;1789;p22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0" name="Google Shape;1790;p22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1" name="Google Shape;1791;p22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2" name="Google Shape;1792;p22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3" name="Google Shape;1793;p22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4" name="Google Shape;1794;p22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5" name="Google Shape;1795;p22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6" name="Google Shape;1796;p22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7" name="Google Shape;1797;p22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8" name="Google Shape;1798;p22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99" name="Google Shape;1799;p22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0" name="Google Shape;1800;p22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01" name="Google Shape;1801;p22"/>
          <p:cNvGrpSpPr/>
          <p:nvPr/>
        </p:nvGrpSpPr>
        <p:grpSpPr>
          <a:xfrm rot="-9931168" flipH="1">
            <a:off x="11213884" y="-563625"/>
            <a:ext cx="1613877" cy="2170224"/>
            <a:chOff x="7570415" y="3649325"/>
            <a:chExt cx="1505790" cy="2024569"/>
          </a:xfrm>
        </p:grpSpPr>
        <p:sp>
          <p:nvSpPr>
            <p:cNvPr id="1802" name="Google Shape;1802;p2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3" name="Google Shape;1803;p2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4" name="Google Shape;1804;p2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5" name="Google Shape;1805;p2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6" name="Google Shape;1806;p2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7" name="Google Shape;1807;p2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8" name="Google Shape;1808;p2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09" name="Google Shape;1809;p2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0" name="Google Shape;1810;p2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1" name="Google Shape;1811;p2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2" name="Google Shape;1812;p2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3" name="Google Shape;1813;p2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4" name="Google Shape;1814;p2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5" name="Google Shape;1815;p2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6" name="Google Shape;1816;p2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7" name="Google Shape;1817;p2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8" name="Google Shape;1818;p2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19" name="Google Shape;1819;p2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0" name="Google Shape;1820;p2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1" name="Google Shape;1821;p2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2" name="Google Shape;1822;p2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3" name="Google Shape;1823;p2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24" name="Google Shape;1824;p22"/>
          <p:cNvSpPr/>
          <p:nvPr/>
        </p:nvSpPr>
        <p:spPr>
          <a:xfrm>
            <a:off x="9374870" y="4910936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5" name="Google Shape;1825;p22"/>
          <p:cNvSpPr/>
          <p:nvPr/>
        </p:nvSpPr>
        <p:spPr>
          <a:xfrm>
            <a:off x="11144485" y="3439750"/>
            <a:ext cx="1870024" cy="3635820"/>
          </a:xfrm>
          <a:custGeom>
            <a:avLst/>
            <a:gdLst/>
            <a:ahLst/>
            <a:cxnLst/>
            <a:rect l="l" t="t" r="r" b="b"/>
            <a:pathLst>
              <a:path w="36744" h="71440" extrusionOk="0">
                <a:moveTo>
                  <a:pt x="28028" y="0"/>
                </a:moveTo>
                <a:lnTo>
                  <a:pt x="28028" y="0"/>
                </a:lnTo>
                <a:cubicBezTo>
                  <a:pt x="26445" y="36"/>
                  <a:pt x="25302" y="715"/>
                  <a:pt x="24028" y="1703"/>
                </a:cubicBezTo>
                <a:cubicBezTo>
                  <a:pt x="18491" y="5977"/>
                  <a:pt x="13848" y="11633"/>
                  <a:pt x="11776" y="18312"/>
                </a:cubicBezTo>
                <a:cubicBezTo>
                  <a:pt x="7859" y="30956"/>
                  <a:pt x="13253" y="46315"/>
                  <a:pt x="5394" y="56995"/>
                </a:cubicBezTo>
                <a:cubicBezTo>
                  <a:pt x="3990" y="58888"/>
                  <a:pt x="2204" y="60543"/>
                  <a:pt x="1156" y="62663"/>
                </a:cubicBezTo>
                <a:cubicBezTo>
                  <a:pt x="108" y="64770"/>
                  <a:pt x="1" y="67640"/>
                  <a:pt x="1751" y="69235"/>
                </a:cubicBezTo>
                <a:cubicBezTo>
                  <a:pt x="2632" y="70045"/>
                  <a:pt x="3811" y="70390"/>
                  <a:pt x="4966" y="70640"/>
                </a:cubicBezTo>
                <a:cubicBezTo>
                  <a:pt x="7342" y="71174"/>
                  <a:pt x="9778" y="71439"/>
                  <a:pt x="12215" y="71439"/>
                </a:cubicBezTo>
                <a:cubicBezTo>
                  <a:pt x="15810" y="71439"/>
                  <a:pt x="19407" y="70861"/>
                  <a:pt x="22813" y="69711"/>
                </a:cubicBezTo>
                <a:cubicBezTo>
                  <a:pt x="26302" y="68532"/>
                  <a:pt x="29659" y="66699"/>
                  <a:pt x="31969" y="63818"/>
                </a:cubicBezTo>
                <a:cubicBezTo>
                  <a:pt x="34493" y="60651"/>
                  <a:pt x="35493" y="56531"/>
                  <a:pt x="35958" y="52495"/>
                </a:cubicBezTo>
                <a:cubicBezTo>
                  <a:pt x="36744" y="45565"/>
                  <a:pt x="36148" y="38481"/>
                  <a:pt x="34196" y="31778"/>
                </a:cubicBezTo>
                <a:cubicBezTo>
                  <a:pt x="32648" y="26420"/>
                  <a:pt x="30255" y="21348"/>
                  <a:pt x="28743" y="15990"/>
                </a:cubicBezTo>
                <a:cubicBezTo>
                  <a:pt x="27147" y="10347"/>
                  <a:pt x="27850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26" name="Google Shape;1826;p22"/>
          <p:cNvSpPr/>
          <p:nvPr/>
        </p:nvSpPr>
        <p:spPr>
          <a:xfrm rot="-1516455">
            <a:off x="8703747" y="6175039"/>
            <a:ext cx="1289764" cy="1429171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27" name="Google Shape;1827;p22"/>
          <p:cNvGrpSpPr/>
          <p:nvPr/>
        </p:nvGrpSpPr>
        <p:grpSpPr>
          <a:xfrm rot="-4692804" flipH="1">
            <a:off x="10750960" y="5163030"/>
            <a:ext cx="1613904" cy="2170249"/>
            <a:chOff x="7570415" y="3649325"/>
            <a:chExt cx="1505790" cy="2024569"/>
          </a:xfrm>
        </p:grpSpPr>
        <p:sp>
          <p:nvSpPr>
            <p:cNvPr id="1828" name="Google Shape;1828;p22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29" name="Google Shape;1829;p22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0" name="Google Shape;1830;p22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1" name="Google Shape;1831;p22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2" name="Google Shape;1832;p22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3" name="Google Shape;1833;p22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4" name="Google Shape;1834;p22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5" name="Google Shape;1835;p22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6" name="Google Shape;1836;p22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7" name="Google Shape;1837;p22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8" name="Google Shape;1838;p22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39" name="Google Shape;1839;p22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0" name="Google Shape;1840;p22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1" name="Google Shape;1841;p22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2" name="Google Shape;1842;p22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3" name="Google Shape;1843;p22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4" name="Google Shape;1844;p22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5" name="Google Shape;1845;p22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6" name="Google Shape;1846;p22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7" name="Google Shape;1847;p22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8" name="Google Shape;1848;p22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49" name="Google Shape;1849;p22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850" name="Google Shape;1850;p22"/>
          <p:cNvSpPr/>
          <p:nvPr/>
        </p:nvSpPr>
        <p:spPr>
          <a:xfrm rot="10800000">
            <a:off x="-5000753" y="5489996"/>
            <a:ext cx="5861616" cy="4367773"/>
          </a:xfrm>
          <a:custGeom>
            <a:avLst/>
            <a:gdLst/>
            <a:ahLst/>
            <a:cxnLst/>
            <a:rect l="l" t="t" r="r" b="b"/>
            <a:pathLst>
              <a:path w="136911" h="102019" extrusionOk="0">
                <a:moveTo>
                  <a:pt x="119149" y="0"/>
                </a:moveTo>
                <a:cubicBezTo>
                  <a:pt x="112217" y="0"/>
                  <a:pt x="105517" y="4398"/>
                  <a:pt x="100549" y="9529"/>
                </a:cubicBezTo>
                <a:cubicBezTo>
                  <a:pt x="94763" y="15530"/>
                  <a:pt x="90191" y="22817"/>
                  <a:pt x="83452" y="27710"/>
                </a:cubicBezTo>
                <a:cubicBezTo>
                  <a:pt x="66890" y="39747"/>
                  <a:pt x="43066" y="33925"/>
                  <a:pt x="24409" y="42414"/>
                </a:cubicBezTo>
                <a:cubicBezTo>
                  <a:pt x="13062" y="47582"/>
                  <a:pt x="4501" y="58381"/>
                  <a:pt x="1572" y="70465"/>
                </a:cubicBezTo>
                <a:cubicBezTo>
                  <a:pt x="1" y="76895"/>
                  <a:pt x="1846" y="85348"/>
                  <a:pt x="5930" y="91897"/>
                </a:cubicBezTo>
                <a:cubicBezTo>
                  <a:pt x="8323" y="95730"/>
                  <a:pt x="11478" y="98921"/>
                  <a:pt x="15169" y="100660"/>
                </a:cubicBezTo>
                <a:cubicBezTo>
                  <a:pt x="17167" y="101598"/>
                  <a:pt x="19306" y="102019"/>
                  <a:pt x="21472" y="102019"/>
                </a:cubicBezTo>
                <a:cubicBezTo>
                  <a:pt x="26316" y="102019"/>
                  <a:pt x="31291" y="99913"/>
                  <a:pt x="35100" y="96778"/>
                </a:cubicBezTo>
                <a:cubicBezTo>
                  <a:pt x="48673" y="85574"/>
                  <a:pt x="53245" y="67239"/>
                  <a:pt x="70033" y="59071"/>
                </a:cubicBezTo>
                <a:cubicBezTo>
                  <a:pt x="78094" y="55142"/>
                  <a:pt x="87000" y="53356"/>
                  <a:pt x="95751" y="51368"/>
                </a:cubicBezTo>
                <a:cubicBezTo>
                  <a:pt x="104502" y="49391"/>
                  <a:pt x="113348" y="47117"/>
                  <a:pt x="120956" y="42367"/>
                </a:cubicBezTo>
                <a:cubicBezTo>
                  <a:pt x="128564" y="37616"/>
                  <a:pt x="134863" y="29984"/>
                  <a:pt x="135887" y="21066"/>
                </a:cubicBezTo>
                <a:cubicBezTo>
                  <a:pt x="136911" y="12149"/>
                  <a:pt x="131410" y="2350"/>
                  <a:pt x="122635" y="385"/>
                </a:cubicBezTo>
                <a:cubicBezTo>
                  <a:pt x="121471" y="123"/>
                  <a:pt x="120307" y="0"/>
                  <a:pt x="11914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1" name="Google Shape;1851;p22"/>
          <p:cNvSpPr/>
          <p:nvPr/>
        </p:nvSpPr>
        <p:spPr>
          <a:xfrm flipH="1">
            <a:off x="454478" y="6460051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</p:spTree>
    <p:extLst>
      <p:ext uri="{BB962C8B-B14F-4D97-AF65-F5344CB8AC3E}">
        <p14:creationId xmlns:p14="http://schemas.microsoft.com/office/powerpoint/2010/main" val="20301486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" name="Google Shape;1853;p23"/>
          <p:cNvSpPr txBox="1">
            <a:spLocks noGrp="1"/>
          </p:cNvSpPr>
          <p:nvPr>
            <p:ph type="title"/>
          </p:nvPr>
        </p:nvSpPr>
        <p:spPr>
          <a:xfrm>
            <a:off x="3411367" y="618400"/>
            <a:ext cx="5369200" cy="113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9333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54" name="Google Shape;1854;p23"/>
          <p:cNvSpPr txBox="1">
            <a:spLocks noGrp="1"/>
          </p:cNvSpPr>
          <p:nvPr>
            <p:ph type="subTitle" idx="1"/>
          </p:nvPr>
        </p:nvSpPr>
        <p:spPr>
          <a:xfrm>
            <a:off x="3759200" y="1785800"/>
            <a:ext cx="4673600" cy="15672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55" name="Google Shape;1855;p23"/>
          <p:cNvSpPr txBox="1">
            <a:spLocks noGrp="1"/>
          </p:cNvSpPr>
          <p:nvPr>
            <p:ph type="subTitle" idx="2"/>
          </p:nvPr>
        </p:nvSpPr>
        <p:spPr>
          <a:xfrm>
            <a:off x="3733000" y="5585333"/>
            <a:ext cx="4726000" cy="4828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856" name="Google Shape;1856;p23"/>
          <p:cNvSpPr txBox="1"/>
          <p:nvPr/>
        </p:nvSpPr>
        <p:spPr>
          <a:xfrm>
            <a:off x="3733000" y="4624967"/>
            <a:ext cx="4726000" cy="8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CREDITS: 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rPr>
              <a:t>,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Montserrat"/>
                <a:ea typeface="Montserrat"/>
                <a:cs typeface="Montserrat"/>
                <a:sym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600" b="1">
              <a:solidFill>
                <a:schemeClr val="dk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857" name="Google Shape;1857;p23"/>
          <p:cNvSpPr/>
          <p:nvPr/>
        </p:nvSpPr>
        <p:spPr>
          <a:xfrm>
            <a:off x="10341028" y="5872183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858" name="Google Shape;1858;p23"/>
          <p:cNvSpPr/>
          <p:nvPr/>
        </p:nvSpPr>
        <p:spPr>
          <a:xfrm rot="-4500046">
            <a:off x="10128902" y="2203410"/>
            <a:ext cx="3923460" cy="2571415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859" name="Google Shape;1859;p23"/>
          <p:cNvGrpSpPr/>
          <p:nvPr/>
        </p:nvGrpSpPr>
        <p:grpSpPr>
          <a:xfrm rot="-4105640">
            <a:off x="9752757" y="2139326"/>
            <a:ext cx="2007824" cy="2699565"/>
            <a:chOff x="7570415" y="3649325"/>
            <a:chExt cx="1505790" cy="2024569"/>
          </a:xfrm>
        </p:grpSpPr>
        <p:sp>
          <p:nvSpPr>
            <p:cNvPr id="1860" name="Google Shape;1860;p2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1" name="Google Shape;1861;p2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2" name="Google Shape;1862;p2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3" name="Google Shape;1863;p2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4" name="Google Shape;1864;p2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5" name="Google Shape;1865;p2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6" name="Google Shape;1866;p2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7" name="Google Shape;1867;p2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8" name="Google Shape;1868;p2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69" name="Google Shape;1869;p2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0" name="Google Shape;1870;p2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1" name="Google Shape;1871;p2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2" name="Google Shape;1872;p2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3" name="Google Shape;1873;p2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4" name="Google Shape;1874;p2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5" name="Google Shape;1875;p2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6" name="Google Shape;1876;p2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7" name="Google Shape;1877;p2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8" name="Google Shape;1878;p2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79" name="Google Shape;1879;p2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0" name="Google Shape;1880;p2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1" name="Google Shape;1881;p2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882" name="Google Shape;1882;p23"/>
          <p:cNvGrpSpPr/>
          <p:nvPr/>
        </p:nvGrpSpPr>
        <p:grpSpPr>
          <a:xfrm rot="-8798523" flipH="1">
            <a:off x="10244809" y="2914095"/>
            <a:ext cx="1613865" cy="2170252"/>
            <a:chOff x="7570415" y="3649325"/>
            <a:chExt cx="1505790" cy="2024569"/>
          </a:xfrm>
        </p:grpSpPr>
        <p:sp>
          <p:nvSpPr>
            <p:cNvPr id="1883" name="Google Shape;1883;p2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4" name="Google Shape;1884;p2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5" name="Google Shape;1885;p2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6" name="Google Shape;1886;p2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7" name="Google Shape;1887;p2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8" name="Google Shape;1888;p2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89" name="Google Shape;1889;p2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0" name="Google Shape;1890;p2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1" name="Google Shape;1891;p2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2" name="Google Shape;1892;p2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3" name="Google Shape;1893;p2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4" name="Google Shape;1894;p2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5" name="Google Shape;1895;p2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6" name="Google Shape;1896;p2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7" name="Google Shape;1897;p2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8" name="Google Shape;1898;p2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99" name="Google Shape;1899;p2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0" name="Google Shape;1900;p2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1" name="Google Shape;1901;p2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2" name="Google Shape;1902;p2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3" name="Google Shape;1903;p2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4" name="Google Shape;1904;p2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05" name="Google Shape;1905;p23"/>
          <p:cNvSpPr/>
          <p:nvPr/>
        </p:nvSpPr>
        <p:spPr>
          <a:xfrm>
            <a:off x="11062423" y="3778868"/>
            <a:ext cx="1573604" cy="3058584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06" name="Google Shape;1906;p23"/>
          <p:cNvSpPr/>
          <p:nvPr/>
        </p:nvSpPr>
        <p:spPr>
          <a:xfrm>
            <a:off x="11378751" y="-783606"/>
            <a:ext cx="1423757" cy="279053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07" name="Google Shape;1907;p23"/>
          <p:cNvGrpSpPr/>
          <p:nvPr/>
        </p:nvGrpSpPr>
        <p:grpSpPr>
          <a:xfrm>
            <a:off x="10454376" y="2006923"/>
            <a:ext cx="604609" cy="695717"/>
            <a:chOff x="6383519" y="4134092"/>
            <a:chExt cx="453457" cy="521788"/>
          </a:xfrm>
        </p:grpSpPr>
        <p:sp>
          <p:nvSpPr>
            <p:cNvPr id="1908" name="Google Shape;1908;p2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09" name="Google Shape;1909;p2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0" name="Google Shape;1910;p2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1" name="Google Shape;1911;p2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2" name="Google Shape;1912;p2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3" name="Google Shape;1913;p2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4" name="Google Shape;1914;p2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15" name="Google Shape;1915;p23"/>
          <p:cNvSpPr/>
          <p:nvPr/>
        </p:nvSpPr>
        <p:spPr>
          <a:xfrm rot="10800000">
            <a:off x="561206" y="-783605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16" name="Google Shape;1916;p23"/>
          <p:cNvSpPr/>
          <p:nvPr/>
        </p:nvSpPr>
        <p:spPr>
          <a:xfrm rot="6299954">
            <a:off x="-1860418" y="1742863"/>
            <a:ext cx="3923460" cy="2571415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17" name="Google Shape;1917;p23"/>
          <p:cNvGrpSpPr/>
          <p:nvPr/>
        </p:nvGrpSpPr>
        <p:grpSpPr>
          <a:xfrm rot="6694360">
            <a:off x="431360" y="1678796"/>
            <a:ext cx="2007824" cy="2699565"/>
            <a:chOff x="7570415" y="3649325"/>
            <a:chExt cx="1505790" cy="2024569"/>
          </a:xfrm>
        </p:grpSpPr>
        <p:sp>
          <p:nvSpPr>
            <p:cNvPr id="1918" name="Google Shape;1918;p2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19" name="Google Shape;1919;p2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0" name="Google Shape;1920;p2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1" name="Google Shape;1921;p2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2" name="Google Shape;1922;p2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3" name="Google Shape;1923;p2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4" name="Google Shape;1924;p2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5" name="Google Shape;1925;p2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6" name="Google Shape;1926;p2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7" name="Google Shape;1927;p2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8" name="Google Shape;1928;p2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29" name="Google Shape;1929;p2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0" name="Google Shape;1930;p2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1" name="Google Shape;1931;p2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2" name="Google Shape;1932;p2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3" name="Google Shape;1933;p2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4" name="Google Shape;1934;p2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5" name="Google Shape;1935;p2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6" name="Google Shape;1936;p2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7" name="Google Shape;1937;p2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8" name="Google Shape;1938;p2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39" name="Google Shape;1939;p2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40" name="Google Shape;1940;p23"/>
          <p:cNvGrpSpPr/>
          <p:nvPr/>
        </p:nvGrpSpPr>
        <p:grpSpPr>
          <a:xfrm rot="2001477" flipH="1">
            <a:off x="333270" y="1433342"/>
            <a:ext cx="1613865" cy="2170252"/>
            <a:chOff x="7570415" y="3649325"/>
            <a:chExt cx="1505790" cy="2024569"/>
          </a:xfrm>
        </p:grpSpPr>
        <p:sp>
          <p:nvSpPr>
            <p:cNvPr id="1941" name="Google Shape;1941;p23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2" name="Google Shape;1942;p23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3" name="Google Shape;1943;p23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4" name="Google Shape;1944;p23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5" name="Google Shape;1945;p23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6" name="Google Shape;1946;p23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7" name="Google Shape;1947;p23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8" name="Google Shape;1948;p23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49" name="Google Shape;1949;p23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0" name="Google Shape;1950;p23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1" name="Google Shape;1951;p23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2" name="Google Shape;1952;p23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3" name="Google Shape;1953;p23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4" name="Google Shape;1954;p23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5" name="Google Shape;1955;p23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6" name="Google Shape;1956;p23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7" name="Google Shape;1957;p23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8" name="Google Shape;1958;p23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59" name="Google Shape;1959;p23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0" name="Google Shape;1960;p23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1" name="Google Shape;1961;p23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2" name="Google Shape;1962;p23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1963" name="Google Shape;1963;p23"/>
          <p:cNvSpPr/>
          <p:nvPr/>
        </p:nvSpPr>
        <p:spPr>
          <a:xfrm rot="10800000">
            <a:off x="-444083" y="-319765"/>
            <a:ext cx="1573604" cy="3058584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64" name="Google Shape;1964;p23"/>
          <p:cNvSpPr/>
          <p:nvPr/>
        </p:nvSpPr>
        <p:spPr>
          <a:xfrm rot="10800000">
            <a:off x="-610567" y="4510761"/>
            <a:ext cx="1423757" cy="279053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65" name="Google Shape;1965;p23"/>
          <p:cNvGrpSpPr/>
          <p:nvPr/>
        </p:nvGrpSpPr>
        <p:grpSpPr>
          <a:xfrm rot="10800000">
            <a:off x="1132958" y="3815048"/>
            <a:ext cx="604609" cy="695717"/>
            <a:chOff x="6383519" y="4134092"/>
            <a:chExt cx="453457" cy="521788"/>
          </a:xfrm>
        </p:grpSpPr>
        <p:sp>
          <p:nvSpPr>
            <p:cNvPr id="1966" name="Google Shape;1966;p23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7" name="Google Shape;1967;p23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8" name="Google Shape;1968;p23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69" name="Google Shape;1969;p23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0" name="Google Shape;1970;p23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1" name="Google Shape;1971;p23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72" name="Google Shape;1972;p23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48610155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p24"/>
          <p:cNvSpPr txBox="1">
            <a:spLocks noGrp="1"/>
          </p:cNvSpPr>
          <p:nvPr>
            <p:ph type="title"/>
          </p:nvPr>
        </p:nvSpPr>
        <p:spPr>
          <a:xfrm>
            <a:off x="996000" y="491767"/>
            <a:ext cx="10200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047035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19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" name="Google Shape;1976;p25"/>
          <p:cNvSpPr/>
          <p:nvPr/>
        </p:nvSpPr>
        <p:spPr>
          <a:xfrm>
            <a:off x="-1047352" y="-969454"/>
            <a:ext cx="3088083" cy="5917659"/>
          </a:xfrm>
          <a:custGeom>
            <a:avLst/>
            <a:gdLst/>
            <a:ahLst/>
            <a:cxnLst/>
            <a:rect l="l" t="t" r="r" b="b"/>
            <a:pathLst>
              <a:path w="72129" h="138220" extrusionOk="0">
                <a:moveTo>
                  <a:pt x="43335" y="1"/>
                </a:moveTo>
                <a:cubicBezTo>
                  <a:pt x="40551" y="1"/>
                  <a:pt x="37777" y="482"/>
                  <a:pt x="35147" y="1508"/>
                </a:cubicBezTo>
                <a:cubicBezTo>
                  <a:pt x="27706" y="4425"/>
                  <a:pt x="22289" y="10879"/>
                  <a:pt x="17574" y="17320"/>
                </a:cubicBezTo>
                <a:cubicBezTo>
                  <a:pt x="12133" y="24749"/>
                  <a:pt x="7096" y="32607"/>
                  <a:pt x="4132" y="41311"/>
                </a:cubicBezTo>
                <a:cubicBezTo>
                  <a:pt x="0" y="53479"/>
                  <a:pt x="131" y="66635"/>
                  <a:pt x="310" y="79494"/>
                </a:cubicBezTo>
                <a:cubicBezTo>
                  <a:pt x="500" y="93901"/>
                  <a:pt x="715" y="108367"/>
                  <a:pt x="2858" y="122618"/>
                </a:cubicBezTo>
                <a:cubicBezTo>
                  <a:pt x="3560" y="127214"/>
                  <a:pt x="4584" y="132060"/>
                  <a:pt x="7811" y="135430"/>
                </a:cubicBezTo>
                <a:cubicBezTo>
                  <a:pt x="9721" y="137413"/>
                  <a:pt x="12491" y="138220"/>
                  <a:pt x="15702" y="138220"/>
                </a:cubicBezTo>
                <a:cubicBezTo>
                  <a:pt x="26119" y="138220"/>
                  <a:pt x="41167" y="129725"/>
                  <a:pt x="46482" y="125357"/>
                </a:cubicBezTo>
                <a:cubicBezTo>
                  <a:pt x="54150" y="119047"/>
                  <a:pt x="59460" y="109284"/>
                  <a:pt x="58531" y="99401"/>
                </a:cubicBezTo>
                <a:cubicBezTo>
                  <a:pt x="57448" y="87876"/>
                  <a:pt x="48304" y="77220"/>
                  <a:pt x="50971" y="65969"/>
                </a:cubicBezTo>
                <a:cubicBezTo>
                  <a:pt x="52816" y="58158"/>
                  <a:pt x="59817" y="52812"/>
                  <a:pt x="64353" y="46204"/>
                </a:cubicBezTo>
                <a:cubicBezTo>
                  <a:pt x="71057" y="36429"/>
                  <a:pt x="72128" y="22725"/>
                  <a:pt x="65949" y="12617"/>
                </a:cubicBezTo>
                <a:cubicBezTo>
                  <a:pt x="61242" y="4917"/>
                  <a:pt x="52237" y="1"/>
                  <a:pt x="43335" y="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7" name="Google Shape;1977;p25"/>
          <p:cNvSpPr/>
          <p:nvPr/>
        </p:nvSpPr>
        <p:spPr>
          <a:xfrm>
            <a:off x="11124857" y="3778868"/>
            <a:ext cx="1573604" cy="3058584"/>
          </a:xfrm>
          <a:custGeom>
            <a:avLst/>
            <a:gdLst/>
            <a:ahLst/>
            <a:cxnLst/>
            <a:rect l="l" t="t" r="r" b="b"/>
            <a:pathLst>
              <a:path w="36755" h="71440" extrusionOk="0">
                <a:moveTo>
                  <a:pt x="28028" y="0"/>
                </a:moveTo>
                <a:cubicBezTo>
                  <a:pt x="26432" y="36"/>
                  <a:pt x="25289" y="715"/>
                  <a:pt x="24027" y="1703"/>
                </a:cubicBezTo>
                <a:cubicBezTo>
                  <a:pt x="18491" y="5977"/>
                  <a:pt x="13847" y="11633"/>
                  <a:pt x="11776" y="18312"/>
                </a:cubicBezTo>
                <a:cubicBezTo>
                  <a:pt x="7858" y="30956"/>
                  <a:pt x="13252" y="46315"/>
                  <a:pt x="5394" y="56995"/>
                </a:cubicBezTo>
                <a:cubicBezTo>
                  <a:pt x="3989" y="58888"/>
                  <a:pt x="2203" y="60543"/>
                  <a:pt x="1167" y="62663"/>
                </a:cubicBezTo>
                <a:cubicBezTo>
                  <a:pt x="107" y="64770"/>
                  <a:pt x="0" y="67640"/>
                  <a:pt x="1762" y="69235"/>
                </a:cubicBezTo>
                <a:cubicBezTo>
                  <a:pt x="2643" y="70045"/>
                  <a:pt x="3810" y="70390"/>
                  <a:pt x="4977" y="70640"/>
                </a:cubicBezTo>
                <a:cubicBezTo>
                  <a:pt x="7353" y="71174"/>
                  <a:pt x="9789" y="71439"/>
                  <a:pt x="12226" y="71439"/>
                </a:cubicBezTo>
                <a:cubicBezTo>
                  <a:pt x="15821" y="71439"/>
                  <a:pt x="19418" y="70861"/>
                  <a:pt x="22825" y="69711"/>
                </a:cubicBezTo>
                <a:cubicBezTo>
                  <a:pt x="26301" y="68532"/>
                  <a:pt x="29671" y="66699"/>
                  <a:pt x="31969" y="63818"/>
                </a:cubicBezTo>
                <a:cubicBezTo>
                  <a:pt x="34505" y="60651"/>
                  <a:pt x="35505" y="56531"/>
                  <a:pt x="35957" y="52495"/>
                </a:cubicBezTo>
                <a:cubicBezTo>
                  <a:pt x="36755" y="45565"/>
                  <a:pt x="36160" y="38481"/>
                  <a:pt x="34207" y="31778"/>
                </a:cubicBezTo>
                <a:cubicBezTo>
                  <a:pt x="32659" y="26420"/>
                  <a:pt x="30266" y="21348"/>
                  <a:pt x="28742" y="15990"/>
                </a:cubicBezTo>
                <a:cubicBezTo>
                  <a:pt x="27147" y="10347"/>
                  <a:pt x="27849" y="5560"/>
                  <a:pt x="28028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8" name="Google Shape;1978;p25"/>
          <p:cNvSpPr/>
          <p:nvPr/>
        </p:nvSpPr>
        <p:spPr>
          <a:xfrm>
            <a:off x="8482495" y="5872183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6" y="1"/>
                  <a:pt x="10753" y="404"/>
                  <a:pt x="8681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9" y="10149"/>
                  <a:pt x="537" y="13162"/>
                </a:cubicBezTo>
                <a:cubicBezTo>
                  <a:pt x="1596" y="19686"/>
                  <a:pt x="5478" y="33283"/>
                  <a:pt x="13657" y="33378"/>
                </a:cubicBezTo>
                <a:cubicBezTo>
                  <a:pt x="13709" y="33379"/>
                  <a:pt x="13761" y="33379"/>
                  <a:pt x="13812" y="33379"/>
                </a:cubicBezTo>
                <a:cubicBezTo>
                  <a:pt x="16152" y="33379"/>
                  <a:pt x="18443" y="32595"/>
                  <a:pt x="20587" y="31640"/>
                </a:cubicBezTo>
                <a:cubicBezTo>
                  <a:pt x="23611" y="30283"/>
                  <a:pt x="26588" y="28413"/>
                  <a:pt x="28207" y="25520"/>
                </a:cubicBezTo>
                <a:cubicBezTo>
                  <a:pt x="30124" y="22103"/>
                  <a:pt x="29790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6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C1DACD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79" name="Google Shape;1979;p25"/>
          <p:cNvSpPr/>
          <p:nvPr/>
        </p:nvSpPr>
        <p:spPr>
          <a:xfrm>
            <a:off x="11067635" y="454712"/>
            <a:ext cx="1423757" cy="2790531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0" name="Google Shape;1980;p25"/>
          <p:cNvSpPr/>
          <p:nvPr/>
        </p:nvSpPr>
        <p:spPr>
          <a:xfrm>
            <a:off x="-560564" y="3763047"/>
            <a:ext cx="1016475" cy="2739540"/>
          </a:xfrm>
          <a:custGeom>
            <a:avLst/>
            <a:gdLst/>
            <a:ahLst/>
            <a:cxnLst/>
            <a:rect l="l" t="t" r="r" b="b"/>
            <a:pathLst>
              <a:path w="23742" h="63988" extrusionOk="0">
                <a:moveTo>
                  <a:pt x="7767" y="1"/>
                </a:moveTo>
                <a:cubicBezTo>
                  <a:pt x="5237" y="1"/>
                  <a:pt x="3600" y="2350"/>
                  <a:pt x="4275" y="8687"/>
                </a:cubicBezTo>
                <a:cubicBezTo>
                  <a:pt x="5192" y="17272"/>
                  <a:pt x="3180" y="25856"/>
                  <a:pt x="1870" y="34405"/>
                </a:cubicBezTo>
                <a:cubicBezTo>
                  <a:pt x="560" y="42941"/>
                  <a:pt x="1" y="52026"/>
                  <a:pt x="3561" y="59896"/>
                </a:cubicBezTo>
                <a:cubicBezTo>
                  <a:pt x="4444" y="61877"/>
                  <a:pt x="6230" y="63988"/>
                  <a:pt x="8207" y="63988"/>
                </a:cubicBezTo>
                <a:cubicBezTo>
                  <a:pt x="8547" y="63988"/>
                  <a:pt x="8892" y="63925"/>
                  <a:pt x="9240" y="63789"/>
                </a:cubicBezTo>
                <a:cubicBezTo>
                  <a:pt x="8347" y="59051"/>
                  <a:pt x="7490" y="54002"/>
                  <a:pt x="9192" y="49478"/>
                </a:cubicBezTo>
                <a:cubicBezTo>
                  <a:pt x="10049" y="47204"/>
                  <a:pt x="11514" y="45204"/>
                  <a:pt x="12943" y="43227"/>
                </a:cubicBezTo>
                <a:cubicBezTo>
                  <a:pt x="16145" y="38810"/>
                  <a:pt x="19289" y="34250"/>
                  <a:pt x="21206" y="29142"/>
                </a:cubicBezTo>
                <a:cubicBezTo>
                  <a:pt x="23134" y="24046"/>
                  <a:pt x="23742" y="18248"/>
                  <a:pt x="21801" y="13152"/>
                </a:cubicBezTo>
                <a:cubicBezTo>
                  <a:pt x="19671" y="7509"/>
                  <a:pt x="12291" y="1"/>
                  <a:pt x="7767" y="1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1" name="Google Shape;1981;p25"/>
          <p:cNvSpPr/>
          <p:nvPr/>
        </p:nvSpPr>
        <p:spPr>
          <a:xfrm>
            <a:off x="9000716" y="4781342"/>
            <a:ext cx="3923585" cy="2571497"/>
          </a:xfrm>
          <a:custGeom>
            <a:avLst/>
            <a:gdLst/>
            <a:ahLst/>
            <a:cxnLst/>
            <a:rect l="l" t="t" r="r" b="b"/>
            <a:pathLst>
              <a:path w="91644" h="60063" extrusionOk="0">
                <a:moveTo>
                  <a:pt x="80301" y="1"/>
                </a:moveTo>
                <a:cubicBezTo>
                  <a:pt x="80229" y="1"/>
                  <a:pt x="80156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8" y="1856"/>
                  <a:pt x="49674" y="1612"/>
                </a:cubicBezTo>
                <a:cubicBezTo>
                  <a:pt x="49366" y="1599"/>
                  <a:pt x="49057" y="1592"/>
                  <a:pt x="48749" y="1592"/>
                </a:cubicBezTo>
                <a:cubicBezTo>
                  <a:pt x="40895" y="1592"/>
                  <a:pt x="33168" y="5937"/>
                  <a:pt x="29136" y="12697"/>
                </a:cubicBezTo>
                <a:cubicBezTo>
                  <a:pt x="26123" y="17757"/>
                  <a:pt x="24873" y="24210"/>
                  <a:pt x="20087" y="27663"/>
                </a:cubicBezTo>
                <a:cubicBezTo>
                  <a:pt x="17372" y="29616"/>
                  <a:pt x="13943" y="30259"/>
                  <a:pt x="10943" y="31735"/>
                </a:cubicBezTo>
                <a:cubicBezTo>
                  <a:pt x="7264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1" y="57674"/>
                  <a:pt x="45168" y="60063"/>
                  <a:pt x="58508" y="60063"/>
                </a:cubicBezTo>
                <a:cubicBezTo>
                  <a:pt x="59111" y="60063"/>
                  <a:pt x="59715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9" y="53309"/>
                  <a:pt x="83238" y="49535"/>
                  <a:pt x="85083" y="45618"/>
                </a:cubicBezTo>
                <a:cubicBezTo>
                  <a:pt x="90381" y="34414"/>
                  <a:pt x="91643" y="21329"/>
                  <a:pt x="88572" y="9304"/>
                </a:cubicBezTo>
                <a:cubicBezTo>
                  <a:pt x="87459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82" name="Google Shape;1982;p25"/>
          <p:cNvSpPr/>
          <p:nvPr/>
        </p:nvSpPr>
        <p:spPr>
          <a:xfrm rot="-431784">
            <a:off x="-731083" y="-1091730"/>
            <a:ext cx="4428801" cy="3942907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983" name="Google Shape;1983;p25"/>
          <p:cNvGrpSpPr/>
          <p:nvPr/>
        </p:nvGrpSpPr>
        <p:grpSpPr>
          <a:xfrm>
            <a:off x="3132721" y="252770"/>
            <a:ext cx="672940" cy="717765"/>
            <a:chOff x="2501940" y="418177"/>
            <a:chExt cx="504705" cy="538324"/>
          </a:xfrm>
        </p:grpSpPr>
        <p:sp>
          <p:nvSpPr>
            <p:cNvPr id="1984" name="Google Shape;1984;p25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5" name="Google Shape;1985;p25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6" name="Google Shape;1986;p25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7" name="Google Shape;1987;p25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8" name="Google Shape;1988;p25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89" name="Google Shape;1989;p25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0" name="Google Shape;1990;p25"/>
          <p:cNvGrpSpPr/>
          <p:nvPr/>
        </p:nvGrpSpPr>
        <p:grpSpPr>
          <a:xfrm>
            <a:off x="8308160" y="5512123"/>
            <a:ext cx="604609" cy="695717"/>
            <a:chOff x="6383519" y="4134092"/>
            <a:chExt cx="453457" cy="521788"/>
          </a:xfrm>
        </p:grpSpPr>
        <p:sp>
          <p:nvSpPr>
            <p:cNvPr id="1991" name="Google Shape;1991;p25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2" name="Google Shape;1992;p25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3" name="Google Shape;1993;p25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4" name="Google Shape;1994;p25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5" name="Google Shape;1995;p25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6" name="Google Shape;1996;p25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97" name="Google Shape;1997;p25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1998" name="Google Shape;1998;p25"/>
          <p:cNvGrpSpPr/>
          <p:nvPr/>
        </p:nvGrpSpPr>
        <p:grpSpPr>
          <a:xfrm>
            <a:off x="10625153" y="4412668"/>
            <a:ext cx="2007720" cy="2699425"/>
            <a:chOff x="7570415" y="3649325"/>
            <a:chExt cx="1505790" cy="2024569"/>
          </a:xfrm>
        </p:grpSpPr>
        <p:sp>
          <p:nvSpPr>
            <p:cNvPr id="1999" name="Google Shape;1999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0" name="Google Shape;2000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1" name="Google Shape;2001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2" name="Google Shape;2002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3" name="Google Shape;2003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4" name="Google Shape;2004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5" name="Google Shape;2005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6" name="Google Shape;2006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7" name="Google Shape;2007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8" name="Google Shape;2008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09" name="Google Shape;2009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0" name="Google Shape;2010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1" name="Google Shape;2011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2" name="Google Shape;2012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3" name="Google Shape;2013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4" name="Google Shape;2014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5" name="Google Shape;2015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6" name="Google Shape;2016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7" name="Google Shape;2017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8" name="Google Shape;2018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19" name="Google Shape;2019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0" name="Google Shape;2020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21" name="Google Shape;2021;p25"/>
          <p:cNvGrpSpPr/>
          <p:nvPr/>
        </p:nvGrpSpPr>
        <p:grpSpPr>
          <a:xfrm rot="10086647">
            <a:off x="-763439" y="-2024259"/>
            <a:ext cx="3209117" cy="4314732"/>
            <a:chOff x="7570415" y="3649325"/>
            <a:chExt cx="1505790" cy="2024569"/>
          </a:xfrm>
        </p:grpSpPr>
        <p:sp>
          <p:nvSpPr>
            <p:cNvPr id="2022" name="Google Shape;2022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3" name="Google Shape;2023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4" name="Google Shape;2024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5" name="Google Shape;2025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6" name="Google Shape;2026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7" name="Google Shape;2027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8" name="Google Shape;2028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29" name="Google Shape;2029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0" name="Google Shape;2030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1" name="Google Shape;2031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2" name="Google Shape;2032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3" name="Google Shape;2033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4" name="Google Shape;2034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5" name="Google Shape;2035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6" name="Google Shape;2036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7" name="Google Shape;2037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8" name="Google Shape;2038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39" name="Google Shape;2039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0" name="Google Shape;2040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1" name="Google Shape;2041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2" name="Google Shape;2042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3" name="Google Shape;2043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44" name="Google Shape;2044;p25"/>
          <p:cNvGrpSpPr/>
          <p:nvPr/>
        </p:nvGrpSpPr>
        <p:grpSpPr>
          <a:xfrm rot="-4692804" flipH="1">
            <a:off x="10456509" y="5140364"/>
            <a:ext cx="1613904" cy="2170249"/>
            <a:chOff x="7570415" y="3649325"/>
            <a:chExt cx="1505790" cy="2024569"/>
          </a:xfrm>
        </p:grpSpPr>
        <p:sp>
          <p:nvSpPr>
            <p:cNvPr id="2045" name="Google Shape;2045;p25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6" name="Google Shape;2046;p25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7" name="Google Shape;2047;p25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8" name="Google Shape;2048;p25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49" name="Google Shape;2049;p25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0" name="Google Shape;2050;p25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1" name="Google Shape;2051;p25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2" name="Google Shape;2052;p25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3" name="Google Shape;2053;p25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4" name="Google Shape;2054;p25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5" name="Google Shape;2055;p25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6" name="Google Shape;2056;p25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7" name="Google Shape;2057;p25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8" name="Google Shape;2058;p25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59" name="Google Shape;2059;p25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0" name="Google Shape;2060;p25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1" name="Google Shape;2061;p25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2" name="Google Shape;2062;p25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3" name="Google Shape;2063;p25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4" name="Google Shape;2064;p25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5" name="Google Shape;2065;p25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66" name="Google Shape;2066;p25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0239219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26"/>
          <p:cNvSpPr/>
          <p:nvPr/>
        </p:nvSpPr>
        <p:spPr>
          <a:xfrm rot="-4847989" flipH="1">
            <a:off x="11943907" y="982209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69" name="Google Shape;2069;p26"/>
          <p:cNvSpPr/>
          <p:nvPr/>
        </p:nvSpPr>
        <p:spPr>
          <a:xfrm rot="10800000" flipH="1">
            <a:off x="9562582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070" name="Google Shape;2070;p26"/>
          <p:cNvSpPr/>
          <p:nvPr/>
        </p:nvSpPr>
        <p:spPr>
          <a:xfrm rot="10800000" flipH="1">
            <a:off x="11232014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71" name="Google Shape;2071;p26"/>
          <p:cNvGrpSpPr/>
          <p:nvPr/>
        </p:nvGrpSpPr>
        <p:grpSpPr>
          <a:xfrm>
            <a:off x="10042260" y="155556"/>
            <a:ext cx="604609" cy="695717"/>
            <a:chOff x="6383519" y="4134092"/>
            <a:chExt cx="453457" cy="521788"/>
          </a:xfrm>
        </p:grpSpPr>
        <p:sp>
          <p:nvSpPr>
            <p:cNvPr id="2072" name="Google Shape;2072;p26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3" name="Google Shape;2073;p26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4" name="Google Shape;2074;p26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5" name="Google Shape;2075;p26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6" name="Google Shape;2076;p26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7" name="Google Shape;2077;p26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78" name="Google Shape;2078;p26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79" name="Google Shape;2079;p26"/>
          <p:cNvGrpSpPr/>
          <p:nvPr/>
        </p:nvGrpSpPr>
        <p:grpSpPr>
          <a:xfrm>
            <a:off x="11446743" y="5790172"/>
            <a:ext cx="605124" cy="695673"/>
            <a:chOff x="281307" y="508728"/>
            <a:chExt cx="453843" cy="521755"/>
          </a:xfrm>
        </p:grpSpPr>
        <p:sp>
          <p:nvSpPr>
            <p:cNvPr id="2080" name="Google Shape;2080;p26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1" name="Google Shape;2081;p26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2" name="Google Shape;2082;p26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3" name="Google Shape;2083;p26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4" name="Google Shape;2084;p26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5" name="Google Shape;2085;p26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6" name="Google Shape;2086;p26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087" name="Google Shape;2087;p26"/>
          <p:cNvGrpSpPr/>
          <p:nvPr/>
        </p:nvGrpSpPr>
        <p:grpSpPr>
          <a:xfrm rot="10800000" flipH="1">
            <a:off x="10732034" y="-430967"/>
            <a:ext cx="2194241" cy="2708325"/>
            <a:chOff x="14449550" y="3157725"/>
            <a:chExt cx="1645681" cy="2031244"/>
          </a:xfrm>
        </p:grpSpPr>
        <p:sp>
          <p:nvSpPr>
            <p:cNvPr id="2088" name="Google Shape;2088;p26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89" name="Google Shape;2089;p26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0" name="Google Shape;2090;p26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1" name="Google Shape;2091;p26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2" name="Google Shape;2092;p26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3" name="Google Shape;2093;p26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4" name="Google Shape;2094;p26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5" name="Google Shape;2095;p26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6" name="Google Shape;2096;p26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7" name="Google Shape;2097;p26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8" name="Google Shape;2098;p26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99" name="Google Shape;2099;p26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0" name="Google Shape;2100;p26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1" name="Google Shape;2101;p26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2" name="Google Shape;2102;p26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3" name="Google Shape;2103;p26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4" name="Google Shape;2104;p26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5" name="Google Shape;2105;p26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6" name="Google Shape;2106;p26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7" name="Google Shape;2107;p26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8" name="Google Shape;2108;p26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09" name="Google Shape;2109;p26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0" name="Google Shape;2110;p26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1" name="Google Shape;2111;p26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2" name="Google Shape;2112;p26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13" name="Google Shape;2113;p26"/>
          <p:cNvGrpSpPr/>
          <p:nvPr/>
        </p:nvGrpSpPr>
        <p:grpSpPr>
          <a:xfrm rot="-9931168" flipH="1">
            <a:off x="11022218" y="-901925"/>
            <a:ext cx="1613877" cy="2170224"/>
            <a:chOff x="7570415" y="3649325"/>
            <a:chExt cx="1505790" cy="2024569"/>
          </a:xfrm>
        </p:grpSpPr>
        <p:sp>
          <p:nvSpPr>
            <p:cNvPr id="2114" name="Google Shape;2114;p2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5" name="Google Shape;2115;p2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6" name="Google Shape;2116;p2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7" name="Google Shape;2117;p2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8" name="Google Shape;2118;p2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19" name="Google Shape;2119;p2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0" name="Google Shape;2120;p2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1" name="Google Shape;2121;p2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2" name="Google Shape;2122;p2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3" name="Google Shape;2123;p2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4" name="Google Shape;2124;p2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5" name="Google Shape;2125;p2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6" name="Google Shape;2126;p2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7" name="Google Shape;2127;p2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8" name="Google Shape;2128;p2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29" name="Google Shape;2129;p2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0" name="Google Shape;2130;p2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1" name="Google Shape;2131;p2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2" name="Google Shape;2132;p2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3" name="Google Shape;2133;p2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4" name="Google Shape;2134;p2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35" name="Google Shape;2135;p2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36" name="Google Shape;2136;p26"/>
          <p:cNvSpPr/>
          <p:nvPr/>
        </p:nvSpPr>
        <p:spPr>
          <a:xfrm rot="4847989">
            <a:off x="-1001163" y="982209"/>
            <a:ext cx="1686648" cy="2442761"/>
          </a:xfrm>
          <a:custGeom>
            <a:avLst/>
            <a:gdLst/>
            <a:ahLst/>
            <a:cxnLst/>
            <a:rect l="l" t="t" r="r" b="b"/>
            <a:pathLst>
              <a:path w="21765" h="31521" extrusionOk="0">
                <a:moveTo>
                  <a:pt x="11460" y="0"/>
                </a:moveTo>
                <a:cubicBezTo>
                  <a:pt x="10272" y="0"/>
                  <a:pt x="9008" y="368"/>
                  <a:pt x="7680" y="1206"/>
                </a:cubicBezTo>
                <a:cubicBezTo>
                  <a:pt x="2953" y="4218"/>
                  <a:pt x="0" y="12017"/>
                  <a:pt x="3012" y="17017"/>
                </a:cubicBezTo>
                <a:cubicBezTo>
                  <a:pt x="5572" y="21268"/>
                  <a:pt x="11561" y="22756"/>
                  <a:pt x="13514" y="27328"/>
                </a:cubicBezTo>
                <a:cubicBezTo>
                  <a:pt x="14109" y="28709"/>
                  <a:pt x="14359" y="30436"/>
                  <a:pt x="15669" y="31198"/>
                </a:cubicBezTo>
                <a:cubicBezTo>
                  <a:pt x="16054" y="31420"/>
                  <a:pt x="16484" y="31521"/>
                  <a:pt x="16921" y="31521"/>
                </a:cubicBezTo>
                <a:cubicBezTo>
                  <a:pt x="17791" y="31521"/>
                  <a:pt x="18690" y="31122"/>
                  <a:pt x="19324" y="30495"/>
                </a:cubicBezTo>
                <a:cubicBezTo>
                  <a:pt x="20276" y="29555"/>
                  <a:pt x="20717" y="28245"/>
                  <a:pt x="21015" y="26935"/>
                </a:cubicBezTo>
                <a:cubicBezTo>
                  <a:pt x="21610" y="24352"/>
                  <a:pt x="21681" y="21685"/>
                  <a:pt x="21717" y="19018"/>
                </a:cubicBezTo>
                <a:cubicBezTo>
                  <a:pt x="21765" y="15184"/>
                  <a:pt x="21681" y="11219"/>
                  <a:pt x="20074" y="7742"/>
                </a:cubicBezTo>
                <a:cubicBezTo>
                  <a:pt x="18194" y="3648"/>
                  <a:pt x="15203" y="0"/>
                  <a:pt x="1146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137" name="Google Shape;2137;p26"/>
          <p:cNvSpPr/>
          <p:nvPr/>
        </p:nvSpPr>
        <p:spPr>
          <a:xfrm rot="10800000">
            <a:off x="-856733" y="-716041"/>
            <a:ext cx="3923543" cy="2571497"/>
          </a:xfrm>
          <a:custGeom>
            <a:avLst/>
            <a:gdLst/>
            <a:ahLst/>
            <a:cxnLst/>
            <a:rect l="l" t="t" r="r" b="b"/>
            <a:pathLst>
              <a:path w="91643" h="60063" extrusionOk="0">
                <a:moveTo>
                  <a:pt x="80301" y="1"/>
                </a:moveTo>
                <a:cubicBezTo>
                  <a:pt x="80228" y="1"/>
                  <a:pt x="80155" y="2"/>
                  <a:pt x="80082" y="5"/>
                </a:cubicBezTo>
                <a:cubicBezTo>
                  <a:pt x="77451" y="100"/>
                  <a:pt x="75296" y="1993"/>
                  <a:pt x="72879" y="3065"/>
                </a:cubicBezTo>
                <a:cubicBezTo>
                  <a:pt x="70953" y="3926"/>
                  <a:pt x="68958" y="4245"/>
                  <a:pt x="66918" y="4245"/>
                </a:cubicBezTo>
                <a:cubicBezTo>
                  <a:pt x="61341" y="4245"/>
                  <a:pt x="55427" y="1856"/>
                  <a:pt x="49673" y="1612"/>
                </a:cubicBezTo>
                <a:cubicBezTo>
                  <a:pt x="49365" y="1599"/>
                  <a:pt x="49057" y="1592"/>
                  <a:pt x="48749" y="1592"/>
                </a:cubicBezTo>
                <a:cubicBezTo>
                  <a:pt x="40894" y="1592"/>
                  <a:pt x="33168" y="5937"/>
                  <a:pt x="29135" y="12697"/>
                </a:cubicBezTo>
                <a:cubicBezTo>
                  <a:pt x="26123" y="17757"/>
                  <a:pt x="24873" y="24210"/>
                  <a:pt x="20086" y="27663"/>
                </a:cubicBezTo>
                <a:cubicBezTo>
                  <a:pt x="17372" y="29616"/>
                  <a:pt x="13943" y="30259"/>
                  <a:pt x="10942" y="31735"/>
                </a:cubicBezTo>
                <a:cubicBezTo>
                  <a:pt x="7251" y="33545"/>
                  <a:pt x="1" y="40093"/>
                  <a:pt x="2096" y="44808"/>
                </a:cubicBezTo>
                <a:cubicBezTo>
                  <a:pt x="3799" y="48677"/>
                  <a:pt x="15562" y="51749"/>
                  <a:pt x="19289" y="53107"/>
                </a:cubicBezTo>
                <a:cubicBezTo>
                  <a:pt x="31830" y="57674"/>
                  <a:pt x="45167" y="60063"/>
                  <a:pt x="58508" y="60063"/>
                </a:cubicBezTo>
                <a:cubicBezTo>
                  <a:pt x="59111" y="60063"/>
                  <a:pt x="59714" y="60058"/>
                  <a:pt x="60318" y="60048"/>
                </a:cubicBezTo>
                <a:cubicBezTo>
                  <a:pt x="66247" y="59953"/>
                  <a:pt x="72474" y="59274"/>
                  <a:pt x="77296" y="55821"/>
                </a:cubicBezTo>
                <a:cubicBezTo>
                  <a:pt x="80808" y="53309"/>
                  <a:pt x="83237" y="49535"/>
                  <a:pt x="85083" y="45618"/>
                </a:cubicBezTo>
                <a:cubicBezTo>
                  <a:pt x="90381" y="34414"/>
                  <a:pt x="91643" y="21329"/>
                  <a:pt x="88571" y="9304"/>
                </a:cubicBezTo>
                <a:cubicBezTo>
                  <a:pt x="87458" y="4969"/>
                  <a:pt x="84732" y="1"/>
                  <a:pt x="80301" y="1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38" name="Google Shape;2138;p26"/>
          <p:cNvGrpSpPr/>
          <p:nvPr/>
        </p:nvGrpSpPr>
        <p:grpSpPr>
          <a:xfrm flipH="1">
            <a:off x="1982524" y="155556"/>
            <a:ext cx="604609" cy="695717"/>
            <a:chOff x="6383519" y="4134092"/>
            <a:chExt cx="453457" cy="521788"/>
          </a:xfrm>
        </p:grpSpPr>
        <p:sp>
          <p:nvSpPr>
            <p:cNvPr id="2139" name="Google Shape;2139;p26"/>
            <p:cNvSpPr/>
            <p:nvPr/>
          </p:nvSpPr>
          <p:spPr>
            <a:xfrm>
              <a:off x="6533184" y="4391871"/>
              <a:ext cx="70225" cy="59371"/>
            </a:xfrm>
            <a:custGeom>
              <a:avLst/>
              <a:gdLst/>
              <a:ahLst/>
              <a:cxnLst/>
              <a:rect l="l" t="t" r="r" b="b"/>
              <a:pathLst>
                <a:path w="2187" h="1849" extrusionOk="0">
                  <a:moveTo>
                    <a:pt x="1218" y="0"/>
                  </a:moveTo>
                  <a:cubicBezTo>
                    <a:pt x="946" y="0"/>
                    <a:pt x="692" y="140"/>
                    <a:pt x="515" y="348"/>
                  </a:cubicBezTo>
                  <a:lnTo>
                    <a:pt x="515" y="348"/>
                  </a:lnTo>
                  <a:cubicBezTo>
                    <a:pt x="0" y="458"/>
                    <a:pt x="1" y="1379"/>
                    <a:pt x="528" y="1519"/>
                  </a:cubicBezTo>
                  <a:lnTo>
                    <a:pt x="528" y="1519"/>
                  </a:lnTo>
                  <a:cubicBezTo>
                    <a:pt x="703" y="1727"/>
                    <a:pt x="949" y="1849"/>
                    <a:pt x="1223" y="1849"/>
                  </a:cubicBezTo>
                  <a:cubicBezTo>
                    <a:pt x="1265" y="1849"/>
                    <a:pt x="1309" y="1846"/>
                    <a:pt x="1353" y="1840"/>
                  </a:cubicBezTo>
                  <a:cubicBezTo>
                    <a:pt x="1781" y="1780"/>
                    <a:pt x="2186" y="1399"/>
                    <a:pt x="2150" y="935"/>
                  </a:cubicBezTo>
                  <a:cubicBezTo>
                    <a:pt x="2138" y="506"/>
                    <a:pt x="1865" y="173"/>
                    <a:pt x="1472" y="42"/>
                  </a:cubicBezTo>
                  <a:cubicBezTo>
                    <a:pt x="1386" y="13"/>
                    <a:pt x="1301" y="0"/>
                    <a:pt x="1218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0" name="Google Shape;2140;p26"/>
            <p:cNvSpPr/>
            <p:nvPr/>
          </p:nvSpPr>
          <p:spPr>
            <a:xfrm>
              <a:off x="6550234" y="4134092"/>
              <a:ext cx="138812" cy="133545"/>
            </a:xfrm>
            <a:custGeom>
              <a:avLst/>
              <a:gdLst/>
              <a:ahLst/>
              <a:cxnLst/>
              <a:rect l="l" t="t" r="r" b="b"/>
              <a:pathLst>
                <a:path w="4323" h="4159" extrusionOk="0">
                  <a:moveTo>
                    <a:pt x="4206" y="2085"/>
                  </a:moveTo>
                  <a:lnTo>
                    <a:pt x="4206" y="2085"/>
                  </a:lnTo>
                  <a:cubicBezTo>
                    <a:pt x="4200" y="2134"/>
                    <a:pt x="4192" y="2182"/>
                    <a:pt x="4186" y="2229"/>
                  </a:cubicBezTo>
                  <a:lnTo>
                    <a:pt x="4186" y="2229"/>
                  </a:lnTo>
                  <a:cubicBezTo>
                    <a:pt x="4192" y="2181"/>
                    <a:pt x="4199" y="2133"/>
                    <a:pt x="4206" y="2085"/>
                  </a:cubicBezTo>
                  <a:close/>
                  <a:moveTo>
                    <a:pt x="2753" y="1"/>
                  </a:moveTo>
                  <a:cubicBezTo>
                    <a:pt x="2712" y="1"/>
                    <a:pt x="2672" y="4"/>
                    <a:pt x="2631" y="9"/>
                  </a:cubicBezTo>
                  <a:cubicBezTo>
                    <a:pt x="2515" y="26"/>
                    <a:pt x="2401" y="40"/>
                    <a:pt x="2287" y="55"/>
                  </a:cubicBezTo>
                  <a:lnTo>
                    <a:pt x="2287" y="55"/>
                  </a:lnTo>
                  <a:cubicBezTo>
                    <a:pt x="2259" y="54"/>
                    <a:pt x="2231" y="51"/>
                    <a:pt x="2203" y="45"/>
                  </a:cubicBezTo>
                  <a:cubicBezTo>
                    <a:pt x="2024" y="81"/>
                    <a:pt x="1846" y="93"/>
                    <a:pt x="1655" y="116"/>
                  </a:cubicBezTo>
                  <a:cubicBezTo>
                    <a:pt x="1488" y="200"/>
                    <a:pt x="1322" y="247"/>
                    <a:pt x="1167" y="331"/>
                  </a:cubicBezTo>
                  <a:cubicBezTo>
                    <a:pt x="774" y="533"/>
                    <a:pt x="488" y="926"/>
                    <a:pt x="310" y="1307"/>
                  </a:cubicBezTo>
                  <a:cubicBezTo>
                    <a:pt x="0" y="2033"/>
                    <a:pt x="131" y="2986"/>
                    <a:pt x="750" y="3557"/>
                  </a:cubicBezTo>
                  <a:cubicBezTo>
                    <a:pt x="1161" y="3932"/>
                    <a:pt x="1690" y="4159"/>
                    <a:pt x="2237" y="4159"/>
                  </a:cubicBezTo>
                  <a:cubicBezTo>
                    <a:pt x="2403" y="4159"/>
                    <a:pt x="2572" y="4138"/>
                    <a:pt x="2739" y="4093"/>
                  </a:cubicBezTo>
                  <a:cubicBezTo>
                    <a:pt x="3167" y="3974"/>
                    <a:pt x="3548" y="3712"/>
                    <a:pt x="3810" y="3355"/>
                  </a:cubicBezTo>
                  <a:cubicBezTo>
                    <a:pt x="4048" y="3010"/>
                    <a:pt x="4274" y="2533"/>
                    <a:pt x="4239" y="2081"/>
                  </a:cubicBezTo>
                  <a:cubicBezTo>
                    <a:pt x="4239" y="2036"/>
                    <a:pt x="4232" y="1991"/>
                    <a:pt x="4229" y="1946"/>
                  </a:cubicBezTo>
                  <a:lnTo>
                    <a:pt x="4229" y="1946"/>
                  </a:lnTo>
                  <a:cubicBezTo>
                    <a:pt x="4244" y="1849"/>
                    <a:pt x="4260" y="1752"/>
                    <a:pt x="4274" y="1652"/>
                  </a:cubicBezTo>
                  <a:cubicBezTo>
                    <a:pt x="4322" y="1283"/>
                    <a:pt x="4060" y="724"/>
                    <a:pt x="3798" y="497"/>
                  </a:cubicBezTo>
                  <a:cubicBezTo>
                    <a:pt x="3529" y="239"/>
                    <a:pt x="3134" y="1"/>
                    <a:pt x="2753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1" name="Google Shape;2141;p26"/>
            <p:cNvSpPr/>
            <p:nvPr/>
          </p:nvSpPr>
          <p:spPr>
            <a:xfrm>
              <a:off x="6756669" y="4314454"/>
              <a:ext cx="73821" cy="56610"/>
            </a:xfrm>
            <a:custGeom>
              <a:avLst/>
              <a:gdLst/>
              <a:ahLst/>
              <a:cxnLst/>
              <a:rect l="l" t="t" r="r" b="b"/>
              <a:pathLst>
                <a:path w="2299" h="1763" extrusionOk="0">
                  <a:moveTo>
                    <a:pt x="1143" y="0"/>
                  </a:moveTo>
                  <a:cubicBezTo>
                    <a:pt x="0" y="0"/>
                    <a:pt x="0" y="1762"/>
                    <a:pt x="1143" y="1762"/>
                  </a:cubicBezTo>
                  <a:cubicBezTo>
                    <a:pt x="2275" y="1762"/>
                    <a:pt x="2298" y="0"/>
                    <a:pt x="114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2" name="Google Shape;2142;p26"/>
            <p:cNvSpPr/>
            <p:nvPr/>
          </p:nvSpPr>
          <p:spPr>
            <a:xfrm>
              <a:off x="6383519" y="4270463"/>
              <a:ext cx="64670" cy="50124"/>
            </a:xfrm>
            <a:custGeom>
              <a:avLst/>
              <a:gdLst/>
              <a:ahLst/>
              <a:cxnLst/>
              <a:rect l="l" t="t" r="r" b="b"/>
              <a:pathLst>
                <a:path w="2014" h="1561" extrusionOk="0">
                  <a:moveTo>
                    <a:pt x="1001" y="1"/>
                  </a:moveTo>
                  <a:cubicBezTo>
                    <a:pt x="1" y="1"/>
                    <a:pt x="1" y="1561"/>
                    <a:pt x="1001" y="1561"/>
                  </a:cubicBezTo>
                  <a:cubicBezTo>
                    <a:pt x="2013" y="1561"/>
                    <a:pt x="2013" y="1"/>
                    <a:pt x="1001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3" name="Google Shape;2143;p26"/>
            <p:cNvSpPr/>
            <p:nvPr/>
          </p:nvSpPr>
          <p:spPr>
            <a:xfrm>
              <a:off x="6660339" y="4494141"/>
              <a:ext cx="45500" cy="54105"/>
            </a:xfrm>
            <a:custGeom>
              <a:avLst/>
              <a:gdLst/>
              <a:ahLst/>
              <a:cxnLst/>
              <a:rect l="l" t="t" r="r" b="b"/>
              <a:pathLst>
                <a:path w="1417" h="1685" extrusionOk="0">
                  <a:moveTo>
                    <a:pt x="703" y="0"/>
                  </a:moveTo>
                  <a:cubicBezTo>
                    <a:pt x="369" y="0"/>
                    <a:pt x="0" y="310"/>
                    <a:pt x="36" y="679"/>
                  </a:cubicBezTo>
                  <a:cubicBezTo>
                    <a:pt x="60" y="810"/>
                    <a:pt x="72" y="941"/>
                    <a:pt x="72" y="1060"/>
                  </a:cubicBezTo>
                  <a:cubicBezTo>
                    <a:pt x="107" y="1476"/>
                    <a:pt x="411" y="1685"/>
                    <a:pt x="714" y="1685"/>
                  </a:cubicBezTo>
                  <a:cubicBezTo>
                    <a:pt x="1018" y="1685"/>
                    <a:pt x="1322" y="1476"/>
                    <a:pt x="1357" y="1060"/>
                  </a:cubicBezTo>
                  <a:cubicBezTo>
                    <a:pt x="1381" y="929"/>
                    <a:pt x="1393" y="798"/>
                    <a:pt x="1393" y="679"/>
                  </a:cubicBezTo>
                  <a:cubicBezTo>
                    <a:pt x="1417" y="310"/>
                    <a:pt x="1060" y="0"/>
                    <a:pt x="703" y="0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4" name="Google Shape;2144;p26"/>
            <p:cNvSpPr/>
            <p:nvPr/>
          </p:nvSpPr>
          <p:spPr>
            <a:xfrm>
              <a:off x="6482546" y="4564848"/>
              <a:ext cx="117779" cy="91032"/>
            </a:xfrm>
            <a:custGeom>
              <a:avLst/>
              <a:gdLst/>
              <a:ahLst/>
              <a:cxnLst/>
              <a:rect l="l" t="t" r="r" b="b"/>
              <a:pathLst>
                <a:path w="3668" h="2835" extrusionOk="0">
                  <a:moveTo>
                    <a:pt x="1846" y="1"/>
                  </a:moveTo>
                  <a:cubicBezTo>
                    <a:pt x="13" y="1"/>
                    <a:pt x="1" y="2834"/>
                    <a:pt x="1846" y="2834"/>
                  </a:cubicBezTo>
                  <a:cubicBezTo>
                    <a:pt x="3668" y="2834"/>
                    <a:pt x="3668" y="1"/>
                    <a:pt x="1846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5" name="Google Shape;2145;p26"/>
            <p:cNvSpPr/>
            <p:nvPr/>
          </p:nvSpPr>
          <p:spPr>
            <a:xfrm>
              <a:off x="6750183" y="4450921"/>
              <a:ext cx="86793" cy="66949"/>
            </a:xfrm>
            <a:custGeom>
              <a:avLst/>
              <a:gdLst/>
              <a:ahLst/>
              <a:cxnLst/>
              <a:rect l="l" t="t" r="r" b="b"/>
              <a:pathLst>
                <a:path w="2703" h="2085" extrusionOk="0">
                  <a:moveTo>
                    <a:pt x="1345" y="1"/>
                  </a:moveTo>
                  <a:cubicBezTo>
                    <a:pt x="0" y="1"/>
                    <a:pt x="0" y="2084"/>
                    <a:pt x="1345" y="2084"/>
                  </a:cubicBezTo>
                  <a:cubicBezTo>
                    <a:pt x="2691" y="2084"/>
                    <a:pt x="2703" y="1"/>
                    <a:pt x="1345" y="1"/>
                  </a:cubicBezTo>
                  <a:close/>
                </a:path>
              </a:pathLst>
            </a:custGeom>
            <a:solidFill>
              <a:srgbClr val="56565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46" name="Google Shape;2146;p26"/>
          <p:cNvGrpSpPr/>
          <p:nvPr/>
        </p:nvGrpSpPr>
        <p:grpSpPr>
          <a:xfrm rot="10800000">
            <a:off x="-296882" y="-430967"/>
            <a:ext cx="2194241" cy="2708325"/>
            <a:chOff x="14449550" y="3157725"/>
            <a:chExt cx="1645681" cy="2031244"/>
          </a:xfrm>
        </p:grpSpPr>
        <p:sp>
          <p:nvSpPr>
            <p:cNvPr id="2147" name="Google Shape;2147;p26"/>
            <p:cNvSpPr/>
            <p:nvPr/>
          </p:nvSpPr>
          <p:spPr>
            <a:xfrm>
              <a:off x="14962100" y="3229275"/>
              <a:ext cx="112250" cy="148825"/>
            </a:xfrm>
            <a:custGeom>
              <a:avLst/>
              <a:gdLst/>
              <a:ahLst/>
              <a:cxnLst/>
              <a:rect l="l" t="t" r="r" b="b"/>
              <a:pathLst>
                <a:path w="4490" h="5953" extrusionOk="0">
                  <a:moveTo>
                    <a:pt x="2177" y="550"/>
                  </a:moveTo>
                  <a:cubicBezTo>
                    <a:pt x="2504" y="550"/>
                    <a:pt x="2836" y="660"/>
                    <a:pt x="3119" y="878"/>
                  </a:cubicBezTo>
                  <a:cubicBezTo>
                    <a:pt x="3791" y="1399"/>
                    <a:pt x="3900" y="2293"/>
                    <a:pt x="3853" y="3088"/>
                  </a:cubicBezTo>
                  <a:cubicBezTo>
                    <a:pt x="3825" y="3557"/>
                    <a:pt x="3709" y="4027"/>
                    <a:pt x="3500" y="4448"/>
                  </a:cubicBezTo>
                  <a:cubicBezTo>
                    <a:pt x="3363" y="4728"/>
                    <a:pt x="3153" y="4974"/>
                    <a:pt x="2978" y="5234"/>
                  </a:cubicBezTo>
                  <a:lnTo>
                    <a:pt x="2978" y="5234"/>
                  </a:lnTo>
                  <a:cubicBezTo>
                    <a:pt x="2835" y="5016"/>
                    <a:pt x="2625" y="4844"/>
                    <a:pt x="2410" y="4681"/>
                  </a:cubicBezTo>
                  <a:cubicBezTo>
                    <a:pt x="2047" y="4407"/>
                    <a:pt x="1701" y="4140"/>
                    <a:pt x="1416" y="3780"/>
                  </a:cubicBezTo>
                  <a:cubicBezTo>
                    <a:pt x="851" y="3057"/>
                    <a:pt x="423" y="1988"/>
                    <a:pt x="1012" y="1159"/>
                  </a:cubicBezTo>
                  <a:cubicBezTo>
                    <a:pt x="1298" y="752"/>
                    <a:pt x="1732" y="550"/>
                    <a:pt x="2177" y="550"/>
                  </a:cubicBezTo>
                  <a:close/>
                  <a:moveTo>
                    <a:pt x="2150" y="0"/>
                  </a:moveTo>
                  <a:cubicBezTo>
                    <a:pt x="1780" y="0"/>
                    <a:pt x="1411" y="104"/>
                    <a:pt x="1087" y="330"/>
                  </a:cubicBezTo>
                  <a:cubicBezTo>
                    <a:pt x="186" y="960"/>
                    <a:pt x="1" y="2090"/>
                    <a:pt x="382" y="3077"/>
                  </a:cubicBezTo>
                  <a:cubicBezTo>
                    <a:pt x="604" y="3657"/>
                    <a:pt x="951" y="4184"/>
                    <a:pt x="1395" y="4619"/>
                  </a:cubicBezTo>
                  <a:cubicBezTo>
                    <a:pt x="1810" y="5027"/>
                    <a:pt x="2355" y="5294"/>
                    <a:pt x="2643" y="5819"/>
                  </a:cubicBezTo>
                  <a:cubicBezTo>
                    <a:pt x="2695" y="5913"/>
                    <a:pt x="2776" y="5953"/>
                    <a:pt x="2858" y="5953"/>
                  </a:cubicBezTo>
                  <a:cubicBezTo>
                    <a:pt x="2991" y="5953"/>
                    <a:pt x="3126" y="5848"/>
                    <a:pt x="3144" y="5703"/>
                  </a:cubicBezTo>
                  <a:lnTo>
                    <a:pt x="3144" y="5703"/>
                  </a:lnTo>
                  <a:cubicBezTo>
                    <a:pt x="3485" y="5504"/>
                    <a:pt x="3736" y="5107"/>
                    <a:pt x="3911" y="4780"/>
                  </a:cubicBezTo>
                  <a:cubicBezTo>
                    <a:pt x="4147" y="4339"/>
                    <a:pt x="4297" y="3855"/>
                    <a:pt x="4366" y="3358"/>
                  </a:cubicBezTo>
                  <a:cubicBezTo>
                    <a:pt x="4490" y="2437"/>
                    <a:pt x="4376" y="1371"/>
                    <a:pt x="3701" y="672"/>
                  </a:cubicBezTo>
                  <a:cubicBezTo>
                    <a:pt x="3292" y="248"/>
                    <a:pt x="2720" y="0"/>
                    <a:pt x="215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8" name="Google Shape;2148;p26"/>
            <p:cNvSpPr/>
            <p:nvPr/>
          </p:nvSpPr>
          <p:spPr>
            <a:xfrm>
              <a:off x="15010175" y="3339525"/>
              <a:ext cx="40350" cy="41250"/>
            </a:xfrm>
            <a:custGeom>
              <a:avLst/>
              <a:gdLst/>
              <a:ahLst/>
              <a:cxnLst/>
              <a:rect l="l" t="t" r="r" b="b"/>
              <a:pathLst>
                <a:path w="1614" h="1650" extrusionOk="0">
                  <a:moveTo>
                    <a:pt x="490" y="734"/>
                  </a:moveTo>
                  <a:cubicBezTo>
                    <a:pt x="491" y="734"/>
                    <a:pt x="492" y="734"/>
                    <a:pt x="493" y="734"/>
                  </a:cubicBezTo>
                  <a:lnTo>
                    <a:pt x="493" y="734"/>
                  </a:lnTo>
                  <a:cubicBezTo>
                    <a:pt x="493" y="734"/>
                    <a:pt x="493" y="734"/>
                    <a:pt x="493" y="734"/>
                  </a:cubicBezTo>
                  <a:lnTo>
                    <a:pt x="493" y="734"/>
                  </a:lnTo>
                  <a:cubicBezTo>
                    <a:pt x="492" y="734"/>
                    <a:pt x="491" y="734"/>
                    <a:pt x="490" y="734"/>
                  </a:cubicBezTo>
                  <a:close/>
                  <a:moveTo>
                    <a:pt x="1228" y="0"/>
                  </a:moveTo>
                  <a:cubicBezTo>
                    <a:pt x="1101" y="0"/>
                    <a:pt x="982" y="64"/>
                    <a:pt x="905" y="165"/>
                  </a:cubicBezTo>
                  <a:cubicBezTo>
                    <a:pt x="890" y="185"/>
                    <a:pt x="876" y="206"/>
                    <a:pt x="864" y="227"/>
                  </a:cubicBezTo>
                  <a:lnTo>
                    <a:pt x="864" y="227"/>
                  </a:lnTo>
                  <a:cubicBezTo>
                    <a:pt x="780" y="167"/>
                    <a:pt x="681" y="128"/>
                    <a:pt x="573" y="120"/>
                  </a:cubicBezTo>
                  <a:cubicBezTo>
                    <a:pt x="561" y="119"/>
                    <a:pt x="549" y="119"/>
                    <a:pt x="538" y="119"/>
                  </a:cubicBezTo>
                  <a:cubicBezTo>
                    <a:pt x="330" y="119"/>
                    <a:pt x="124" y="262"/>
                    <a:pt x="69" y="466"/>
                  </a:cubicBezTo>
                  <a:cubicBezTo>
                    <a:pt x="0" y="713"/>
                    <a:pt x="179" y="901"/>
                    <a:pt x="312" y="1086"/>
                  </a:cubicBezTo>
                  <a:cubicBezTo>
                    <a:pt x="374" y="1169"/>
                    <a:pt x="435" y="1254"/>
                    <a:pt x="497" y="1340"/>
                  </a:cubicBezTo>
                  <a:cubicBezTo>
                    <a:pt x="583" y="1450"/>
                    <a:pt x="693" y="1549"/>
                    <a:pt x="812" y="1618"/>
                  </a:cubicBezTo>
                  <a:cubicBezTo>
                    <a:pt x="851" y="1640"/>
                    <a:pt x="891" y="1650"/>
                    <a:pt x="929" y="1650"/>
                  </a:cubicBezTo>
                  <a:cubicBezTo>
                    <a:pt x="1075" y="1650"/>
                    <a:pt x="1200" y="1508"/>
                    <a:pt x="1161" y="1350"/>
                  </a:cubicBezTo>
                  <a:cubicBezTo>
                    <a:pt x="1161" y="1349"/>
                    <a:pt x="1161" y="1348"/>
                    <a:pt x="1161" y="1347"/>
                  </a:cubicBezTo>
                  <a:lnTo>
                    <a:pt x="1161" y="1347"/>
                  </a:lnTo>
                  <a:cubicBezTo>
                    <a:pt x="1200" y="1328"/>
                    <a:pt x="1236" y="1303"/>
                    <a:pt x="1264" y="1278"/>
                  </a:cubicBezTo>
                  <a:cubicBezTo>
                    <a:pt x="1333" y="1221"/>
                    <a:pt x="1398" y="1145"/>
                    <a:pt x="1443" y="1066"/>
                  </a:cubicBezTo>
                  <a:cubicBezTo>
                    <a:pt x="1536" y="905"/>
                    <a:pt x="1580" y="727"/>
                    <a:pt x="1601" y="545"/>
                  </a:cubicBezTo>
                  <a:cubicBezTo>
                    <a:pt x="1610" y="456"/>
                    <a:pt x="1614" y="360"/>
                    <a:pt x="1590" y="271"/>
                  </a:cubicBezTo>
                  <a:cubicBezTo>
                    <a:pt x="1549" y="114"/>
                    <a:pt x="1398" y="3"/>
                    <a:pt x="1237" y="0"/>
                  </a:cubicBezTo>
                  <a:cubicBezTo>
                    <a:pt x="1234" y="0"/>
                    <a:pt x="1231" y="0"/>
                    <a:pt x="122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49" name="Google Shape;2149;p26"/>
            <p:cNvSpPr/>
            <p:nvPr/>
          </p:nvSpPr>
          <p:spPr>
            <a:xfrm>
              <a:off x="15091800" y="3157725"/>
              <a:ext cx="112225" cy="148800"/>
            </a:xfrm>
            <a:custGeom>
              <a:avLst/>
              <a:gdLst/>
              <a:ahLst/>
              <a:cxnLst/>
              <a:rect l="l" t="t" r="r" b="b"/>
              <a:pathLst>
                <a:path w="4489" h="5952" extrusionOk="0">
                  <a:moveTo>
                    <a:pt x="2176" y="550"/>
                  </a:moveTo>
                  <a:cubicBezTo>
                    <a:pt x="2503" y="550"/>
                    <a:pt x="2835" y="659"/>
                    <a:pt x="3118" y="879"/>
                  </a:cubicBezTo>
                  <a:cubicBezTo>
                    <a:pt x="3790" y="1400"/>
                    <a:pt x="3899" y="2291"/>
                    <a:pt x="3852" y="3089"/>
                  </a:cubicBezTo>
                  <a:cubicBezTo>
                    <a:pt x="3824" y="3555"/>
                    <a:pt x="3708" y="4027"/>
                    <a:pt x="3499" y="4449"/>
                  </a:cubicBezTo>
                  <a:cubicBezTo>
                    <a:pt x="3362" y="4726"/>
                    <a:pt x="3152" y="4972"/>
                    <a:pt x="2978" y="5233"/>
                  </a:cubicBezTo>
                  <a:lnTo>
                    <a:pt x="2978" y="5233"/>
                  </a:lnTo>
                  <a:cubicBezTo>
                    <a:pt x="2834" y="5015"/>
                    <a:pt x="2625" y="4843"/>
                    <a:pt x="2409" y="4682"/>
                  </a:cubicBezTo>
                  <a:cubicBezTo>
                    <a:pt x="2046" y="4408"/>
                    <a:pt x="1700" y="4138"/>
                    <a:pt x="1416" y="3777"/>
                  </a:cubicBezTo>
                  <a:cubicBezTo>
                    <a:pt x="850" y="3055"/>
                    <a:pt x="422" y="1989"/>
                    <a:pt x="1011" y="1157"/>
                  </a:cubicBezTo>
                  <a:cubicBezTo>
                    <a:pt x="1297" y="752"/>
                    <a:pt x="1731" y="550"/>
                    <a:pt x="2176" y="550"/>
                  </a:cubicBezTo>
                  <a:close/>
                  <a:moveTo>
                    <a:pt x="2153" y="0"/>
                  </a:moveTo>
                  <a:cubicBezTo>
                    <a:pt x="1782" y="0"/>
                    <a:pt x="1412" y="104"/>
                    <a:pt x="1087" y="331"/>
                  </a:cubicBezTo>
                  <a:cubicBezTo>
                    <a:pt x="186" y="961"/>
                    <a:pt x="1" y="2088"/>
                    <a:pt x="381" y="3078"/>
                  </a:cubicBezTo>
                  <a:cubicBezTo>
                    <a:pt x="604" y="3654"/>
                    <a:pt x="950" y="4185"/>
                    <a:pt x="1395" y="4617"/>
                  </a:cubicBezTo>
                  <a:cubicBezTo>
                    <a:pt x="1810" y="5025"/>
                    <a:pt x="2354" y="5295"/>
                    <a:pt x="2642" y="5816"/>
                  </a:cubicBezTo>
                  <a:cubicBezTo>
                    <a:pt x="2695" y="5911"/>
                    <a:pt x="2777" y="5951"/>
                    <a:pt x="2859" y="5951"/>
                  </a:cubicBezTo>
                  <a:cubicBezTo>
                    <a:pt x="2991" y="5951"/>
                    <a:pt x="3125" y="5849"/>
                    <a:pt x="3143" y="5704"/>
                  </a:cubicBezTo>
                  <a:lnTo>
                    <a:pt x="3143" y="5704"/>
                  </a:lnTo>
                  <a:cubicBezTo>
                    <a:pt x="3484" y="5505"/>
                    <a:pt x="3736" y="5108"/>
                    <a:pt x="3910" y="4781"/>
                  </a:cubicBezTo>
                  <a:cubicBezTo>
                    <a:pt x="4150" y="4340"/>
                    <a:pt x="4297" y="3856"/>
                    <a:pt x="4366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2" y="0"/>
                    <a:pt x="215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0" name="Google Shape;2150;p26"/>
            <p:cNvSpPr/>
            <p:nvPr/>
          </p:nvSpPr>
          <p:spPr>
            <a:xfrm>
              <a:off x="15139850" y="3267925"/>
              <a:ext cx="40375" cy="41325"/>
            </a:xfrm>
            <a:custGeom>
              <a:avLst/>
              <a:gdLst/>
              <a:ahLst/>
              <a:cxnLst/>
              <a:rect l="l" t="t" r="r" b="b"/>
              <a:pathLst>
                <a:path w="1615" h="1653" extrusionOk="0">
                  <a:moveTo>
                    <a:pt x="652" y="521"/>
                  </a:moveTo>
                  <a:cubicBezTo>
                    <a:pt x="652" y="522"/>
                    <a:pt x="653" y="523"/>
                    <a:pt x="653" y="524"/>
                  </a:cubicBezTo>
                  <a:lnTo>
                    <a:pt x="653" y="524"/>
                  </a:lnTo>
                  <a:cubicBezTo>
                    <a:pt x="652" y="523"/>
                    <a:pt x="652" y="522"/>
                    <a:pt x="652" y="521"/>
                  </a:cubicBezTo>
                  <a:close/>
                  <a:moveTo>
                    <a:pt x="465" y="705"/>
                  </a:moveTo>
                  <a:cubicBezTo>
                    <a:pt x="467" y="706"/>
                    <a:pt x="468" y="708"/>
                    <a:pt x="470" y="709"/>
                  </a:cubicBezTo>
                  <a:cubicBezTo>
                    <a:pt x="470" y="709"/>
                    <a:pt x="471" y="710"/>
                    <a:pt x="471" y="710"/>
                  </a:cubicBezTo>
                  <a:lnTo>
                    <a:pt x="471" y="710"/>
                  </a:lnTo>
                  <a:cubicBezTo>
                    <a:pt x="469" y="708"/>
                    <a:pt x="467" y="707"/>
                    <a:pt x="465" y="705"/>
                  </a:cubicBezTo>
                  <a:close/>
                  <a:moveTo>
                    <a:pt x="473" y="718"/>
                  </a:moveTo>
                  <a:lnTo>
                    <a:pt x="473" y="718"/>
                  </a:lnTo>
                  <a:cubicBezTo>
                    <a:pt x="473" y="718"/>
                    <a:pt x="477" y="720"/>
                    <a:pt x="484" y="723"/>
                  </a:cubicBezTo>
                  <a:lnTo>
                    <a:pt x="484" y="723"/>
                  </a:lnTo>
                  <a:cubicBezTo>
                    <a:pt x="484" y="723"/>
                    <a:pt x="484" y="723"/>
                    <a:pt x="485" y="724"/>
                  </a:cubicBezTo>
                  <a:lnTo>
                    <a:pt x="485" y="724"/>
                  </a:lnTo>
                  <a:cubicBezTo>
                    <a:pt x="477" y="720"/>
                    <a:pt x="473" y="718"/>
                    <a:pt x="473" y="718"/>
                  </a:cubicBezTo>
                  <a:close/>
                  <a:moveTo>
                    <a:pt x="1232" y="0"/>
                  </a:moveTo>
                  <a:cubicBezTo>
                    <a:pt x="1061" y="0"/>
                    <a:pt x="943" y="99"/>
                    <a:pt x="865" y="230"/>
                  </a:cubicBezTo>
                  <a:lnTo>
                    <a:pt x="865" y="230"/>
                  </a:lnTo>
                  <a:cubicBezTo>
                    <a:pt x="781" y="170"/>
                    <a:pt x="682" y="132"/>
                    <a:pt x="573" y="123"/>
                  </a:cubicBezTo>
                  <a:cubicBezTo>
                    <a:pt x="561" y="123"/>
                    <a:pt x="549" y="122"/>
                    <a:pt x="537" y="122"/>
                  </a:cubicBezTo>
                  <a:cubicBezTo>
                    <a:pt x="329" y="122"/>
                    <a:pt x="124" y="262"/>
                    <a:pt x="70" y="466"/>
                  </a:cubicBezTo>
                  <a:cubicBezTo>
                    <a:pt x="0" y="713"/>
                    <a:pt x="179" y="905"/>
                    <a:pt x="312" y="1086"/>
                  </a:cubicBezTo>
                  <a:cubicBezTo>
                    <a:pt x="374" y="1172"/>
                    <a:pt x="435" y="1257"/>
                    <a:pt x="497" y="1340"/>
                  </a:cubicBezTo>
                  <a:cubicBezTo>
                    <a:pt x="584" y="1453"/>
                    <a:pt x="693" y="1552"/>
                    <a:pt x="813" y="1621"/>
                  </a:cubicBezTo>
                  <a:cubicBezTo>
                    <a:pt x="851" y="1643"/>
                    <a:pt x="891" y="1653"/>
                    <a:pt x="929" y="1653"/>
                  </a:cubicBezTo>
                  <a:cubicBezTo>
                    <a:pt x="1075" y="1653"/>
                    <a:pt x="1200" y="1510"/>
                    <a:pt x="1162" y="1350"/>
                  </a:cubicBezTo>
                  <a:cubicBezTo>
                    <a:pt x="1162" y="1350"/>
                    <a:pt x="1162" y="1349"/>
                    <a:pt x="1162" y="1349"/>
                  </a:cubicBezTo>
                  <a:lnTo>
                    <a:pt x="1162" y="1349"/>
                  </a:lnTo>
                  <a:cubicBezTo>
                    <a:pt x="1201" y="1329"/>
                    <a:pt x="1237" y="1304"/>
                    <a:pt x="1265" y="1278"/>
                  </a:cubicBezTo>
                  <a:cubicBezTo>
                    <a:pt x="1333" y="1220"/>
                    <a:pt x="1398" y="1145"/>
                    <a:pt x="1443" y="1069"/>
                  </a:cubicBezTo>
                  <a:cubicBezTo>
                    <a:pt x="1536" y="908"/>
                    <a:pt x="1580" y="729"/>
                    <a:pt x="1601" y="549"/>
                  </a:cubicBezTo>
                  <a:cubicBezTo>
                    <a:pt x="1611" y="456"/>
                    <a:pt x="1615" y="359"/>
                    <a:pt x="1591" y="271"/>
                  </a:cubicBezTo>
                  <a:cubicBezTo>
                    <a:pt x="1550" y="113"/>
                    <a:pt x="1398" y="3"/>
                    <a:pt x="1237" y="0"/>
                  </a:cubicBezTo>
                  <a:cubicBezTo>
                    <a:pt x="1235" y="0"/>
                    <a:pt x="1233" y="0"/>
                    <a:pt x="12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1" name="Google Shape;2151;p26"/>
            <p:cNvSpPr/>
            <p:nvPr/>
          </p:nvSpPr>
          <p:spPr>
            <a:xfrm>
              <a:off x="15442650" y="3215900"/>
              <a:ext cx="109750" cy="148875"/>
            </a:xfrm>
            <a:custGeom>
              <a:avLst/>
              <a:gdLst/>
              <a:ahLst/>
              <a:cxnLst/>
              <a:rect l="l" t="t" r="r" b="b"/>
              <a:pathLst>
                <a:path w="4390" h="5955" extrusionOk="0">
                  <a:moveTo>
                    <a:pt x="2126" y="548"/>
                  </a:moveTo>
                  <a:cubicBezTo>
                    <a:pt x="2701" y="548"/>
                    <a:pt x="3232" y="919"/>
                    <a:pt x="3492" y="1468"/>
                  </a:cubicBezTo>
                  <a:cubicBezTo>
                    <a:pt x="3824" y="2177"/>
                    <a:pt x="3585" y="3027"/>
                    <a:pt x="3252" y="3694"/>
                  </a:cubicBezTo>
                  <a:cubicBezTo>
                    <a:pt x="3053" y="4092"/>
                    <a:pt x="2793" y="4452"/>
                    <a:pt x="2467" y="4757"/>
                  </a:cubicBezTo>
                  <a:cubicBezTo>
                    <a:pt x="2237" y="4974"/>
                    <a:pt x="1943" y="5127"/>
                    <a:pt x="1683" y="5310"/>
                  </a:cubicBezTo>
                  <a:lnTo>
                    <a:pt x="1683" y="5310"/>
                  </a:lnTo>
                  <a:cubicBezTo>
                    <a:pt x="1622" y="5014"/>
                    <a:pt x="1466" y="4749"/>
                    <a:pt x="1292" y="4476"/>
                  </a:cubicBezTo>
                  <a:cubicBezTo>
                    <a:pt x="1022" y="4048"/>
                    <a:pt x="806" y="3606"/>
                    <a:pt x="693" y="3106"/>
                  </a:cubicBezTo>
                  <a:cubicBezTo>
                    <a:pt x="487" y="2194"/>
                    <a:pt x="614" y="1088"/>
                    <a:pt x="1573" y="666"/>
                  </a:cubicBezTo>
                  <a:cubicBezTo>
                    <a:pt x="1757" y="585"/>
                    <a:pt x="1944" y="548"/>
                    <a:pt x="2126" y="548"/>
                  </a:cubicBezTo>
                  <a:close/>
                  <a:moveTo>
                    <a:pt x="2160" y="1"/>
                  </a:moveTo>
                  <a:cubicBezTo>
                    <a:pt x="2120" y="1"/>
                    <a:pt x="2080" y="2"/>
                    <a:pt x="2040" y="5"/>
                  </a:cubicBezTo>
                  <a:cubicBezTo>
                    <a:pt x="933" y="76"/>
                    <a:pt x="193" y="981"/>
                    <a:pt x="73" y="2037"/>
                  </a:cubicBezTo>
                  <a:cubicBezTo>
                    <a:pt x="0" y="2687"/>
                    <a:pt x="117" y="3370"/>
                    <a:pt x="360" y="3972"/>
                  </a:cubicBezTo>
                  <a:cubicBezTo>
                    <a:pt x="604" y="4583"/>
                    <a:pt x="1083" y="5097"/>
                    <a:pt x="1172" y="5761"/>
                  </a:cubicBezTo>
                  <a:cubicBezTo>
                    <a:pt x="1191" y="5891"/>
                    <a:pt x="1311" y="5955"/>
                    <a:pt x="1432" y="5955"/>
                  </a:cubicBezTo>
                  <a:cubicBezTo>
                    <a:pt x="1539" y="5955"/>
                    <a:pt x="1647" y="5904"/>
                    <a:pt x="1685" y="5804"/>
                  </a:cubicBezTo>
                  <a:lnTo>
                    <a:pt x="1685" y="5804"/>
                  </a:lnTo>
                  <a:cubicBezTo>
                    <a:pt x="2071" y="5740"/>
                    <a:pt x="2442" y="5460"/>
                    <a:pt x="2721" y="5226"/>
                  </a:cubicBezTo>
                  <a:cubicBezTo>
                    <a:pt x="3084" y="4921"/>
                    <a:pt x="3392" y="4545"/>
                    <a:pt x="3629" y="4134"/>
                  </a:cubicBezTo>
                  <a:cubicBezTo>
                    <a:pt x="4075" y="3356"/>
                    <a:pt x="4390" y="2325"/>
                    <a:pt x="4071" y="1447"/>
                  </a:cubicBezTo>
                  <a:cubicBezTo>
                    <a:pt x="3776" y="641"/>
                    <a:pt x="3039" y="1"/>
                    <a:pt x="216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2" name="Google Shape;2152;p26"/>
            <p:cNvSpPr/>
            <p:nvPr/>
          </p:nvSpPr>
          <p:spPr>
            <a:xfrm>
              <a:off x="15461750" y="3326650"/>
              <a:ext cx="41225" cy="40450"/>
            </a:xfrm>
            <a:custGeom>
              <a:avLst/>
              <a:gdLst/>
              <a:ahLst/>
              <a:cxnLst/>
              <a:rect l="l" t="t" r="r" b="b"/>
              <a:pathLst>
                <a:path w="1649" h="1618" extrusionOk="0">
                  <a:moveTo>
                    <a:pt x="655" y="420"/>
                  </a:moveTo>
                  <a:cubicBezTo>
                    <a:pt x="656" y="426"/>
                    <a:pt x="656" y="431"/>
                    <a:pt x="657" y="437"/>
                  </a:cubicBezTo>
                  <a:lnTo>
                    <a:pt x="657" y="437"/>
                  </a:lnTo>
                  <a:cubicBezTo>
                    <a:pt x="656" y="431"/>
                    <a:pt x="656" y="426"/>
                    <a:pt x="655" y="420"/>
                  </a:cubicBezTo>
                  <a:close/>
                  <a:moveTo>
                    <a:pt x="665" y="436"/>
                  </a:moveTo>
                  <a:lnTo>
                    <a:pt x="665" y="436"/>
                  </a:lnTo>
                  <a:cubicBezTo>
                    <a:pt x="665" y="441"/>
                    <a:pt x="664" y="447"/>
                    <a:pt x="664" y="452"/>
                  </a:cubicBezTo>
                  <a:lnTo>
                    <a:pt x="664" y="452"/>
                  </a:lnTo>
                  <a:cubicBezTo>
                    <a:pt x="664" y="446"/>
                    <a:pt x="665" y="441"/>
                    <a:pt x="665" y="436"/>
                  </a:cubicBezTo>
                  <a:close/>
                  <a:moveTo>
                    <a:pt x="415" y="532"/>
                  </a:moveTo>
                  <a:cubicBezTo>
                    <a:pt x="418" y="538"/>
                    <a:pt x="420" y="543"/>
                    <a:pt x="422" y="548"/>
                  </a:cubicBezTo>
                  <a:lnTo>
                    <a:pt x="422" y="548"/>
                  </a:lnTo>
                  <a:cubicBezTo>
                    <a:pt x="420" y="543"/>
                    <a:pt x="418" y="538"/>
                    <a:pt x="415" y="532"/>
                  </a:cubicBezTo>
                  <a:close/>
                  <a:moveTo>
                    <a:pt x="522" y="1"/>
                  </a:moveTo>
                  <a:cubicBezTo>
                    <a:pt x="341" y="1"/>
                    <a:pt x="163" y="99"/>
                    <a:pt x="90" y="272"/>
                  </a:cubicBezTo>
                  <a:cubicBezTo>
                    <a:pt x="1" y="481"/>
                    <a:pt x="96" y="704"/>
                    <a:pt x="151" y="913"/>
                  </a:cubicBezTo>
                  <a:cubicBezTo>
                    <a:pt x="179" y="1005"/>
                    <a:pt x="196" y="1105"/>
                    <a:pt x="230" y="1197"/>
                  </a:cubicBezTo>
                  <a:cubicBezTo>
                    <a:pt x="254" y="1263"/>
                    <a:pt x="289" y="1328"/>
                    <a:pt x="319" y="1389"/>
                  </a:cubicBezTo>
                  <a:cubicBezTo>
                    <a:pt x="350" y="1451"/>
                    <a:pt x="392" y="1499"/>
                    <a:pt x="433" y="1550"/>
                  </a:cubicBezTo>
                  <a:cubicBezTo>
                    <a:pt x="470" y="1596"/>
                    <a:pt x="532" y="1617"/>
                    <a:pt x="593" y="1617"/>
                  </a:cubicBezTo>
                  <a:cubicBezTo>
                    <a:pt x="627" y="1617"/>
                    <a:pt x="661" y="1611"/>
                    <a:pt x="689" y="1598"/>
                  </a:cubicBezTo>
                  <a:cubicBezTo>
                    <a:pt x="777" y="1564"/>
                    <a:pt x="817" y="1494"/>
                    <a:pt x="833" y="1406"/>
                  </a:cubicBezTo>
                  <a:lnTo>
                    <a:pt x="833" y="1406"/>
                  </a:lnTo>
                  <a:cubicBezTo>
                    <a:pt x="971" y="1393"/>
                    <a:pt x="1125" y="1306"/>
                    <a:pt x="1214" y="1235"/>
                  </a:cubicBezTo>
                  <a:cubicBezTo>
                    <a:pt x="1333" y="1132"/>
                    <a:pt x="1440" y="1002"/>
                    <a:pt x="1515" y="861"/>
                  </a:cubicBezTo>
                  <a:cubicBezTo>
                    <a:pt x="1556" y="782"/>
                    <a:pt x="1600" y="694"/>
                    <a:pt x="1618" y="601"/>
                  </a:cubicBezTo>
                  <a:cubicBezTo>
                    <a:pt x="1649" y="420"/>
                    <a:pt x="1570" y="251"/>
                    <a:pt x="1399" y="180"/>
                  </a:cubicBezTo>
                  <a:cubicBezTo>
                    <a:pt x="1349" y="158"/>
                    <a:pt x="1295" y="148"/>
                    <a:pt x="1242" y="148"/>
                  </a:cubicBezTo>
                  <a:cubicBezTo>
                    <a:pt x="1159" y="148"/>
                    <a:pt x="1075" y="173"/>
                    <a:pt x="1004" y="221"/>
                  </a:cubicBezTo>
                  <a:cubicBezTo>
                    <a:pt x="991" y="230"/>
                    <a:pt x="978" y="240"/>
                    <a:pt x="966" y="250"/>
                  </a:cubicBezTo>
                  <a:lnTo>
                    <a:pt x="966" y="250"/>
                  </a:lnTo>
                  <a:cubicBezTo>
                    <a:pt x="896" y="143"/>
                    <a:pt x="791" y="61"/>
                    <a:pt x="665" y="22"/>
                  </a:cubicBezTo>
                  <a:cubicBezTo>
                    <a:pt x="619" y="7"/>
                    <a:pt x="570" y="1"/>
                    <a:pt x="52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3" name="Google Shape;2153;p26"/>
            <p:cNvSpPr/>
            <p:nvPr/>
          </p:nvSpPr>
          <p:spPr>
            <a:xfrm>
              <a:off x="15282300" y="3170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5" y="553"/>
                  </a:moveTo>
                  <a:cubicBezTo>
                    <a:pt x="2582" y="553"/>
                    <a:pt x="3043" y="786"/>
                    <a:pt x="3348" y="1195"/>
                  </a:cubicBezTo>
                  <a:cubicBezTo>
                    <a:pt x="3831" y="1850"/>
                    <a:pt x="3738" y="2741"/>
                    <a:pt x="3520" y="3477"/>
                  </a:cubicBezTo>
                  <a:cubicBezTo>
                    <a:pt x="3396" y="3906"/>
                    <a:pt x="3197" y="4314"/>
                    <a:pt x="2927" y="4666"/>
                  </a:cubicBezTo>
                  <a:cubicBezTo>
                    <a:pt x="2736" y="4917"/>
                    <a:pt x="2478" y="5115"/>
                    <a:pt x="2254" y="5336"/>
                  </a:cubicBezTo>
                  <a:lnTo>
                    <a:pt x="2254" y="5336"/>
                  </a:lnTo>
                  <a:cubicBezTo>
                    <a:pt x="2153" y="5080"/>
                    <a:pt x="1974" y="4860"/>
                    <a:pt x="1782" y="4646"/>
                  </a:cubicBezTo>
                  <a:cubicBezTo>
                    <a:pt x="1460" y="4286"/>
                    <a:pt x="1169" y="3923"/>
                    <a:pt x="963" y="3481"/>
                  </a:cubicBezTo>
                  <a:cubicBezTo>
                    <a:pt x="573" y="2638"/>
                    <a:pt x="429" y="1497"/>
                    <a:pt x="1248" y="856"/>
                  </a:cubicBezTo>
                  <a:cubicBezTo>
                    <a:pt x="1513" y="649"/>
                    <a:pt x="1815" y="553"/>
                    <a:pt x="2115" y="553"/>
                  </a:cubicBezTo>
                  <a:close/>
                  <a:moveTo>
                    <a:pt x="2119" y="0"/>
                  </a:moveTo>
                  <a:cubicBezTo>
                    <a:pt x="1947" y="0"/>
                    <a:pt x="1773" y="24"/>
                    <a:pt x="1600" y="75"/>
                  </a:cubicBezTo>
                  <a:cubicBezTo>
                    <a:pt x="518" y="390"/>
                    <a:pt x="0" y="1473"/>
                    <a:pt x="120" y="2538"/>
                  </a:cubicBezTo>
                  <a:cubicBezTo>
                    <a:pt x="193" y="3162"/>
                    <a:pt x="419" y="3775"/>
                    <a:pt x="758" y="4306"/>
                  </a:cubicBezTo>
                  <a:cubicBezTo>
                    <a:pt x="1087" y="4824"/>
                    <a:pt x="1618" y="5225"/>
                    <a:pt x="1806" y="5824"/>
                  </a:cubicBezTo>
                  <a:cubicBezTo>
                    <a:pt x="1847" y="5953"/>
                    <a:pt x="1961" y="6015"/>
                    <a:pt x="2073" y="6015"/>
                  </a:cubicBezTo>
                  <a:cubicBezTo>
                    <a:pt x="2189" y="6015"/>
                    <a:pt x="2303" y="5949"/>
                    <a:pt x="2331" y="5822"/>
                  </a:cubicBezTo>
                  <a:lnTo>
                    <a:pt x="2331" y="5822"/>
                  </a:lnTo>
                  <a:cubicBezTo>
                    <a:pt x="2691" y="5697"/>
                    <a:pt x="3002" y="5382"/>
                    <a:pt x="3235" y="5105"/>
                  </a:cubicBezTo>
                  <a:cubicBezTo>
                    <a:pt x="3544" y="4738"/>
                    <a:pt x="3783" y="4327"/>
                    <a:pt x="3955" y="3882"/>
                  </a:cubicBezTo>
                  <a:cubicBezTo>
                    <a:pt x="4284" y="3022"/>
                    <a:pt x="4410" y="1932"/>
                    <a:pt x="3937" y="1107"/>
                  </a:cubicBezTo>
                  <a:cubicBezTo>
                    <a:pt x="3565" y="449"/>
                    <a:pt x="2863" y="0"/>
                    <a:pt x="211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4" name="Google Shape;2154;p26"/>
            <p:cNvSpPr/>
            <p:nvPr/>
          </p:nvSpPr>
          <p:spPr>
            <a:xfrm>
              <a:off x="15314850" y="3283500"/>
              <a:ext cx="39775" cy="39775"/>
            </a:xfrm>
            <a:custGeom>
              <a:avLst/>
              <a:gdLst/>
              <a:ahLst/>
              <a:cxnLst/>
              <a:rect l="l" t="t" r="r" b="b"/>
              <a:pathLst>
                <a:path w="1591" h="1591" extrusionOk="0">
                  <a:moveTo>
                    <a:pt x="618" y="432"/>
                  </a:moveTo>
                  <a:lnTo>
                    <a:pt x="618" y="432"/>
                  </a:lnTo>
                  <a:cubicBezTo>
                    <a:pt x="618" y="434"/>
                    <a:pt x="619" y="436"/>
                    <a:pt x="620" y="438"/>
                  </a:cubicBezTo>
                  <a:lnTo>
                    <a:pt x="620" y="438"/>
                  </a:lnTo>
                  <a:cubicBezTo>
                    <a:pt x="619" y="437"/>
                    <a:pt x="618" y="434"/>
                    <a:pt x="618" y="432"/>
                  </a:cubicBezTo>
                  <a:close/>
                  <a:moveTo>
                    <a:pt x="627" y="432"/>
                  </a:moveTo>
                  <a:lnTo>
                    <a:pt x="627" y="432"/>
                  </a:lnTo>
                  <a:cubicBezTo>
                    <a:pt x="627" y="435"/>
                    <a:pt x="627" y="439"/>
                    <a:pt x="626" y="442"/>
                  </a:cubicBezTo>
                  <a:lnTo>
                    <a:pt x="626" y="442"/>
                  </a:lnTo>
                  <a:cubicBezTo>
                    <a:pt x="626" y="442"/>
                    <a:pt x="626" y="442"/>
                    <a:pt x="626" y="441"/>
                  </a:cubicBezTo>
                  <a:lnTo>
                    <a:pt x="626" y="441"/>
                  </a:lnTo>
                  <a:cubicBezTo>
                    <a:pt x="626" y="438"/>
                    <a:pt x="627" y="435"/>
                    <a:pt x="627" y="432"/>
                  </a:cubicBezTo>
                  <a:close/>
                  <a:moveTo>
                    <a:pt x="400" y="563"/>
                  </a:moveTo>
                  <a:lnTo>
                    <a:pt x="400" y="563"/>
                  </a:lnTo>
                  <a:cubicBezTo>
                    <a:pt x="400" y="563"/>
                    <a:pt x="404" y="569"/>
                    <a:pt x="413" y="584"/>
                  </a:cubicBezTo>
                  <a:lnTo>
                    <a:pt x="413" y="584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400" y="563"/>
                    <a:pt x="400" y="563"/>
                  </a:cubicBezTo>
                  <a:close/>
                  <a:moveTo>
                    <a:pt x="419" y="597"/>
                  </a:moveTo>
                  <a:lnTo>
                    <a:pt x="419" y="597"/>
                  </a:lnTo>
                  <a:cubicBezTo>
                    <a:pt x="419" y="597"/>
                    <a:pt x="420" y="597"/>
                    <a:pt x="421" y="597"/>
                  </a:cubicBezTo>
                  <a:lnTo>
                    <a:pt x="421" y="597"/>
                  </a:lnTo>
                  <a:cubicBezTo>
                    <a:pt x="421" y="597"/>
                    <a:pt x="421" y="597"/>
                    <a:pt x="421" y="598"/>
                  </a:cubicBezTo>
                  <a:lnTo>
                    <a:pt x="421" y="598"/>
                  </a:lnTo>
                  <a:cubicBezTo>
                    <a:pt x="420" y="597"/>
                    <a:pt x="419" y="597"/>
                    <a:pt x="419" y="597"/>
                  </a:cubicBezTo>
                  <a:close/>
                  <a:moveTo>
                    <a:pt x="1203" y="707"/>
                  </a:moveTo>
                  <a:cubicBezTo>
                    <a:pt x="1198" y="717"/>
                    <a:pt x="1195" y="724"/>
                    <a:pt x="1193" y="729"/>
                  </a:cubicBezTo>
                  <a:lnTo>
                    <a:pt x="1193" y="729"/>
                  </a:lnTo>
                  <a:cubicBezTo>
                    <a:pt x="1194" y="727"/>
                    <a:pt x="1195" y="724"/>
                    <a:pt x="1196" y="720"/>
                  </a:cubicBezTo>
                  <a:cubicBezTo>
                    <a:pt x="1198" y="716"/>
                    <a:pt x="1200" y="712"/>
                    <a:pt x="1202" y="707"/>
                  </a:cubicBezTo>
                  <a:lnTo>
                    <a:pt x="1202" y="707"/>
                  </a:lnTo>
                  <a:cubicBezTo>
                    <a:pt x="1202" y="707"/>
                    <a:pt x="1203" y="707"/>
                    <a:pt x="1203" y="707"/>
                  </a:cubicBezTo>
                  <a:close/>
                  <a:moveTo>
                    <a:pt x="487" y="0"/>
                  </a:moveTo>
                  <a:cubicBezTo>
                    <a:pt x="256" y="0"/>
                    <a:pt x="51" y="161"/>
                    <a:pt x="21" y="391"/>
                  </a:cubicBezTo>
                  <a:cubicBezTo>
                    <a:pt x="1" y="525"/>
                    <a:pt x="45" y="638"/>
                    <a:pt x="100" y="758"/>
                  </a:cubicBezTo>
                  <a:cubicBezTo>
                    <a:pt x="137" y="833"/>
                    <a:pt x="175" y="912"/>
                    <a:pt x="213" y="990"/>
                  </a:cubicBezTo>
                  <a:cubicBezTo>
                    <a:pt x="251" y="1077"/>
                    <a:pt x="285" y="1172"/>
                    <a:pt x="333" y="1254"/>
                  </a:cubicBezTo>
                  <a:cubicBezTo>
                    <a:pt x="391" y="1351"/>
                    <a:pt x="466" y="1447"/>
                    <a:pt x="548" y="1522"/>
                  </a:cubicBezTo>
                  <a:cubicBezTo>
                    <a:pt x="597" y="1565"/>
                    <a:pt x="655" y="1590"/>
                    <a:pt x="716" y="1590"/>
                  </a:cubicBezTo>
                  <a:cubicBezTo>
                    <a:pt x="747" y="1590"/>
                    <a:pt x="778" y="1584"/>
                    <a:pt x="809" y="1570"/>
                  </a:cubicBezTo>
                  <a:cubicBezTo>
                    <a:pt x="891" y="1536"/>
                    <a:pt x="960" y="1450"/>
                    <a:pt x="956" y="1354"/>
                  </a:cubicBezTo>
                  <a:cubicBezTo>
                    <a:pt x="956" y="1347"/>
                    <a:pt x="956" y="1341"/>
                    <a:pt x="955" y="1335"/>
                  </a:cubicBezTo>
                  <a:lnTo>
                    <a:pt x="955" y="1335"/>
                  </a:lnTo>
                  <a:cubicBezTo>
                    <a:pt x="996" y="1324"/>
                    <a:pt x="1034" y="1308"/>
                    <a:pt x="1066" y="1289"/>
                  </a:cubicBezTo>
                  <a:cubicBezTo>
                    <a:pt x="1138" y="1248"/>
                    <a:pt x="1217" y="1193"/>
                    <a:pt x="1272" y="1131"/>
                  </a:cubicBezTo>
                  <a:cubicBezTo>
                    <a:pt x="1395" y="998"/>
                    <a:pt x="1481" y="833"/>
                    <a:pt x="1539" y="662"/>
                  </a:cubicBezTo>
                  <a:cubicBezTo>
                    <a:pt x="1566" y="579"/>
                    <a:pt x="1590" y="481"/>
                    <a:pt x="1590" y="394"/>
                  </a:cubicBezTo>
                  <a:cubicBezTo>
                    <a:pt x="1587" y="227"/>
                    <a:pt x="1481" y="79"/>
                    <a:pt x="1316" y="35"/>
                  </a:cubicBezTo>
                  <a:cubicBezTo>
                    <a:pt x="1282" y="26"/>
                    <a:pt x="1247" y="22"/>
                    <a:pt x="1214" y="22"/>
                  </a:cubicBezTo>
                  <a:cubicBezTo>
                    <a:pt x="1107" y="22"/>
                    <a:pt x="1006" y="65"/>
                    <a:pt x="923" y="138"/>
                  </a:cubicBezTo>
                  <a:cubicBezTo>
                    <a:pt x="910" y="149"/>
                    <a:pt x="898" y="160"/>
                    <a:pt x="886" y="173"/>
                  </a:cubicBezTo>
                  <a:lnTo>
                    <a:pt x="886" y="173"/>
                  </a:lnTo>
                  <a:cubicBezTo>
                    <a:pt x="785" y="65"/>
                    <a:pt x="643" y="0"/>
                    <a:pt x="494" y="0"/>
                  </a:cubicBezTo>
                  <a:cubicBezTo>
                    <a:pt x="492" y="0"/>
                    <a:pt x="489" y="0"/>
                    <a:pt x="48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5" name="Google Shape;2155;p26"/>
            <p:cNvSpPr/>
            <p:nvPr/>
          </p:nvSpPr>
          <p:spPr>
            <a:xfrm>
              <a:off x="14623000" y="3516625"/>
              <a:ext cx="500200" cy="240450"/>
            </a:xfrm>
            <a:custGeom>
              <a:avLst/>
              <a:gdLst/>
              <a:ahLst/>
              <a:cxnLst/>
              <a:rect l="l" t="t" r="r" b="b"/>
              <a:pathLst>
                <a:path w="20008" h="9618" extrusionOk="0">
                  <a:moveTo>
                    <a:pt x="177" y="0"/>
                  </a:moveTo>
                  <a:cubicBezTo>
                    <a:pt x="85" y="0"/>
                    <a:pt x="1" y="128"/>
                    <a:pt x="79" y="225"/>
                  </a:cubicBezTo>
                  <a:cubicBezTo>
                    <a:pt x="4360" y="5401"/>
                    <a:pt x="10384" y="9617"/>
                    <a:pt x="17204" y="9617"/>
                  </a:cubicBezTo>
                  <a:cubicBezTo>
                    <a:pt x="17972" y="9617"/>
                    <a:pt x="18750" y="9564"/>
                    <a:pt x="19537" y="9452"/>
                  </a:cubicBezTo>
                  <a:cubicBezTo>
                    <a:pt x="20007" y="9386"/>
                    <a:pt x="19843" y="8693"/>
                    <a:pt x="19397" y="8693"/>
                  </a:cubicBezTo>
                  <a:cubicBezTo>
                    <a:pt x="19375" y="8693"/>
                    <a:pt x="19352" y="8694"/>
                    <a:pt x="19328" y="8698"/>
                  </a:cubicBezTo>
                  <a:cubicBezTo>
                    <a:pt x="18523" y="8817"/>
                    <a:pt x="17726" y="8874"/>
                    <a:pt x="16938" y="8874"/>
                  </a:cubicBezTo>
                  <a:cubicBezTo>
                    <a:pt x="10380" y="8874"/>
                    <a:pt x="4473" y="4922"/>
                    <a:pt x="261" y="43"/>
                  </a:cubicBezTo>
                  <a:cubicBezTo>
                    <a:pt x="235" y="13"/>
                    <a:pt x="206" y="0"/>
                    <a:pt x="17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6" name="Google Shape;2156;p26"/>
            <p:cNvSpPr/>
            <p:nvPr/>
          </p:nvSpPr>
          <p:spPr>
            <a:xfrm>
              <a:off x="14753725" y="3489575"/>
              <a:ext cx="381275" cy="263275"/>
            </a:xfrm>
            <a:custGeom>
              <a:avLst/>
              <a:gdLst/>
              <a:ahLst/>
              <a:cxnLst/>
              <a:rect l="l" t="t" r="r" b="b"/>
              <a:pathLst>
                <a:path w="15251" h="10531" extrusionOk="0">
                  <a:moveTo>
                    <a:pt x="179" y="0"/>
                  </a:moveTo>
                  <a:cubicBezTo>
                    <a:pt x="88" y="0"/>
                    <a:pt x="1" y="88"/>
                    <a:pt x="65" y="186"/>
                  </a:cubicBezTo>
                  <a:cubicBezTo>
                    <a:pt x="1686" y="2660"/>
                    <a:pt x="3865" y="4637"/>
                    <a:pt x="6161" y="6473"/>
                  </a:cubicBezTo>
                  <a:cubicBezTo>
                    <a:pt x="8576" y="8399"/>
                    <a:pt x="11533" y="10082"/>
                    <a:pt x="14634" y="10527"/>
                  </a:cubicBezTo>
                  <a:cubicBezTo>
                    <a:pt x="14654" y="10529"/>
                    <a:pt x="14673" y="10531"/>
                    <a:pt x="14692" y="10531"/>
                  </a:cubicBezTo>
                  <a:cubicBezTo>
                    <a:pt x="15083" y="10531"/>
                    <a:pt x="15250" y="9943"/>
                    <a:pt x="14819" y="9848"/>
                  </a:cubicBezTo>
                  <a:cubicBezTo>
                    <a:pt x="11745" y="9173"/>
                    <a:pt x="9052" y="7875"/>
                    <a:pt x="6537" y="5983"/>
                  </a:cubicBezTo>
                  <a:cubicBezTo>
                    <a:pt x="4235" y="4253"/>
                    <a:pt x="2008" y="2386"/>
                    <a:pt x="288" y="56"/>
                  </a:cubicBezTo>
                  <a:cubicBezTo>
                    <a:pt x="259" y="17"/>
                    <a:pt x="218" y="0"/>
                    <a:pt x="1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7" name="Google Shape;2157;p26"/>
            <p:cNvSpPr/>
            <p:nvPr/>
          </p:nvSpPr>
          <p:spPr>
            <a:xfrm>
              <a:off x="14537500" y="3683500"/>
              <a:ext cx="592575" cy="134175"/>
            </a:xfrm>
            <a:custGeom>
              <a:avLst/>
              <a:gdLst/>
              <a:ahLst/>
              <a:cxnLst/>
              <a:rect l="l" t="t" r="r" b="b"/>
              <a:pathLst>
                <a:path w="23703" h="5367" extrusionOk="0">
                  <a:moveTo>
                    <a:pt x="176" y="1"/>
                  </a:moveTo>
                  <a:cubicBezTo>
                    <a:pt x="87" y="1"/>
                    <a:pt x="0" y="89"/>
                    <a:pt x="63" y="183"/>
                  </a:cubicBezTo>
                  <a:cubicBezTo>
                    <a:pt x="2358" y="3702"/>
                    <a:pt x="6381" y="5137"/>
                    <a:pt x="10434" y="5336"/>
                  </a:cubicBezTo>
                  <a:cubicBezTo>
                    <a:pt x="10865" y="5357"/>
                    <a:pt x="11298" y="5367"/>
                    <a:pt x="11731" y="5367"/>
                  </a:cubicBezTo>
                  <a:cubicBezTo>
                    <a:pt x="13570" y="5367"/>
                    <a:pt x="15419" y="5184"/>
                    <a:pt x="17222" y="4860"/>
                  </a:cubicBezTo>
                  <a:cubicBezTo>
                    <a:pt x="18362" y="4651"/>
                    <a:pt x="19493" y="4373"/>
                    <a:pt x="20590" y="3996"/>
                  </a:cubicBezTo>
                  <a:cubicBezTo>
                    <a:pt x="21556" y="3668"/>
                    <a:pt x="22666" y="3307"/>
                    <a:pt x="23471" y="2663"/>
                  </a:cubicBezTo>
                  <a:cubicBezTo>
                    <a:pt x="23702" y="2478"/>
                    <a:pt x="23498" y="2105"/>
                    <a:pt x="23239" y="2105"/>
                  </a:cubicBezTo>
                  <a:cubicBezTo>
                    <a:pt x="23211" y="2105"/>
                    <a:pt x="23182" y="2109"/>
                    <a:pt x="23152" y="2119"/>
                  </a:cubicBezTo>
                  <a:cubicBezTo>
                    <a:pt x="22138" y="2455"/>
                    <a:pt x="21199" y="3027"/>
                    <a:pt x="20179" y="3376"/>
                  </a:cubicBezTo>
                  <a:cubicBezTo>
                    <a:pt x="19226" y="3698"/>
                    <a:pt x="18253" y="3952"/>
                    <a:pt x="17266" y="4147"/>
                  </a:cubicBezTo>
                  <a:cubicBezTo>
                    <a:pt x="15277" y="4540"/>
                    <a:pt x="13222" y="4755"/>
                    <a:pt x="11188" y="4755"/>
                  </a:cubicBezTo>
                  <a:cubicBezTo>
                    <a:pt x="11096" y="4755"/>
                    <a:pt x="11003" y="4755"/>
                    <a:pt x="10910" y="4754"/>
                  </a:cubicBezTo>
                  <a:cubicBezTo>
                    <a:pt x="6970" y="4716"/>
                    <a:pt x="2602" y="3492"/>
                    <a:pt x="279" y="56"/>
                  </a:cubicBezTo>
                  <a:cubicBezTo>
                    <a:pt x="252" y="17"/>
                    <a:pt x="214" y="1"/>
                    <a:pt x="17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8" name="Google Shape;2158;p26"/>
            <p:cNvSpPr/>
            <p:nvPr/>
          </p:nvSpPr>
          <p:spPr>
            <a:xfrm>
              <a:off x="15031350" y="3369125"/>
              <a:ext cx="95250" cy="382400"/>
            </a:xfrm>
            <a:custGeom>
              <a:avLst/>
              <a:gdLst/>
              <a:ahLst/>
              <a:cxnLst/>
              <a:rect l="l" t="t" r="r" b="b"/>
              <a:pathLst>
                <a:path w="3810" h="15296" extrusionOk="0">
                  <a:moveTo>
                    <a:pt x="115" y="0"/>
                  </a:moveTo>
                  <a:cubicBezTo>
                    <a:pt x="60" y="0"/>
                    <a:pt x="0" y="48"/>
                    <a:pt x="20" y="111"/>
                  </a:cubicBezTo>
                  <a:cubicBezTo>
                    <a:pt x="853" y="2496"/>
                    <a:pt x="1617" y="4919"/>
                    <a:pt x="2082" y="7403"/>
                  </a:cubicBezTo>
                  <a:cubicBezTo>
                    <a:pt x="2302" y="8571"/>
                    <a:pt x="2466" y="9746"/>
                    <a:pt x="2614" y="10925"/>
                  </a:cubicBezTo>
                  <a:cubicBezTo>
                    <a:pt x="2699" y="11603"/>
                    <a:pt x="2786" y="12281"/>
                    <a:pt x="2874" y="12957"/>
                  </a:cubicBezTo>
                  <a:cubicBezTo>
                    <a:pt x="2966" y="13652"/>
                    <a:pt x="2980" y="14419"/>
                    <a:pt x="3200" y="15088"/>
                  </a:cubicBezTo>
                  <a:cubicBezTo>
                    <a:pt x="3247" y="15229"/>
                    <a:pt x="3366" y="15295"/>
                    <a:pt x="3483" y="15295"/>
                  </a:cubicBezTo>
                  <a:cubicBezTo>
                    <a:pt x="3628" y="15295"/>
                    <a:pt x="3771" y="15194"/>
                    <a:pt x="3779" y="15009"/>
                  </a:cubicBezTo>
                  <a:cubicBezTo>
                    <a:pt x="3809" y="14307"/>
                    <a:pt x="3624" y="13567"/>
                    <a:pt x="3529" y="12871"/>
                  </a:cubicBezTo>
                  <a:cubicBezTo>
                    <a:pt x="3433" y="12193"/>
                    <a:pt x="3344" y="11514"/>
                    <a:pt x="3238" y="10839"/>
                  </a:cubicBezTo>
                  <a:cubicBezTo>
                    <a:pt x="3053" y="9644"/>
                    <a:pt x="2854" y="8448"/>
                    <a:pt x="2604" y="7262"/>
                  </a:cubicBezTo>
                  <a:cubicBezTo>
                    <a:pt x="2073" y="4754"/>
                    <a:pt x="1264" y="2363"/>
                    <a:pt x="185" y="43"/>
                  </a:cubicBezTo>
                  <a:cubicBezTo>
                    <a:pt x="171" y="13"/>
                    <a:pt x="144" y="0"/>
                    <a:pt x="11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59" name="Google Shape;2159;p26"/>
            <p:cNvSpPr/>
            <p:nvPr/>
          </p:nvSpPr>
          <p:spPr>
            <a:xfrm>
              <a:off x="15106375" y="3283275"/>
              <a:ext cx="89950" cy="478450"/>
            </a:xfrm>
            <a:custGeom>
              <a:avLst/>
              <a:gdLst/>
              <a:ahLst/>
              <a:cxnLst/>
              <a:rect l="l" t="t" r="r" b="b"/>
              <a:pathLst>
                <a:path w="3598" h="19138" extrusionOk="0">
                  <a:moveTo>
                    <a:pt x="2037" y="1"/>
                  </a:moveTo>
                  <a:cubicBezTo>
                    <a:pt x="1959" y="1"/>
                    <a:pt x="1882" y="62"/>
                    <a:pt x="1915" y="157"/>
                  </a:cubicBezTo>
                  <a:cubicBezTo>
                    <a:pt x="2916" y="3042"/>
                    <a:pt x="3029" y="6382"/>
                    <a:pt x="2717" y="9398"/>
                  </a:cubicBezTo>
                  <a:cubicBezTo>
                    <a:pt x="2388" y="12564"/>
                    <a:pt x="1453" y="15668"/>
                    <a:pt x="137" y="18560"/>
                  </a:cubicBezTo>
                  <a:cubicBezTo>
                    <a:pt x="1" y="18861"/>
                    <a:pt x="266" y="19137"/>
                    <a:pt x="510" y="19137"/>
                  </a:cubicBezTo>
                  <a:cubicBezTo>
                    <a:pt x="622" y="19137"/>
                    <a:pt x="729" y="19080"/>
                    <a:pt x="792" y="18940"/>
                  </a:cubicBezTo>
                  <a:cubicBezTo>
                    <a:pt x="2131" y="15983"/>
                    <a:pt x="3074" y="12858"/>
                    <a:pt x="3413" y="9624"/>
                  </a:cubicBezTo>
                  <a:cubicBezTo>
                    <a:pt x="3588" y="7983"/>
                    <a:pt x="3598" y="6335"/>
                    <a:pt x="3392" y="4697"/>
                  </a:cubicBezTo>
                  <a:cubicBezTo>
                    <a:pt x="3190" y="3090"/>
                    <a:pt x="2714" y="1603"/>
                    <a:pt x="2162" y="88"/>
                  </a:cubicBezTo>
                  <a:cubicBezTo>
                    <a:pt x="2140" y="27"/>
                    <a:pt x="2088" y="1"/>
                    <a:pt x="203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0" name="Google Shape;2160;p26"/>
            <p:cNvSpPr/>
            <p:nvPr/>
          </p:nvSpPr>
          <p:spPr>
            <a:xfrm>
              <a:off x="15117300" y="3302900"/>
              <a:ext cx="219600" cy="456300"/>
            </a:xfrm>
            <a:custGeom>
              <a:avLst/>
              <a:gdLst/>
              <a:ahLst/>
              <a:cxnLst/>
              <a:rect l="l" t="t" r="r" b="b"/>
              <a:pathLst>
                <a:path w="8784" h="18252" extrusionOk="0">
                  <a:moveTo>
                    <a:pt x="8505" y="1"/>
                  </a:moveTo>
                  <a:cubicBezTo>
                    <a:pt x="8439" y="1"/>
                    <a:pt x="8375" y="43"/>
                    <a:pt x="8382" y="129"/>
                  </a:cubicBezTo>
                  <a:cubicBezTo>
                    <a:pt x="8640" y="3532"/>
                    <a:pt x="7402" y="7054"/>
                    <a:pt x="5778" y="9990"/>
                  </a:cubicBezTo>
                  <a:cubicBezTo>
                    <a:pt x="4976" y="11432"/>
                    <a:pt x="4038" y="12792"/>
                    <a:pt x="3037" y="14102"/>
                  </a:cubicBezTo>
                  <a:cubicBezTo>
                    <a:pt x="2499" y="14810"/>
                    <a:pt x="1934" y="15503"/>
                    <a:pt x="1362" y="16181"/>
                  </a:cubicBezTo>
                  <a:cubicBezTo>
                    <a:pt x="916" y="16709"/>
                    <a:pt x="221" y="17267"/>
                    <a:pt x="36" y="17949"/>
                  </a:cubicBezTo>
                  <a:cubicBezTo>
                    <a:pt x="1" y="18082"/>
                    <a:pt x="112" y="18252"/>
                    <a:pt x="252" y="18252"/>
                  </a:cubicBezTo>
                  <a:cubicBezTo>
                    <a:pt x="275" y="18252"/>
                    <a:pt x="299" y="18247"/>
                    <a:pt x="324" y="18237"/>
                  </a:cubicBezTo>
                  <a:cubicBezTo>
                    <a:pt x="1043" y="17939"/>
                    <a:pt x="1540" y="17110"/>
                    <a:pt x="2030" y="16527"/>
                  </a:cubicBezTo>
                  <a:cubicBezTo>
                    <a:pt x="2547" y="15914"/>
                    <a:pt x="3051" y="15294"/>
                    <a:pt x="3537" y="14660"/>
                  </a:cubicBezTo>
                  <a:cubicBezTo>
                    <a:pt x="4637" y="13235"/>
                    <a:pt x="5645" y="11731"/>
                    <a:pt x="6488" y="10137"/>
                  </a:cubicBezTo>
                  <a:cubicBezTo>
                    <a:pt x="7289" y="8616"/>
                    <a:pt x="7923" y="7003"/>
                    <a:pt x="8321" y="5323"/>
                  </a:cubicBezTo>
                  <a:cubicBezTo>
                    <a:pt x="8732" y="3593"/>
                    <a:pt x="8783" y="1894"/>
                    <a:pt x="8649" y="129"/>
                  </a:cubicBezTo>
                  <a:cubicBezTo>
                    <a:pt x="8642" y="43"/>
                    <a:pt x="8572" y="1"/>
                    <a:pt x="85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1" name="Google Shape;2161;p26"/>
            <p:cNvSpPr/>
            <p:nvPr/>
          </p:nvSpPr>
          <p:spPr>
            <a:xfrm>
              <a:off x="15106650" y="3346100"/>
              <a:ext cx="374000" cy="412500"/>
            </a:xfrm>
            <a:custGeom>
              <a:avLst/>
              <a:gdLst/>
              <a:ahLst/>
              <a:cxnLst/>
              <a:rect l="l" t="t" r="r" b="b"/>
              <a:pathLst>
                <a:path w="14960" h="16500" extrusionOk="0">
                  <a:moveTo>
                    <a:pt x="14824" y="0"/>
                  </a:moveTo>
                  <a:cubicBezTo>
                    <a:pt x="14755" y="0"/>
                    <a:pt x="14686" y="44"/>
                    <a:pt x="14684" y="131"/>
                  </a:cubicBezTo>
                  <a:cubicBezTo>
                    <a:pt x="14629" y="3688"/>
                    <a:pt x="12961" y="7402"/>
                    <a:pt x="10607" y="10013"/>
                  </a:cubicBezTo>
                  <a:cubicBezTo>
                    <a:pt x="9390" y="11360"/>
                    <a:pt x="7955" y="12476"/>
                    <a:pt x="6338" y="13309"/>
                  </a:cubicBezTo>
                  <a:cubicBezTo>
                    <a:pt x="5351" y="13819"/>
                    <a:pt x="4317" y="14230"/>
                    <a:pt x="3285" y="14638"/>
                  </a:cubicBezTo>
                  <a:cubicBezTo>
                    <a:pt x="2315" y="15019"/>
                    <a:pt x="1240" y="15320"/>
                    <a:pt x="332" y="15834"/>
                  </a:cubicBezTo>
                  <a:cubicBezTo>
                    <a:pt x="0" y="16020"/>
                    <a:pt x="183" y="16500"/>
                    <a:pt x="519" y="16500"/>
                  </a:cubicBezTo>
                  <a:cubicBezTo>
                    <a:pt x="548" y="16500"/>
                    <a:pt x="578" y="16496"/>
                    <a:pt x="609" y="16488"/>
                  </a:cubicBezTo>
                  <a:cubicBezTo>
                    <a:pt x="1736" y="16215"/>
                    <a:pt x="2850" y="15636"/>
                    <a:pt x="3926" y="15200"/>
                  </a:cubicBezTo>
                  <a:cubicBezTo>
                    <a:pt x="4981" y="14776"/>
                    <a:pt x="6030" y="14330"/>
                    <a:pt x="7026" y="13778"/>
                  </a:cubicBezTo>
                  <a:cubicBezTo>
                    <a:pt x="8640" y="12884"/>
                    <a:pt x="10089" y="11689"/>
                    <a:pt x="11278" y="10273"/>
                  </a:cubicBezTo>
                  <a:cubicBezTo>
                    <a:pt x="12437" y="8899"/>
                    <a:pt x="13358" y="7344"/>
                    <a:pt x="14013" y="5668"/>
                  </a:cubicBezTo>
                  <a:cubicBezTo>
                    <a:pt x="14719" y="3859"/>
                    <a:pt x="14931" y="2057"/>
                    <a:pt x="14958" y="131"/>
                  </a:cubicBezTo>
                  <a:cubicBezTo>
                    <a:pt x="14960" y="44"/>
                    <a:pt x="14892" y="0"/>
                    <a:pt x="1482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2" name="Google Shape;2162;p26"/>
            <p:cNvSpPr/>
            <p:nvPr/>
          </p:nvSpPr>
          <p:spPr>
            <a:xfrm>
              <a:off x="14523550" y="3660700"/>
              <a:ext cx="32400" cy="26700"/>
            </a:xfrm>
            <a:custGeom>
              <a:avLst/>
              <a:gdLst/>
              <a:ahLst/>
              <a:cxnLst/>
              <a:rect l="l" t="t" r="r" b="b"/>
              <a:pathLst>
                <a:path w="1296" h="1068" extrusionOk="0">
                  <a:moveTo>
                    <a:pt x="442" y="0"/>
                  </a:moveTo>
                  <a:cubicBezTo>
                    <a:pt x="375" y="0"/>
                    <a:pt x="362" y="117"/>
                    <a:pt x="385" y="187"/>
                  </a:cubicBezTo>
                  <a:cubicBezTo>
                    <a:pt x="467" y="444"/>
                    <a:pt x="579" y="691"/>
                    <a:pt x="714" y="924"/>
                  </a:cubicBezTo>
                  <a:cubicBezTo>
                    <a:pt x="477" y="821"/>
                    <a:pt x="237" y="721"/>
                    <a:pt x="1" y="622"/>
                  </a:cubicBezTo>
                  <a:lnTo>
                    <a:pt x="1" y="622"/>
                  </a:lnTo>
                  <a:cubicBezTo>
                    <a:pt x="131" y="841"/>
                    <a:pt x="350" y="1006"/>
                    <a:pt x="600" y="1067"/>
                  </a:cubicBezTo>
                  <a:lnTo>
                    <a:pt x="919" y="951"/>
                  </a:lnTo>
                  <a:cubicBezTo>
                    <a:pt x="1011" y="780"/>
                    <a:pt x="1107" y="605"/>
                    <a:pt x="1200" y="433"/>
                  </a:cubicBezTo>
                  <a:cubicBezTo>
                    <a:pt x="1258" y="324"/>
                    <a:pt x="1296" y="156"/>
                    <a:pt x="1183" y="108"/>
                  </a:cubicBezTo>
                  <a:cubicBezTo>
                    <a:pt x="1170" y="103"/>
                    <a:pt x="1156" y="101"/>
                    <a:pt x="1143" y="101"/>
                  </a:cubicBezTo>
                  <a:cubicBezTo>
                    <a:pt x="1086" y="101"/>
                    <a:pt x="1030" y="138"/>
                    <a:pt x="991" y="180"/>
                  </a:cubicBezTo>
                  <a:cubicBezTo>
                    <a:pt x="829" y="351"/>
                    <a:pt x="785" y="595"/>
                    <a:pt x="747" y="827"/>
                  </a:cubicBezTo>
                  <a:cubicBezTo>
                    <a:pt x="734" y="533"/>
                    <a:pt x="631" y="242"/>
                    <a:pt x="456" y="2"/>
                  </a:cubicBezTo>
                  <a:cubicBezTo>
                    <a:pt x="451" y="1"/>
                    <a:pt x="447" y="0"/>
                    <a:pt x="44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3" name="Google Shape;2163;p26"/>
            <p:cNvSpPr/>
            <p:nvPr/>
          </p:nvSpPr>
          <p:spPr>
            <a:xfrm>
              <a:off x="14519275" y="3658150"/>
              <a:ext cx="41400" cy="34475"/>
            </a:xfrm>
            <a:custGeom>
              <a:avLst/>
              <a:gdLst/>
              <a:ahLst/>
              <a:cxnLst/>
              <a:rect l="l" t="t" r="r" b="b"/>
              <a:pathLst>
                <a:path w="1656" h="1379" extrusionOk="0">
                  <a:moveTo>
                    <a:pt x="654" y="186"/>
                  </a:moveTo>
                  <a:cubicBezTo>
                    <a:pt x="654" y="186"/>
                    <a:pt x="655" y="186"/>
                    <a:pt x="655" y="186"/>
                  </a:cubicBezTo>
                  <a:cubicBezTo>
                    <a:pt x="656" y="187"/>
                    <a:pt x="655" y="187"/>
                    <a:pt x="652" y="189"/>
                  </a:cubicBezTo>
                  <a:lnTo>
                    <a:pt x="652" y="189"/>
                  </a:lnTo>
                  <a:cubicBezTo>
                    <a:pt x="653" y="187"/>
                    <a:pt x="653" y="186"/>
                    <a:pt x="654" y="186"/>
                  </a:cubicBezTo>
                  <a:close/>
                  <a:moveTo>
                    <a:pt x="1328" y="393"/>
                  </a:moveTo>
                  <a:cubicBezTo>
                    <a:pt x="1329" y="393"/>
                    <a:pt x="1327" y="394"/>
                    <a:pt x="1323" y="395"/>
                  </a:cubicBezTo>
                  <a:lnTo>
                    <a:pt x="1323" y="395"/>
                  </a:lnTo>
                  <a:cubicBezTo>
                    <a:pt x="1323" y="395"/>
                    <a:pt x="1323" y="395"/>
                    <a:pt x="1323" y="395"/>
                  </a:cubicBezTo>
                  <a:lnTo>
                    <a:pt x="1323" y="395"/>
                  </a:lnTo>
                  <a:cubicBezTo>
                    <a:pt x="1326" y="393"/>
                    <a:pt x="1328" y="393"/>
                    <a:pt x="1328" y="393"/>
                  </a:cubicBezTo>
                  <a:close/>
                  <a:moveTo>
                    <a:pt x="1276" y="439"/>
                  </a:moveTo>
                  <a:lnTo>
                    <a:pt x="1276" y="439"/>
                  </a:lnTo>
                  <a:cubicBezTo>
                    <a:pt x="1275" y="440"/>
                    <a:pt x="1275" y="440"/>
                    <a:pt x="1275" y="440"/>
                  </a:cubicBezTo>
                  <a:cubicBezTo>
                    <a:pt x="1275" y="441"/>
                    <a:pt x="1274" y="441"/>
                    <a:pt x="1274" y="441"/>
                  </a:cubicBezTo>
                  <a:lnTo>
                    <a:pt x="1274" y="441"/>
                  </a:lnTo>
                  <a:cubicBezTo>
                    <a:pt x="1274" y="441"/>
                    <a:pt x="1274" y="441"/>
                    <a:pt x="1275" y="441"/>
                  </a:cubicBezTo>
                  <a:lnTo>
                    <a:pt x="1275" y="441"/>
                  </a:lnTo>
                  <a:cubicBezTo>
                    <a:pt x="1275" y="440"/>
                    <a:pt x="1275" y="440"/>
                    <a:pt x="1276" y="439"/>
                  </a:cubicBezTo>
                  <a:close/>
                  <a:moveTo>
                    <a:pt x="487" y="754"/>
                  </a:moveTo>
                  <a:cubicBezTo>
                    <a:pt x="489" y="755"/>
                    <a:pt x="491" y="757"/>
                    <a:pt x="494" y="758"/>
                  </a:cubicBezTo>
                  <a:cubicBezTo>
                    <a:pt x="493" y="758"/>
                    <a:pt x="492" y="757"/>
                    <a:pt x="491" y="757"/>
                  </a:cubicBezTo>
                  <a:lnTo>
                    <a:pt x="491" y="757"/>
                  </a:lnTo>
                  <a:cubicBezTo>
                    <a:pt x="490" y="755"/>
                    <a:pt x="489" y="754"/>
                    <a:pt x="487" y="754"/>
                  </a:cubicBezTo>
                  <a:close/>
                  <a:moveTo>
                    <a:pt x="605" y="1"/>
                  </a:moveTo>
                  <a:cubicBezTo>
                    <a:pt x="570" y="1"/>
                    <a:pt x="533" y="17"/>
                    <a:pt x="504" y="45"/>
                  </a:cubicBezTo>
                  <a:cubicBezTo>
                    <a:pt x="367" y="173"/>
                    <a:pt x="477" y="382"/>
                    <a:pt x="511" y="529"/>
                  </a:cubicBezTo>
                  <a:cubicBezTo>
                    <a:pt x="528" y="595"/>
                    <a:pt x="546" y="663"/>
                    <a:pt x="566" y="729"/>
                  </a:cubicBezTo>
                  <a:lnTo>
                    <a:pt x="566" y="729"/>
                  </a:lnTo>
                  <a:cubicBezTo>
                    <a:pt x="512" y="707"/>
                    <a:pt x="458" y="688"/>
                    <a:pt x="404" y="666"/>
                  </a:cubicBezTo>
                  <a:cubicBezTo>
                    <a:pt x="350" y="649"/>
                    <a:pt x="292" y="632"/>
                    <a:pt x="244" y="597"/>
                  </a:cubicBezTo>
                  <a:cubicBezTo>
                    <a:pt x="223" y="582"/>
                    <a:pt x="200" y="576"/>
                    <a:pt x="177" y="576"/>
                  </a:cubicBezTo>
                  <a:cubicBezTo>
                    <a:pt x="88" y="576"/>
                    <a:pt x="1" y="672"/>
                    <a:pt x="31" y="762"/>
                  </a:cubicBezTo>
                  <a:cubicBezTo>
                    <a:pt x="52" y="827"/>
                    <a:pt x="62" y="896"/>
                    <a:pt x="86" y="957"/>
                  </a:cubicBezTo>
                  <a:cubicBezTo>
                    <a:pt x="127" y="1063"/>
                    <a:pt x="216" y="1160"/>
                    <a:pt x="309" y="1225"/>
                  </a:cubicBezTo>
                  <a:cubicBezTo>
                    <a:pt x="380" y="1272"/>
                    <a:pt x="463" y="1310"/>
                    <a:pt x="545" y="1340"/>
                  </a:cubicBezTo>
                  <a:cubicBezTo>
                    <a:pt x="601" y="1362"/>
                    <a:pt x="659" y="1378"/>
                    <a:pt x="716" y="1378"/>
                  </a:cubicBezTo>
                  <a:cubicBezTo>
                    <a:pt x="766" y="1378"/>
                    <a:pt x="816" y="1366"/>
                    <a:pt x="864" y="1334"/>
                  </a:cubicBezTo>
                  <a:cubicBezTo>
                    <a:pt x="921" y="1294"/>
                    <a:pt x="954" y="1238"/>
                    <a:pt x="957" y="1177"/>
                  </a:cubicBezTo>
                  <a:lnTo>
                    <a:pt x="957" y="1177"/>
                  </a:lnTo>
                  <a:cubicBezTo>
                    <a:pt x="999" y="1217"/>
                    <a:pt x="1053" y="1240"/>
                    <a:pt x="1112" y="1240"/>
                  </a:cubicBezTo>
                  <a:cubicBezTo>
                    <a:pt x="1150" y="1240"/>
                    <a:pt x="1188" y="1231"/>
                    <a:pt x="1227" y="1211"/>
                  </a:cubicBezTo>
                  <a:cubicBezTo>
                    <a:pt x="1367" y="1135"/>
                    <a:pt x="1405" y="970"/>
                    <a:pt x="1457" y="834"/>
                  </a:cubicBezTo>
                  <a:cubicBezTo>
                    <a:pt x="1491" y="741"/>
                    <a:pt x="1546" y="659"/>
                    <a:pt x="1587" y="549"/>
                  </a:cubicBezTo>
                  <a:cubicBezTo>
                    <a:pt x="1655" y="374"/>
                    <a:pt x="1645" y="135"/>
                    <a:pt x="1453" y="42"/>
                  </a:cubicBezTo>
                  <a:cubicBezTo>
                    <a:pt x="1407" y="20"/>
                    <a:pt x="1361" y="11"/>
                    <a:pt x="1317" y="11"/>
                  </a:cubicBezTo>
                  <a:cubicBezTo>
                    <a:pt x="1138" y="11"/>
                    <a:pt x="983" y="169"/>
                    <a:pt x="896" y="323"/>
                  </a:cubicBezTo>
                  <a:lnTo>
                    <a:pt x="896" y="323"/>
                  </a:lnTo>
                  <a:cubicBezTo>
                    <a:pt x="848" y="239"/>
                    <a:pt x="794" y="161"/>
                    <a:pt x="737" y="83"/>
                  </a:cubicBezTo>
                  <a:cubicBezTo>
                    <a:pt x="703" y="35"/>
                    <a:pt x="679" y="1"/>
                    <a:pt x="614" y="1"/>
                  </a:cubicBezTo>
                  <a:cubicBezTo>
                    <a:pt x="611" y="1"/>
                    <a:pt x="608" y="1"/>
                    <a:pt x="60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4" name="Google Shape;2164;p26"/>
            <p:cNvSpPr/>
            <p:nvPr/>
          </p:nvSpPr>
          <p:spPr>
            <a:xfrm>
              <a:off x="14449550" y="3539275"/>
              <a:ext cx="132025" cy="147600"/>
            </a:xfrm>
            <a:custGeom>
              <a:avLst/>
              <a:gdLst/>
              <a:ahLst/>
              <a:cxnLst/>
              <a:rect l="l" t="t" r="r" b="b"/>
              <a:pathLst>
                <a:path w="5281" h="5904" extrusionOk="0">
                  <a:moveTo>
                    <a:pt x="2459" y="1"/>
                  </a:moveTo>
                  <a:cubicBezTo>
                    <a:pt x="1806" y="1"/>
                    <a:pt x="1175" y="286"/>
                    <a:pt x="740" y="816"/>
                  </a:cubicBezTo>
                  <a:cubicBezTo>
                    <a:pt x="0" y="1710"/>
                    <a:pt x="138" y="2841"/>
                    <a:pt x="555" y="3851"/>
                  </a:cubicBezTo>
                  <a:cubicBezTo>
                    <a:pt x="788" y="4414"/>
                    <a:pt x="1114" y="4952"/>
                    <a:pt x="1583" y="5342"/>
                  </a:cubicBezTo>
                  <a:cubicBezTo>
                    <a:pt x="1809" y="5531"/>
                    <a:pt x="2059" y="5692"/>
                    <a:pt x="2334" y="5801"/>
                  </a:cubicBezTo>
                  <a:cubicBezTo>
                    <a:pt x="2554" y="5889"/>
                    <a:pt x="2759" y="5904"/>
                    <a:pt x="2976" y="5904"/>
                  </a:cubicBezTo>
                  <a:cubicBezTo>
                    <a:pt x="3063" y="5904"/>
                    <a:pt x="3152" y="5902"/>
                    <a:pt x="3245" y="5901"/>
                  </a:cubicBezTo>
                  <a:cubicBezTo>
                    <a:pt x="3382" y="5897"/>
                    <a:pt x="3382" y="5695"/>
                    <a:pt x="3245" y="5692"/>
                  </a:cubicBezTo>
                  <a:cubicBezTo>
                    <a:pt x="2796" y="5674"/>
                    <a:pt x="2252" y="5366"/>
                    <a:pt x="1912" y="5082"/>
                  </a:cubicBezTo>
                  <a:cubicBezTo>
                    <a:pt x="1549" y="4770"/>
                    <a:pt x="1265" y="4376"/>
                    <a:pt x="1049" y="3951"/>
                  </a:cubicBezTo>
                  <a:cubicBezTo>
                    <a:pt x="628" y="3125"/>
                    <a:pt x="343" y="2097"/>
                    <a:pt x="874" y="1261"/>
                  </a:cubicBezTo>
                  <a:cubicBezTo>
                    <a:pt x="1230" y="699"/>
                    <a:pt x="1822" y="379"/>
                    <a:pt x="2451" y="379"/>
                  </a:cubicBezTo>
                  <a:cubicBezTo>
                    <a:pt x="2639" y="379"/>
                    <a:pt x="2830" y="408"/>
                    <a:pt x="3019" y="467"/>
                  </a:cubicBezTo>
                  <a:cubicBezTo>
                    <a:pt x="3882" y="734"/>
                    <a:pt x="4451" y="1505"/>
                    <a:pt x="4632" y="2368"/>
                  </a:cubicBezTo>
                  <a:cubicBezTo>
                    <a:pt x="4739" y="2872"/>
                    <a:pt x="4708" y="3407"/>
                    <a:pt x="4554" y="3896"/>
                  </a:cubicBezTo>
                  <a:cubicBezTo>
                    <a:pt x="4386" y="4424"/>
                    <a:pt x="4033" y="4876"/>
                    <a:pt x="3889" y="5414"/>
                  </a:cubicBezTo>
                  <a:cubicBezTo>
                    <a:pt x="3858" y="5535"/>
                    <a:pt x="3954" y="5618"/>
                    <a:pt x="4052" y="5618"/>
                  </a:cubicBezTo>
                  <a:cubicBezTo>
                    <a:pt x="4105" y="5618"/>
                    <a:pt x="4158" y="5594"/>
                    <a:pt x="4194" y="5540"/>
                  </a:cubicBezTo>
                  <a:cubicBezTo>
                    <a:pt x="4828" y="4582"/>
                    <a:pt x="5280" y="3554"/>
                    <a:pt x="5078" y="2382"/>
                  </a:cubicBezTo>
                  <a:cubicBezTo>
                    <a:pt x="4907" y="1364"/>
                    <a:pt x="4211" y="494"/>
                    <a:pt x="3234" y="138"/>
                  </a:cubicBezTo>
                  <a:cubicBezTo>
                    <a:pt x="2980" y="45"/>
                    <a:pt x="2718" y="1"/>
                    <a:pt x="245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5" name="Google Shape;2165;p26"/>
            <p:cNvSpPr/>
            <p:nvPr/>
          </p:nvSpPr>
          <p:spPr>
            <a:xfrm>
              <a:off x="14608950" y="3503850"/>
              <a:ext cx="31900" cy="24700"/>
            </a:xfrm>
            <a:custGeom>
              <a:avLst/>
              <a:gdLst/>
              <a:ahLst/>
              <a:cxnLst/>
              <a:rect l="l" t="t" r="r" b="b"/>
              <a:pathLst>
                <a:path w="1276" h="988" extrusionOk="0">
                  <a:moveTo>
                    <a:pt x="1132" y="0"/>
                  </a:moveTo>
                  <a:cubicBezTo>
                    <a:pt x="1070" y="0"/>
                    <a:pt x="1014" y="50"/>
                    <a:pt x="977" y="105"/>
                  </a:cubicBezTo>
                  <a:cubicBezTo>
                    <a:pt x="843" y="297"/>
                    <a:pt x="843" y="548"/>
                    <a:pt x="843" y="780"/>
                  </a:cubicBezTo>
                  <a:cubicBezTo>
                    <a:pt x="782" y="492"/>
                    <a:pt x="631" y="225"/>
                    <a:pt x="422" y="16"/>
                  </a:cubicBezTo>
                  <a:cubicBezTo>
                    <a:pt x="421" y="16"/>
                    <a:pt x="420" y="16"/>
                    <a:pt x="419" y="16"/>
                  </a:cubicBezTo>
                  <a:cubicBezTo>
                    <a:pt x="340" y="16"/>
                    <a:pt x="344" y="141"/>
                    <a:pt x="381" y="211"/>
                  </a:cubicBezTo>
                  <a:cubicBezTo>
                    <a:pt x="505" y="448"/>
                    <a:pt x="655" y="674"/>
                    <a:pt x="826" y="880"/>
                  </a:cubicBezTo>
                  <a:cubicBezTo>
                    <a:pt x="641" y="837"/>
                    <a:pt x="381" y="564"/>
                    <a:pt x="213" y="564"/>
                  </a:cubicBezTo>
                  <a:cubicBezTo>
                    <a:pt x="151" y="564"/>
                    <a:pt x="101" y="602"/>
                    <a:pt x="73" y="701"/>
                  </a:cubicBezTo>
                  <a:cubicBezTo>
                    <a:pt x="1" y="955"/>
                    <a:pt x="349" y="987"/>
                    <a:pt x="659" y="987"/>
                  </a:cubicBezTo>
                  <a:cubicBezTo>
                    <a:pt x="764" y="987"/>
                    <a:pt x="865" y="984"/>
                    <a:pt x="944" y="984"/>
                  </a:cubicBezTo>
                  <a:cubicBezTo>
                    <a:pt x="975" y="984"/>
                    <a:pt x="1002" y="984"/>
                    <a:pt x="1025" y="986"/>
                  </a:cubicBezTo>
                  <a:lnTo>
                    <a:pt x="1032" y="876"/>
                  </a:lnTo>
                  <a:cubicBezTo>
                    <a:pt x="1097" y="691"/>
                    <a:pt x="1162" y="506"/>
                    <a:pt x="1224" y="321"/>
                  </a:cubicBezTo>
                  <a:cubicBezTo>
                    <a:pt x="1265" y="205"/>
                    <a:pt x="1275" y="30"/>
                    <a:pt x="1155" y="2"/>
                  </a:cubicBezTo>
                  <a:cubicBezTo>
                    <a:pt x="1147" y="1"/>
                    <a:pt x="1140" y="0"/>
                    <a:pt x="113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6" name="Google Shape;2166;p26"/>
            <p:cNvSpPr/>
            <p:nvPr/>
          </p:nvSpPr>
          <p:spPr>
            <a:xfrm>
              <a:off x="14606575" y="3498925"/>
              <a:ext cx="39400" cy="35750"/>
            </a:xfrm>
            <a:custGeom>
              <a:avLst/>
              <a:gdLst/>
              <a:ahLst/>
              <a:cxnLst/>
              <a:rect l="l" t="t" r="r" b="b"/>
              <a:pathLst>
                <a:path w="1576" h="1430" extrusionOk="0">
                  <a:moveTo>
                    <a:pt x="1141" y="329"/>
                  </a:moveTo>
                  <a:lnTo>
                    <a:pt x="1141" y="329"/>
                  </a:lnTo>
                  <a:cubicBezTo>
                    <a:pt x="1141" y="329"/>
                    <a:pt x="1141" y="330"/>
                    <a:pt x="1141" y="331"/>
                  </a:cubicBezTo>
                  <a:lnTo>
                    <a:pt x="1141" y="331"/>
                  </a:lnTo>
                  <a:cubicBezTo>
                    <a:pt x="1141" y="330"/>
                    <a:pt x="1141" y="330"/>
                    <a:pt x="1141" y="329"/>
                  </a:cubicBezTo>
                  <a:cubicBezTo>
                    <a:pt x="1141" y="329"/>
                    <a:pt x="1141" y="329"/>
                    <a:pt x="1141" y="329"/>
                  </a:cubicBezTo>
                  <a:close/>
                  <a:moveTo>
                    <a:pt x="1147" y="327"/>
                  </a:moveTo>
                  <a:cubicBezTo>
                    <a:pt x="1147" y="327"/>
                    <a:pt x="1147" y="333"/>
                    <a:pt x="1146" y="340"/>
                  </a:cubicBezTo>
                  <a:lnTo>
                    <a:pt x="1146" y="340"/>
                  </a:lnTo>
                  <a:cubicBezTo>
                    <a:pt x="1145" y="339"/>
                    <a:pt x="1145" y="338"/>
                    <a:pt x="1144" y="337"/>
                  </a:cubicBezTo>
                  <a:lnTo>
                    <a:pt x="1144" y="337"/>
                  </a:lnTo>
                  <a:cubicBezTo>
                    <a:pt x="1146" y="330"/>
                    <a:pt x="1147" y="327"/>
                    <a:pt x="1147" y="327"/>
                  </a:cubicBezTo>
                  <a:close/>
                  <a:moveTo>
                    <a:pt x="328" y="899"/>
                  </a:moveTo>
                  <a:cubicBezTo>
                    <a:pt x="328" y="899"/>
                    <a:pt x="325" y="902"/>
                    <a:pt x="321" y="905"/>
                  </a:cubicBezTo>
                  <a:lnTo>
                    <a:pt x="321" y="905"/>
                  </a:lnTo>
                  <a:cubicBezTo>
                    <a:pt x="321" y="905"/>
                    <a:pt x="322" y="905"/>
                    <a:pt x="322" y="905"/>
                  </a:cubicBezTo>
                  <a:cubicBezTo>
                    <a:pt x="326" y="901"/>
                    <a:pt x="328" y="899"/>
                    <a:pt x="328" y="899"/>
                  </a:cubicBezTo>
                  <a:close/>
                  <a:moveTo>
                    <a:pt x="326" y="908"/>
                  </a:moveTo>
                  <a:cubicBezTo>
                    <a:pt x="327" y="908"/>
                    <a:pt x="326" y="909"/>
                    <a:pt x="321" y="910"/>
                  </a:cubicBezTo>
                  <a:lnTo>
                    <a:pt x="321" y="910"/>
                  </a:lnTo>
                  <a:cubicBezTo>
                    <a:pt x="321" y="910"/>
                    <a:pt x="321" y="909"/>
                    <a:pt x="322" y="909"/>
                  </a:cubicBezTo>
                  <a:lnTo>
                    <a:pt x="322" y="909"/>
                  </a:lnTo>
                  <a:cubicBezTo>
                    <a:pt x="324" y="908"/>
                    <a:pt x="325" y="908"/>
                    <a:pt x="326" y="908"/>
                  </a:cubicBezTo>
                  <a:close/>
                  <a:moveTo>
                    <a:pt x="318" y="910"/>
                  </a:moveTo>
                  <a:cubicBezTo>
                    <a:pt x="317" y="911"/>
                    <a:pt x="317" y="912"/>
                    <a:pt x="317" y="912"/>
                  </a:cubicBezTo>
                  <a:cubicBezTo>
                    <a:pt x="317" y="912"/>
                    <a:pt x="317" y="911"/>
                    <a:pt x="318" y="910"/>
                  </a:cubicBezTo>
                  <a:lnTo>
                    <a:pt x="318" y="910"/>
                  </a:lnTo>
                  <a:cubicBezTo>
                    <a:pt x="318" y="910"/>
                    <a:pt x="318" y="910"/>
                    <a:pt x="318" y="910"/>
                  </a:cubicBezTo>
                  <a:close/>
                  <a:moveTo>
                    <a:pt x="313" y="912"/>
                  </a:moveTo>
                  <a:cubicBezTo>
                    <a:pt x="313" y="912"/>
                    <a:pt x="312" y="912"/>
                    <a:pt x="312" y="912"/>
                  </a:cubicBezTo>
                  <a:cubicBezTo>
                    <a:pt x="312" y="912"/>
                    <a:pt x="313" y="912"/>
                    <a:pt x="313" y="912"/>
                  </a:cubicBezTo>
                  <a:close/>
                  <a:moveTo>
                    <a:pt x="312" y="983"/>
                  </a:moveTo>
                  <a:cubicBezTo>
                    <a:pt x="313" y="983"/>
                    <a:pt x="313" y="983"/>
                    <a:pt x="313" y="983"/>
                  </a:cubicBezTo>
                  <a:lnTo>
                    <a:pt x="313" y="983"/>
                  </a:lnTo>
                  <a:cubicBezTo>
                    <a:pt x="313" y="983"/>
                    <a:pt x="313" y="983"/>
                    <a:pt x="312" y="983"/>
                  </a:cubicBezTo>
                  <a:lnTo>
                    <a:pt x="312" y="983"/>
                  </a:lnTo>
                  <a:cubicBezTo>
                    <a:pt x="312" y="983"/>
                    <a:pt x="312" y="983"/>
                    <a:pt x="312" y="983"/>
                  </a:cubicBezTo>
                  <a:close/>
                  <a:moveTo>
                    <a:pt x="316" y="919"/>
                  </a:moveTo>
                  <a:cubicBezTo>
                    <a:pt x="320" y="919"/>
                    <a:pt x="323" y="920"/>
                    <a:pt x="327" y="921"/>
                  </a:cubicBezTo>
                  <a:lnTo>
                    <a:pt x="327" y="921"/>
                  </a:lnTo>
                  <a:cubicBezTo>
                    <a:pt x="327" y="921"/>
                    <a:pt x="328" y="922"/>
                    <a:pt x="329" y="922"/>
                  </a:cubicBezTo>
                  <a:cubicBezTo>
                    <a:pt x="357" y="938"/>
                    <a:pt x="387" y="953"/>
                    <a:pt x="416" y="969"/>
                  </a:cubicBezTo>
                  <a:lnTo>
                    <a:pt x="416" y="969"/>
                  </a:lnTo>
                  <a:cubicBezTo>
                    <a:pt x="404" y="972"/>
                    <a:pt x="391" y="975"/>
                    <a:pt x="380" y="977"/>
                  </a:cubicBezTo>
                  <a:cubicBezTo>
                    <a:pt x="376" y="977"/>
                    <a:pt x="371" y="979"/>
                    <a:pt x="367" y="980"/>
                  </a:cubicBezTo>
                  <a:lnTo>
                    <a:pt x="367" y="980"/>
                  </a:lnTo>
                  <a:cubicBezTo>
                    <a:pt x="365" y="979"/>
                    <a:pt x="362" y="979"/>
                    <a:pt x="360" y="979"/>
                  </a:cubicBezTo>
                  <a:cubicBezTo>
                    <a:pt x="356" y="979"/>
                    <a:pt x="353" y="979"/>
                    <a:pt x="350" y="980"/>
                  </a:cubicBezTo>
                  <a:lnTo>
                    <a:pt x="350" y="980"/>
                  </a:lnTo>
                  <a:cubicBezTo>
                    <a:pt x="353" y="979"/>
                    <a:pt x="357" y="979"/>
                    <a:pt x="360" y="979"/>
                  </a:cubicBezTo>
                  <a:cubicBezTo>
                    <a:pt x="362" y="979"/>
                    <a:pt x="365" y="979"/>
                    <a:pt x="367" y="980"/>
                  </a:cubicBezTo>
                  <a:lnTo>
                    <a:pt x="367" y="980"/>
                  </a:lnTo>
                  <a:cubicBezTo>
                    <a:pt x="367" y="980"/>
                    <a:pt x="367" y="980"/>
                    <a:pt x="367" y="980"/>
                  </a:cubicBezTo>
                  <a:lnTo>
                    <a:pt x="367" y="980"/>
                  </a:lnTo>
                  <a:cubicBezTo>
                    <a:pt x="368" y="980"/>
                    <a:pt x="369" y="980"/>
                    <a:pt x="370" y="981"/>
                  </a:cubicBezTo>
                  <a:cubicBezTo>
                    <a:pt x="369" y="980"/>
                    <a:pt x="368" y="980"/>
                    <a:pt x="367" y="980"/>
                  </a:cubicBezTo>
                  <a:lnTo>
                    <a:pt x="367" y="980"/>
                  </a:lnTo>
                  <a:cubicBezTo>
                    <a:pt x="364" y="980"/>
                    <a:pt x="362" y="981"/>
                    <a:pt x="359" y="981"/>
                  </a:cubicBezTo>
                  <a:cubicBezTo>
                    <a:pt x="352" y="982"/>
                    <a:pt x="348" y="982"/>
                    <a:pt x="346" y="982"/>
                  </a:cubicBezTo>
                  <a:cubicBezTo>
                    <a:pt x="342" y="982"/>
                    <a:pt x="345" y="981"/>
                    <a:pt x="350" y="980"/>
                  </a:cubicBezTo>
                  <a:lnTo>
                    <a:pt x="350" y="980"/>
                  </a:lnTo>
                  <a:cubicBezTo>
                    <a:pt x="341" y="980"/>
                    <a:pt x="332" y="982"/>
                    <a:pt x="329" y="984"/>
                  </a:cubicBezTo>
                  <a:cubicBezTo>
                    <a:pt x="325" y="984"/>
                    <a:pt x="319" y="984"/>
                    <a:pt x="316" y="983"/>
                  </a:cubicBezTo>
                  <a:lnTo>
                    <a:pt x="316" y="983"/>
                  </a:lnTo>
                  <a:cubicBezTo>
                    <a:pt x="315" y="983"/>
                    <a:pt x="313" y="983"/>
                    <a:pt x="312" y="982"/>
                  </a:cubicBezTo>
                  <a:lnTo>
                    <a:pt x="312" y="982"/>
                  </a:lnTo>
                  <a:cubicBezTo>
                    <a:pt x="309" y="979"/>
                    <a:pt x="306" y="976"/>
                    <a:pt x="302" y="974"/>
                  </a:cubicBezTo>
                  <a:lnTo>
                    <a:pt x="302" y="974"/>
                  </a:lnTo>
                  <a:cubicBezTo>
                    <a:pt x="302" y="971"/>
                    <a:pt x="301" y="968"/>
                    <a:pt x="301" y="967"/>
                  </a:cubicBezTo>
                  <a:lnTo>
                    <a:pt x="301" y="961"/>
                  </a:lnTo>
                  <a:lnTo>
                    <a:pt x="301" y="961"/>
                  </a:lnTo>
                  <a:cubicBezTo>
                    <a:pt x="302" y="957"/>
                    <a:pt x="303" y="951"/>
                    <a:pt x="304" y="946"/>
                  </a:cubicBezTo>
                  <a:cubicBezTo>
                    <a:pt x="308" y="939"/>
                    <a:pt x="312" y="933"/>
                    <a:pt x="312" y="925"/>
                  </a:cubicBezTo>
                  <a:cubicBezTo>
                    <a:pt x="312" y="925"/>
                    <a:pt x="312" y="925"/>
                    <a:pt x="312" y="925"/>
                  </a:cubicBezTo>
                  <a:lnTo>
                    <a:pt x="312" y="925"/>
                  </a:lnTo>
                  <a:cubicBezTo>
                    <a:pt x="312" y="926"/>
                    <a:pt x="312" y="926"/>
                    <a:pt x="312" y="926"/>
                  </a:cubicBezTo>
                  <a:cubicBezTo>
                    <a:pt x="312" y="926"/>
                    <a:pt x="313" y="925"/>
                    <a:pt x="315" y="922"/>
                  </a:cubicBezTo>
                  <a:cubicBezTo>
                    <a:pt x="315" y="921"/>
                    <a:pt x="316" y="920"/>
                    <a:pt x="316" y="919"/>
                  </a:cubicBezTo>
                  <a:close/>
                  <a:moveTo>
                    <a:pt x="313" y="983"/>
                  </a:moveTo>
                  <a:cubicBezTo>
                    <a:pt x="313" y="984"/>
                    <a:pt x="314" y="984"/>
                    <a:pt x="315" y="984"/>
                  </a:cubicBezTo>
                  <a:lnTo>
                    <a:pt x="315" y="984"/>
                  </a:lnTo>
                  <a:cubicBezTo>
                    <a:pt x="318" y="985"/>
                    <a:pt x="319" y="986"/>
                    <a:pt x="318" y="986"/>
                  </a:cubicBezTo>
                  <a:cubicBezTo>
                    <a:pt x="318" y="986"/>
                    <a:pt x="316" y="986"/>
                    <a:pt x="313" y="984"/>
                  </a:cubicBezTo>
                  <a:lnTo>
                    <a:pt x="313" y="984"/>
                  </a:lnTo>
                  <a:cubicBezTo>
                    <a:pt x="313" y="984"/>
                    <a:pt x="313" y="984"/>
                    <a:pt x="313" y="983"/>
                  </a:cubicBezTo>
                  <a:close/>
                  <a:moveTo>
                    <a:pt x="327" y="986"/>
                  </a:moveTo>
                  <a:cubicBezTo>
                    <a:pt x="330" y="986"/>
                    <a:pt x="332" y="987"/>
                    <a:pt x="336" y="987"/>
                  </a:cubicBezTo>
                  <a:cubicBezTo>
                    <a:pt x="334" y="987"/>
                    <a:pt x="331" y="986"/>
                    <a:pt x="327" y="986"/>
                  </a:cubicBezTo>
                  <a:close/>
                  <a:moveTo>
                    <a:pt x="1223" y="0"/>
                  </a:moveTo>
                  <a:cubicBezTo>
                    <a:pt x="1033" y="0"/>
                    <a:pt x="894" y="195"/>
                    <a:pt x="824" y="371"/>
                  </a:cubicBezTo>
                  <a:lnTo>
                    <a:pt x="824" y="371"/>
                  </a:lnTo>
                  <a:cubicBezTo>
                    <a:pt x="772" y="304"/>
                    <a:pt x="716" y="241"/>
                    <a:pt x="654" y="182"/>
                  </a:cubicBezTo>
                  <a:cubicBezTo>
                    <a:pt x="613" y="144"/>
                    <a:pt x="572" y="100"/>
                    <a:pt x="517" y="97"/>
                  </a:cubicBezTo>
                  <a:cubicBezTo>
                    <a:pt x="469" y="97"/>
                    <a:pt x="424" y="117"/>
                    <a:pt x="394" y="148"/>
                  </a:cubicBezTo>
                  <a:cubicBezTo>
                    <a:pt x="263" y="285"/>
                    <a:pt x="404" y="498"/>
                    <a:pt x="473" y="624"/>
                  </a:cubicBezTo>
                  <a:cubicBezTo>
                    <a:pt x="478" y="633"/>
                    <a:pt x="483" y="642"/>
                    <a:pt x="488" y="651"/>
                  </a:cubicBezTo>
                  <a:lnTo>
                    <a:pt x="488" y="651"/>
                  </a:lnTo>
                  <a:cubicBezTo>
                    <a:pt x="434" y="627"/>
                    <a:pt x="376" y="610"/>
                    <a:pt x="318" y="610"/>
                  </a:cubicBezTo>
                  <a:cubicBezTo>
                    <a:pt x="311" y="610"/>
                    <a:pt x="305" y="610"/>
                    <a:pt x="298" y="611"/>
                  </a:cubicBezTo>
                  <a:cubicBezTo>
                    <a:pt x="188" y="617"/>
                    <a:pt x="103" y="679"/>
                    <a:pt x="58" y="778"/>
                  </a:cubicBezTo>
                  <a:cubicBezTo>
                    <a:pt x="17" y="860"/>
                    <a:pt x="0" y="960"/>
                    <a:pt x="30" y="1053"/>
                  </a:cubicBezTo>
                  <a:cubicBezTo>
                    <a:pt x="44" y="1094"/>
                    <a:pt x="68" y="1131"/>
                    <a:pt x="95" y="1162"/>
                  </a:cubicBezTo>
                  <a:cubicBezTo>
                    <a:pt x="113" y="1180"/>
                    <a:pt x="130" y="1193"/>
                    <a:pt x="147" y="1203"/>
                  </a:cubicBezTo>
                  <a:cubicBezTo>
                    <a:pt x="154" y="1208"/>
                    <a:pt x="178" y="1223"/>
                    <a:pt x="179" y="1223"/>
                  </a:cubicBezTo>
                  <a:cubicBezTo>
                    <a:pt x="179" y="1223"/>
                    <a:pt x="175" y="1221"/>
                    <a:pt x="165" y="1213"/>
                  </a:cubicBezTo>
                  <a:lnTo>
                    <a:pt x="165" y="1213"/>
                  </a:lnTo>
                  <a:cubicBezTo>
                    <a:pt x="185" y="1224"/>
                    <a:pt x="201" y="1244"/>
                    <a:pt x="222" y="1254"/>
                  </a:cubicBezTo>
                  <a:lnTo>
                    <a:pt x="222" y="1254"/>
                  </a:lnTo>
                  <a:cubicBezTo>
                    <a:pt x="235" y="1264"/>
                    <a:pt x="246" y="1274"/>
                    <a:pt x="260" y="1282"/>
                  </a:cubicBezTo>
                  <a:cubicBezTo>
                    <a:pt x="288" y="1303"/>
                    <a:pt x="318" y="1323"/>
                    <a:pt x="353" y="1341"/>
                  </a:cubicBezTo>
                  <a:cubicBezTo>
                    <a:pt x="394" y="1365"/>
                    <a:pt x="445" y="1392"/>
                    <a:pt x="493" y="1402"/>
                  </a:cubicBezTo>
                  <a:cubicBezTo>
                    <a:pt x="551" y="1412"/>
                    <a:pt x="613" y="1419"/>
                    <a:pt x="671" y="1426"/>
                  </a:cubicBezTo>
                  <a:cubicBezTo>
                    <a:pt x="693" y="1429"/>
                    <a:pt x="716" y="1430"/>
                    <a:pt x="740" y="1430"/>
                  </a:cubicBezTo>
                  <a:cubicBezTo>
                    <a:pt x="805" y="1430"/>
                    <a:pt x="872" y="1422"/>
                    <a:pt x="935" y="1419"/>
                  </a:cubicBezTo>
                  <a:cubicBezTo>
                    <a:pt x="973" y="1416"/>
                    <a:pt x="1011" y="1416"/>
                    <a:pt x="1052" y="1412"/>
                  </a:cubicBezTo>
                  <a:cubicBezTo>
                    <a:pt x="1137" y="1406"/>
                    <a:pt x="1188" y="1371"/>
                    <a:pt x="1254" y="1316"/>
                  </a:cubicBezTo>
                  <a:cubicBezTo>
                    <a:pt x="1296" y="1283"/>
                    <a:pt x="1311" y="1234"/>
                    <a:pt x="1308" y="1184"/>
                  </a:cubicBezTo>
                  <a:lnTo>
                    <a:pt x="1308" y="1184"/>
                  </a:lnTo>
                  <a:cubicBezTo>
                    <a:pt x="1325" y="1169"/>
                    <a:pt x="1341" y="1152"/>
                    <a:pt x="1357" y="1131"/>
                  </a:cubicBezTo>
                  <a:cubicBezTo>
                    <a:pt x="1384" y="1094"/>
                    <a:pt x="1401" y="1056"/>
                    <a:pt x="1414" y="1012"/>
                  </a:cubicBezTo>
                  <a:cubicBezTo>
                    <a:pt x="1428" y="960"/>
                    <a:pt x="1435" y="909"/>
                    <a:pt x="1446" y="857"/>
                  </a:cubicBezTo>
                  <a:cubicBezTo>
                    <a:pt x="1460" y="799"/>
                    <a:pt x="1470" y="737"/>
                    <a:pt x="1484" y="679"/>
                  </a:cubicBezTo>
                  <a:cubicBezTo>
                    <a:pt x="1497" y="634"/>
                    <a:pt x="1514" y="590"/>
                    <a:pt x="1528" y="546"/>
                  </a:cubicBezTo>
                  <a:cubicBezTo>
                    <a:pt x="1576" y="357"/>
                    <a:pt x="1555" y="114"/>
                    <a:pt x="1349" y="28"/>
                  </a:cubicBezTo>
                  <a:cubicBezTo>
                    <a:pt x="1305" y="9"/>
                    <a:pt x="1263" y="0"/>
                    <a:pt x="12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7" name="Google Shape;2167;p26"/>
            <p:cNvSpPr/>
            <p:nvPr/>
          </p:nvSpPr>
          <p:spPr>
            <a:xfrm>
              <a:off x="14522600" y="3387675"/>
              <a:ext cx="137850" cy="145075"/>
            </a:xfrm>
            <a:custGeom>
              <a:avLst/>
              <a:gdLst/>
              <a:ahLst/>
              <a:cxnLst/>
              <a:rect l="l" t="t" r="r" b="b"/>
              <a:pathLst>
                <a:path w="5514" h="5803" extrusionOk="0">
                  <a:moveTo>
                    <a:pt x="2510" y="0"/>
                  </a:moveTo>
                  <a:cubicBezTo>
                    <a:pt x="1702" y="0"/>
                    <a:pt x="953" y="419"/>
                    <a:pt x="546" y="1158"/>
                  </a:cubicBezTo>
                  <a:cubicBezTo>
                    <a:pt x="1" y="2145"/>
                    <a:pt x="317" y="3217"/>
                    <a:pt x="875" y="4121"/>
                  </a:cubicBezTo>
                  <a:cubicBezTo>
                    <a:pt x="1190" y="4635"/>
                    <a:pt x="1598" y="5108"/>
                    <a:pt x="2118" y="5424"/>
                  </a:cubicBezTo>
                  <a:cubicBezTo>
                    <a:pt x="2389" y="5588"/>
                    <a:pt x="2697" y="5722"/>
                    <a:pt x="3010" y="5780"/>
                  </a:cubicBezTo>
                  <a:cubicBezTo>
                    <a:pt x="3094" y="5796"/>
                    <a:pt x="3175" y="5802"/>
                    <a:pt x="3254" y="5802"/>
                  </a:cubicBezTo>
                  <a:cubicBezTo>
                    <a:pt x="3467" y="5802"/>
                    <a:pt x="3668" y="5755"/>
                    <a:pt x="3889" y="5715"/>
                  </a:cubicBezTo>
                  <a:cubicBezTo>
                    <a:pt x="3999" y="5695"/>
                    <a:pt x="3981" y="5509"/>
                    <a:pt x="3874" y="5509"/>
                  </a:cubicBezTo>
                  <a:cubicBezTo>
                    <a:pt x="3870" y="5509"/>
                    <a:pt x="3866" y="5509"/>
                    <a:pt x="3862" y="5509"/>
                  </a:cubicBezTo>
                  <a:cubicBezTo>
                    <a:pt x="3809" y="5517"/>
                    <a:pt x="3754" y="5520"/>
                    <a:pt x="3698" y="5520"/>
                  </a:cubicBezTo>
                  <a:cubicBezTo>
                    <a:pt x="3287" y="5520"/>
                    <a:pt x="2810" y="5343"/>
                    <a:pt x="2478" y="5157"/>
                  </a:cubicBezTo>
                  <a:cubicBezTo>
                    <a:pt x="2064" y="4920"/>
                    <a:pt x="1704" y="4581"/>
                    <a:pt x="1419" y="4200"/>
                  </a:cubicBezTo>
                  <a:cubicBezTo>
                    <a:pt x="867" y="3464"/>
                    <a:pt x="395" y="2494"/>
                    <a:pt x="758" y="1572"/>
                  </a:cubicBezTo>
                  <a:cubicBezTo>
                    <a:pt x="1047" y="840"/>
                    <a:pt x="1732" y="374"/>
                    <a:pt x="2496" y="374"/>
                  </a:cubicBezTo>
                  <a:cubicBezTo>
                    <a:pt x="2593" y="374"/>
                    <a:pt x="2691" y="382"/>
                    <a:pt x="2790" y="397"/>
                  </a:cubicBezTo>
                  <a:cubicBezTo>
                    <a:pt x="3695" y="535"/>
                    <a:pt x="4394" y="1230"/>
                    <a:pt x="4691" y="2073"/>
                  </a:cubicBezTo>
                  <a:cubicBezTo>
                    <a:pt x="4856" y="2535"/>
                    <a:pt x="4914" y="3043"/>
                    <a:pt x="4839" y="3529"/>
                  </a:cubicBezTo>
                  <a:cubicBezTo>
                    <a:pt x="4757" y="4080"/>
                    <a:pt x="4486" y="4591"/>
                    <a:pt x="4431" y="5149"/>
                  </a:cubicBezTo>
                  <a:cubicBezTo>
                    <a:pt x="4423" y="5247"/>
                    <a:pt x="4519" y="5314"/>
                    <a:pt x="4608" y="5314"/>
                  </a:cubicBezTo>
                  <a:cubicBezTo>
                    <a:pt x="4663" y="5314"/>
                    <a:pt x="4715" y="5289"/>
                    <a:pt x="4740" y="5232"/>
                  </a:cubicBezTo>
                  <a:cubicBezTo>
                    <a:pt x="5205" y="4183"/>
                    <a:pt x="5514" y="3077"/>
                    <a:pt x="5113" y="1956"/>
                  </a:cubicBezTo>
                  <a:cubicBezTo>
                    <a:pt x="4773" y="1001"/>
                    <a:pt x="3976" y="240"/>
                    <a:pt x="2964" y="44"/>
                  </a:cubicBezTo>
                  <a:cubicBezTo>
                    <a:pt x="2812" y="15"/>
                    <a:pt x="2660" y="0"/>
                    <a:pt x="251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8" name="Google Shape;2168;p26"/>
            <p:cNvSpPr/>
            <p:nvPr/>
          </p:nvSpPr>
          <p:spPr>
            <a:xfrm>
              <a:off x="14731700" y="3466100"/>
              <a:ext cx="36775" cy="26525"/>
            </a:xfrm>
            <a:custGeom>
              <a:avLst/>
              <a:gdLst/>
              <a:ahLst/>
              <a:cxnLst/>
              <a:rect l="l" t="t" r="r" b="b"/>
              <a:pathLst>
                <a:path w="1471" h="1061" extrusionOk="0">
                  <a:moveTo>
                    <a:pt x="614" y="0"/>
                  </a:moveTo>
                  <a:cubicBezTo>
                    <a:pt x="547" y="0"/>
                    <a:pt x="533" y="116"/>
                    <a:pt x="555" y="187"/>
                  </a:cubicBezTo>
                  <a:cubicBezTo>
                    <a:pt x="638" y="443"/>
                    <a:pt x="747" y="690"/>
                    <a:pt x="878" y="923"/>
                  </a:cubicBezTo>
                  <a:cubicBezTo>
                    <a:pt x="697" y="844"/>
                    <a:pt x="476" y="505"/>
                    <a:pt x="307" y="505"/>
                  </a:cubicBezTo>
                  <a:cubicBezTo>
                    <a:pt x="255" y="505"/>
                    <a:pt x="208" y="537"/>
                    <a:pt x="168" y="619"/>
                  </a:cubicBezTo>
                  <a:cubicBezTo>
                    <a:pt x="0" y="968"/>
                    <a:pt x="809" y="998"/>
                    <a:pt x="1055" y="1060"/>
                  </a:cubicBezTo>
                  <a:lnTo>
                    <a:pt x="1083" y="954"/>
                  </a:lnTo>
                  <a:cubicBezTo>
                    <a:pt x="1179" y="783"/>
                    <a:pt x="1275" y="611"/>
                    <a:pt x="1368" y="440"/>
                  </a:cubicBezTo>
                  <a:cubicBezTo>
                    <a:pt x="1430" y="331"/>
                    <a:pt x="1471" y="162"/>
                    <a:pt x="1354" y="114"/>
                  </a:cubicBezTo>
                  <a:cubicBezTo>
                    <a:pt x="1340" y="109"/>
                    <a:pt x="1326" y="106"/>
                    <a:pt x="1312" y="106"/>
                  </a:cubicBezTo>
                  <a:cubicBezTo>
                    <a:pt x="1258" y="106"/>
                    <a:pt x="1203" y="142"/>
                    <a:pt x="1162" y="183"/>
                  </a:cubicBezTo>
                  <a:cubicBezTo>
                    <a:pt x="998" y="351"/>
                    <a:pt x="953" y="598"/>
                    <a:pt x="916" y="827"/>
                  </a:cubicBezTo>
                  <a:cubicBezTo>
                    <a:pt x="902" y="532"/>
                    <a:pt x="802" y="241"/>
                    <a:pt x="628" y="2"/>
                  </a:cubicBezTo>
                  <a:cubicBezTo>
                    <a:pt x="623" y="1"/>
                    <a:pt x="618" y="0"/>
                    <a:pt x="6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69" name="Google Shape;2169;p26"/>
            <p:cNvSpPr/>
            <p:nvPr/>
          </p:nvSpPr>
          <p:spPr>
            <a:xfrm>
              <a:off x="14730675" y="3463225"/>
              <a:ext cx="42850" cy="34775"/>
            </a:xfrm>
            <a:custGeom>
              <a:avLst/>
              <a:gdLst/>
              <a:ahLst/>
              <a:cxnLst/>
              <a:rect l="l" t="t" r="r" b="b"/>
              <a:pathLst>
                <a:path w="1714" h="1391" extrusionOk="0">
                  <a:moveTo>
                    <a:pt x="696" y="209"/>
                  </a:moveTo>
                  <a:lnTo>
                    <a:pt x="696" y="209"/>
                  </a:lnTo>
                  <a:cubicBezTo>
                    <a:pt x="698" y="211"/>
                    <a:pt x="697" y="213"/>
                    <a:pt x="695" y="214"/>
                  </a:cubicBezTo>
                  <a:lnTo>
                    <a:pt x="695" y="214"/>
                  </a:lnTo>
                  <a:cubicBezTo>
                    <a:pt x="696" y="211"/>
                    <a:pt x="696" y="209"/>
                    <a:pt x="696" y="209"/>
                  </a:cubicBezTo>
                  <a:close/>
                  <a:moveTo>
                    <a:pt x="1272" y="343"/>
                  </a:moveTo>
                  <a:cubicBezTo>
                    <a:pt x="1272" y="345"/>
                    <a:pt x="1271" y="348"/>
                    <a:pt x="1270" y="353"/>
                  </a:cubicBezTo>
                  <a:lnTo>
                    <a:pt x="1270" y="353"/>
                  </a:lnTo>
                  <a:cubicBezTo>
                    <a:pt x="1270" y="352"/>
                    <a:pt x="1270" y="352"/>
                    <a:pt x="1269" y="351"/>
                  </a:cubicBezTo>
                  <a:lnTo>
                    <a:pt x="1269" y="351"/>
                  </a:lnTo>
                  <a:cubicBezTo>
                    <a:pt x="1270" y="348"/>
                    <a:pt x="1271" y="346"/>
                    <a:pt x="1272" y="343"/>
                  </a:cubicBezTo>
                  <a:close/>
                  <a:moveTo>
                    <a:pt x="327" y="769"/>
                  </a:moveTo>
                  <a:cubicBezTo>
                    <a:pt x="329" y="769"/>
                    <a:pt x="332" y="769"/>
                    <a:pt x="335" y="770"/>
                  </a:cubicBezTo>
                  <a:lnTo>
                    <a:pt x="335" y="770"/>
                  </a:lnTo>
                  <a:cubicBezTo>
                    <a:pt x="324" y="770"/>
                    <a:pt x="323" y="769"/>
                    <a:pt x="327" y="769"/>
                  </a:cubicBezTo>
                  <a:close/>
                  <a:moveTo>
                    <a:pt x="333" y="767"/>
                  </a:moveTo>
                  <a:cubicBezTo>
                    <a:pt x="334" y="768"/>
                    <a:pt x="336" y="769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8" y="770"/>
                    <a:pt x="338" y="770"/>
                    <a:pt x="338" y="770"/>
                  </a:cubicBezTo>
                  <a:lnTo>
                    <a:pt x="338" y="770"/>
                  </a:lnTo>
                  <a:cubicBezTo>
                    <a:pt x="336" y="769"/>
                    <a:pt x="334" y="768"/>
                    <a:pt x="333" y="767"/>
                  </a:cubicBezTo>
                  <a:close/>
                  <a:moveTo>
                    <a:pt x="342" y="773"/>
                  </a:moveTo>
                  <a:cubicBezTo>
                    <a:pt x="343" y="773"/>
                    <a:pt x="344" y="774"/>
                    <a:pt x="345" y="774"/>
                  </a:cubicBezTo>
                  <a:lnTo>
                    <a:pt x="345" y="774"/>
                  </a:lnTo>
                  <a:cubicBezTo>
                    <a:pt x="347" y="775"/>
                    <a:pt x="349" y="776"/>
                    <a:pt x="350" y="777"/>
                  </a:cubicBezTo>
                  <a:lnTo>
                    <a:pt x="350" y="777"/>
                  </a:lnTo>
                  <a:cubicBezTo>
                    <a:pt x="350" y="777"/>
                    <a:pt x="350" y="777"/>
                    <a:pt x="350" y="777"/>
                  </a:cubicBezTo>
                  <a:lnTo>
                    <a:pt x="350" y="777"/>
                  </a:lnTo>
                  <a:cubicBezTo>
                    <a:pt x="349" y="776"/>
                    <a:pt x="346" y="775"/>
                    <a:pt x="342" y="773"/>
                  </a:cubicBezTo>
                  <a:close/>
                  <a:moveTo>
                    <a:pt x="352" y="778"/>
                  </a:move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lnTo>
                    <a:pt x="352" y="778"/>
                  </a:lnTo>
                  <a:cubicBezTo>
                    <a:pt x="352" y="778"/>
                    <a:pt x="352" y="778"/>
                    <a:pt x="352" y="778"/>
                  </a:cubicBezTo>
                  <a:close/>
                  <a:moveTo>
                    <a:pt x="330" y="815"/>
                  </a:moveTo>
                  <a:lnTo>
                    <a:pt x="330" y="815"/>
                  </a:lnTo>
                  <a:cubicBezTo>
                    <a:pt x="330" y="815"/>
                    <a:pt x="330" y="815"/>
                    <a:pt x="330" y="815"/>
                  </a:cubicBezTo>
                  <a:lnTo>
                    <a:pt x="330" y="815"/>
                  </a:lnTo>
                  <a:cubicBezTo>
                    <a:pt x="330" y="815"/>
                    <a:pt x="329" y="815"/>
                    <a:pt x="329" y="816"/>
                  </a:cubicBezTo>
                  <a:cubicBezTo>
                    <a:pt x="329" y="815"/>
                    <a:pt x="330" y="815"/>
                    <a:pt x="330" y="815"/>
                  </a:cubicBezTo>
                  <a:close/>
                  <a:moveTo>
                    <a:pt x="323" y="816"/>
                  </a:moveTo>
                  <a:cubicBezTo>
                    <a:pt x="324" y="816"/>
                    <a:pt x="326" y="820"/>
                    <a:pt x="328" y="824"/>
                  </a:cubicBezTo>
                  <a:lnTo>
                    <a:pt x="328" y="824"/>
                  </a:lnTo>
                  <a:cubicBezTo>
                    <a:pt x="328" y="825"/>
                    <a:pt x="328" y="825"/>
                    <a:pt x="328" y="826"/>
                  </a:cubicBezTo>
                  <a:lnTo>
                    <a:pt x="328" y="826"/>
                  </a:lnTo>
                  <a:cubicBezTo>
                    <a:pt x="327" y="823"/>
                    <a:pt x="326" y="821"/>
                    <a:pt x="325" y="820"/>
                  </a:cubicBezTo>
                  <a:lnTo>
                    <a:pt x="325" y="820"/>
                  </a:lnTo>
                  <a:cubicBezTo>
                    <a:pt x="324" y="817"/>
                    <a:pt x="323" y="816"/>
                    <a:pt x="323" y="816"/>
                  </a:cubicBezTo>
                  <a:close/>
                  <a:moveTo>
                    <a:pt x="326" y="829"/>
                  </a:moveTo>
                  <a:cubicBezTo>
                    <a:pt x="326" y="829"/>
                    <a:pt x="326" y="829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lnTo>
                    <a:pt x="327" y="830"/>
                  </a:lnTo>
                  <a:cubicBezTo>
                    <a:pt x="326" y="829"/>
                    <a:pt x="326" y="829"/>
                    <a:pt x="326" y="829"/>
                  </a:cubicBezTo>
                  <a:close/>
                  <a:moveTo>
                    <a:pt x="327" y="830"/>
                  </a:moveTo>
                  <a:lnTo>
                    <a:pt x="327" y="830"/>
                  </a:lnTo>
                  <a:cubicBezTo>
                    <a:pt x="327" y="830"/>
                    <a:pt x="328" y="831"/>
                    <a:pt x="328" y="831"/>
                  </a:cubicBezTo>
                  <a:lnTo>
                    <a:pt x="328" y="831"/>
                  </a:lnTo>
                  <a:cubicBezTo>
                    <a:pt x="328" y="831"/>
                    <a:pt x="328" y="831"/>
                    <a:pt x="328" y="832"/>
                  </a:cubicBezTo>
                  <a:lnTo>
                    <a:pt x="328" y="832"/>
                  </a:lnTo>
                  <a:cubicBezTo>
                    <a:pt x="328" y="831"/>
                    <a:pt x="328" y="831"/>
                    <a:pt x="327" y="830"/>
                  </a:cubicBezTo>
                  <a:lnTo>
                    <a:pt x="327" y="830"/>
                  </a:lnTo>
                  <a:cubicBezTo>
                    <a:pt x="327" y="830"/>
                    <a:pt x="327" y="830"/>
                    <a:pt x="327" y="830"/>
                  </a:cubicBezTo>
                  <a:close/>
                  <a:moveTo>
                    <a:pt x="332" y="836"/>
                  </a:moveTo>
                  <a:cubicBezTo>
                    <a:pt x="333" y="836"/>
                    <a:pt x="333" y="837"/>
                    <a:pt x="334" y="837"/>
                  </a:cubicBezTo>
                  <a:lnTo>
                    <a:pt x="334" y="837"/>
                  </a:lnTo>
                  <a:cubicBezTo>
                    <a:pt x="333" y="837"/>
                    <a:pt x="333" y="836"/>
                    <a:pt x="333" y="836"/>
                  </a:cubicBezTo>
                  <a:cubicBezTo>
                    <a:pt x="333" y="836"/>
                    <a:pt x="332" y="836"/>
                    <a:pt x="332" y="836"/>
                  </a:cubicBezTo>
                  <a:close/>
                  <a:moveTo>
                    <a:pt x="327" y="836"/>
                  </a:moveTo>
                  <a:cubicBezTo>
                    <a:pt x="327" y="836"/>
                    <a:pt x="331" y="838"/>
                    <a:pt x="336" y="840"/>
                  </a:cubicBezTo>
                  <a:lnTo>
                    <a:pt x="336" y="840"/>
                  </a:lnTo>
                  <a:cubicBezTo>
                    <a:pt x="335" y="839"/>
                    <a:pt x="334" y="838"/>
                    <a:pt x="334" y="837"/>
                  </a:cubicBezTo>
                  <a:lnTo>
                    <a:pt x="334" y="837"/>
                  </a:lnTo>
                  <a:cubicBezTo>
                    <a:pt x="334" y="838"/>
                    <a:pt x="335" y="839"/>
                    <a:pt x="337" y="840"/>
                  </a:cubicBezTo>
                  <a:lnTo>
                    <a:pt x="337" y="840"/>
                  </a:lnTo>
                  <a:cubicBezTo>
                    <a:pt x="336" y="840"/>
                    <a:pt x="336" y="840"/>
                    <a:pt x="336" y="840"/>
                  </a:cubicBezTo>
                  <a:lnTo>
                    <a:pt x="336" y="840"/>
                  </a:lnTo>
                  <a:cubicBezTo>
                    <a:pt x="336" y="840"/>
                    <a:pt x="336" y="840"/>
                    <a:pt x="336" y="840"/>
                  </a:cubicBezTo>
                  <a:cubicBezTo>
                    <a:pt x="329" y="837"/>
                    <a:pt x="327" y="836"/>
                    <a:pt x="327" y="836"/>
                  </a:cubicBezTo>
                  <a:close/>
                  <a:moveTo>
                    <a:pt x="336" y="840"/>
                  </a:moveTo>
                  <a:lnTo>
                    <a:pt x="336" y="840"/>
                  </a:lnTo>
                  <a:cubicBezTo>
                    <a:pt x="336" y="840"/>
                    <a:pt x="337" y="840"/>
                    <a:pt x="337" y="841"/>
                  </a:cubicBezTo>
                  <a:lnTo>
                    <a:pt x="337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1"/>
                    <a:pt x="338" y="841"/>
                    <a:pt x="338" y="841"/>
                  </a:cubicBezTo>
                  <a:lnTo>
                    <a:pt x="338" y="841"/>
                  </a:lnTo>
                  <a:cubicBezTo>
                    <a:pt x="338" y="842"/>
                    <a:pt x="339" y="842"/>
                    <a:pt x="339" y="843"/>
                  </a:cubicBezTo>
                  <a:lnTo>
                    <a:pt x="339" y="843"/>
                  </a:lnTo>
                  <a:cubicBezTo>
                    <a:pt x="330" y="843"/>
                    <a:pt x="332" y="842"/>
                    <a:pt x="338" y="841"/>
                  </a:cubicBezTo>
                  <a:lnTo>
                    <a:pt x="338" y="841"/>
                  </a:lnTo>
                  <a:cubicBezTo>
                    <a:pt x="337" y="841"/>
                    <a:pt x="337" y="840"/>
                    <a:pt x="336" y="840"/>
                  </a:cubicBezTo>
                  <a:close/>
                  <a:moveTo>
                    <a:pt x="342" y="842"/>
                  </a:moveTo>
                  <a:cubicBezTo>
                    <a:pt x="346" y="843"/>
                    <a:pt x="349" y="843"/>
                    <a:pt x="353" y="843"/>
                  </a:cubicBezTo>
                  <a:lnTo>
                    <a:pt x="343" y="843"/>
                  </a:lnTo>
                  <a:cubicBezTo>
                    <a:pt x="343" y="843"/>
                    <a:pt x="343" y="842"/>
                    <a:pt x="342" y="842"/>
                  </a:cubicBezTo>
                  <a:close/>
                  <a:moveTo>
                    <a:pt x="353" y="779"/>
                  </a:moveTo>
                  <a:cubicBezTo>
                    <a:pt x="359" y="782"/>
                    <a:pt x="364" y="785"/>
                    <a:pt x="370" y="788"/>
                  </a:cubicBezTo>
                  <a:cubicBezTo>
                    <a:pt x="374" y="790"/>
                    <a:pt x="387" y="799"/>
                    <a:pt x="393" y="803"/>
                  </a:cubicBezTo>
                  <a:lnTo>
                    <a:pt x="393" y="803"/>
                  </a:lnTo>
                  <a:cubicBezTo>
                    <a:pt x="409" y="817"/>
                    <a:pt x="425" y="831"/>
                    <a:pt x="440" y="845"/>
                  </a:cubicBezTo>
                  <a:lnTo>
                    <a:pt x="440" y="845"/>
                  </a:lnTo>
                  <a:cubicBezTo>
                    <a:pt x="426" y="845"/>
                    <a:pt x="412" y="846"/>
                    <a:pt x="397" y="846"/>
                  </a:cubicBezTo>
                  <a:cubicBezTo>
                    <a:pt x="384" y="846"/>
                    <a:pt x="370" y="846"/>
                    <a:pt x="360" y="843"/>
                  </a:cubicBezTo>
                  <a:lnTo>
                    <a:pt x="353" y="843"/>
                  </a:lnTo>
                  <a:cubicBezTo>
                    <a:pt x="350" y="842"/>
                    <a:pt x="345" y="841"/>
                    <a:pt x="341" y="841"/>
                  </a:cubicBezTo>
                  <a:lnTo>
                    <a:pt x="341" y="841"/>
                  </a:lnTo>
                  <a:cubicBezTo>
                    <a:pt x="342" y="842"/>
                    <a:pt x="342" y="842"/>
                    <a:pt x="342" y="842"/>
                  </a:cubicBezTo>
                  <a:lnTo>
                    <a:pt x="342" y="842"/>
                  </a:lnTo>
                  <a:cubicBezTo>
                    <a:pt x="342" y="842"/>
                    <a:pt x="342" y="842"/>
                    <a:pt x="341" y="842"/>
                  </a:cubicBezTo>
                  <a:lnTo>
                    <a:pt x="341" y="842"/>
                  </a:lnTo>
                  <a:cubicBezTo>
                    <a:pt x="343" y="843"/>
                    <a:pt x="343" y="843"/>
                    <a:pt x="343" y="843"/>
                  </a:cubicBezTo>
                  <a:cubicBezTo>
                    <a:pt x="342" y="843"/>
                    <a:pt x="342" y="843"/>
                    <a:pt x="341" y="843"/>
                  </a:cubicBezTo>
                  <a:lnTo>
                    <a:pt x="341" y="843"/>
                  </a:lnTo>
                  <a:cubicBezTo>
                    <a:pt x="347" y="849"/>
                    <a:pt x="349" y="851"/>
                    <a:pt x="349" y="851"/>
                  </a:cubicBezTo>
                  <a:cubicBezTo>
                    <a:pt x="349" y="851"/>
                    <a:pt x="346" y="849"/>
                    <a:pt x="343" y="846"/>
                  </a:cubicBezTo>
                  <a:lnTo>
                    <a:pt x="343" y="846"/>
                  </a:lnTo>
                  <a:cubicBezTo>
                    <a:pt x="345" y="848"/>
                    <a:pt x="346" y="849"/>
                    <a:pt x="346" y="849"/>
                  </a:cubicBezTo>
                  <a:cubicBezTo>
                    <a:pt x="345" y="849"/>
                    <a:pt x="344" y="847"/>
                    <a:pt x="339" y="843"/>
                  </a:cubicBezTo>
                  <a:lnTo>
                    <a:pt x="339" y="843"/>
                  </a:lnTo>
                  <a:cubicBezTo>
                    <a:pt x="339" y="843"/>
                    <a:pt x="340" y="843"/>
                    <a:pt x="340" y="843"/>
                  </a:cubicBezTo>
                  <a:lnTo>
                    <a:pt x="340" y="843"/>
                  </a:lnTo>
                  <a:cubicBezTo>
                    <a:pt x="341" y="844"/>
                    <a:pt x="342" y="845"/>
                    <a:pt x="343" y="846"/>
                  </a:cubicBezTo>
                  <a:lnTo>
                    <a:pt x="343" y="846"/>
                  </a:lnTo>
                  <a:cubicBezTo>
                    <a:pt x="342" y="845"/>
                    <a:pt x="342" y="844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1" y="843"/>
                    <a:pt x="341" y="843"/>
                    <a:pt x="341" y="843"/>
                  </a:cubicBezTo>
                  <a:lnTo>
                    <a:pt x="341" y="843"/>
                  </a:lnTo>
                  <a:cubicBezTo>
                    <a:pt x="340" y="842"/>
                    <a:pt x="340" y="842"/>
                    <a:pt x="340" y="842"/>
                  </a:cubicBezTo>
                  <a:lnTo>
                    <a:pt x="340" y="842"/>
                  </a:lnTo>
                  <a:cubicBezTo>
                    <a:pt x="340" y="842"/>
                    <a:pt x="341" y="842"/>
                    <a:pt x="341" y="842"/>
                  </a:cubicBezTo>
                  <a:lnTo>
                    <a:pt x="341" y="842"/>
                  </a:lnTo>
                  <a:cubicBezTo>
                    <a:pt x="341" y="842"/>
                    <a:pt x="341" y="842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40" y="841"/>
                    <a:pt x="341" y="841"/>
                    <a:pt x="341" y="841"/>
                  </a:cubicBezTo>
                  <a:cubicBezTo>
                    <a:pt x="341" y="841"/>
                    <a:pt x="341" y="841"/>
                    <a:pt x="341" y="841"/>
                  </a:cubicBezTo>
                  <a:lnTo>
                    <a:pt x="341" y="841"/>
                  </a:lnTo>
                  <a:cubicBezTo>
                    <a:pt x="340" y="841"/>
                    <a:pt x="340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40" y="841"/>
                  </a:cubicBezTo>
                  <a:lnTo>
                    <a:pt x="340" y="841"/>
                  </a:lnTo>
                  <a:cubicBezTo>
                    <a:pt x="339" y="841"/>
                    <a:pt x="339" y="841"/>
                    <a:pt x="339" y="841"/>
                  </a:cubicBezTo>
                  <a:lnTo>
                    <a:pt x="339" y="841"/>
                  </a:lnTo>
                  <a:cubicBezTo>
                    <a:pt x="337" y="839"/>
                    <a:pt x="334" y="836"/>
                    <a:pt x="331" y="833"/>
                  </a:cubicBezTo>
                  <a:lnTo>
                    <a:pt x="331" y="833"/>
                  </a:lnTo>
                  <a:cubicBezTo>
                    <a:pt x="331" y="834"/>
                    <a:pt x="332" y="835"/>
                    <a:pt x="332" y="836"/>
                  </a:cubicBezTo>
                  <a:lnTo>
                    <a:pt x="332" y="836"/>
                  </a:lnTo>
                  <a:cubicBezTo>
                    <a:pt x="331" y="835"/>
                    <a:pt x="330" y="834"/>
                    <a:pt x="330" y="833"/>
                  </a:cubicBezTo>
                  <a:lnTo>
                    <a:pt x="330" y="833"/>
                  </a:lnTo>
                  <a:cubicBezTo>
                    <a:pt x="330" y="833"/>
                    <a:pt x="330" y="833"/>
                    <a:pt x="330" y="832"/>
                  </a:cubicBezTo>
                  <a:lnTo>
                    <a:pt x="330" y="832"/>
                  </a:lnTo>
                  <a:cubicBezTo>
                    <a:pt x="330" y="833"/>
                    <a:pt x="330" y="833"/>
                    <a:pt x="331" y="833"/>
                  </a:cubicBezTo>
                  <a:lnTo>
                    <a:pt x="331" y="833"/>
                  </a:lnTo>
                  <a:cubicBezTo>
                    <a:pt x="330" y="833"/>
                    <a:pt x="330" y="832"/>
                    <a:pt x="330" y="831"/>
                  </a:cubicBezTo>
                  <a:lnTo>
                    <a:pt x="330" y="831"/>
                  </a:lnTo>
                  <a:cubicBezTo>
                    <a:pt x="330" y="831"/>
                    <a:pt x="329" y="830"/>
                    <a:pt x="329" y="829"/>
                  </a:cubicBezTo>
                  <a:lnTo>
                    <a:pt x="329" y="829"/>
                  </a:lnTo>
                  <a:cubicBezTo>
                    <a:pt x="332" y="833"/>
                    <a:pt x="333" y="835"/>
                    <a:pt x="333" y="835"/>
                  </a:cubicBezTo>
                  <a:cubicBezTo>
                    <a:pt x="334" y="835"/>
                    <a:pt x="332" y="831"/>
                    <a:pt x="329" y="827"/>
                  </a:cubicBezTo>
                  <a:lnTo>
                    <a:pt x="329" y="827"/>
                  </a:lnTo>
                  <a:cubicBezTo>
                    <a:pt x="329" y="828"/>
                    <a:pt x="329" y="828"/>
                    <a:pt x="329" y="829"/>
                  </a:cubicBezTo>
                  <a:cubicBezTo>
                    <a:pt x="329" y="828"/>
                    <a:pt x="329" y="828"/>
                    <a:pt x="328" y="827"/>
                  </a:cubicBezTo>
                  <a:lnTo>
                    <a:pt x="328" y="827"/>
                  </a:lnTo>
                  <a:cubicBezTo>
                    <a:pt x="329" y="827"/>
                    <a:pt x="329" y="826"/>
                    <a:pt x="329" y="826"/>
                  </a:cubicBezTo>
                  <a:lnTo>
                    <a:pt x="329" y="826"/>
                  </a:lnTo>
                  <a:cubicBezTo>
                    <a:pt x="329" y="826"/>
                    <a:pt x="329" y="827"/>
                    <a:pt x="329" y="827"/>
                  </a:cubicBezTo>
                  <a:lnTo>
                    <a:pt x="329" y="827"/>
                  </a:lnTo>
                  <a:cubicBezTo>
                    <a:pt x="330" y="826"/>
                    <a:pt x="330" y="825"/>
                    <a:pt x="330" y="823"/>
                  </a:cubicBezTo>
                  <a:lnTo>
                    <a:pt x="330" y="823"/>
                  </a:lnTo>
                  <a:cubicBezTo>
                    <a:pt x="333" y="816"/>
                    <a:pt x="340" y="802"/>
                    <a:pt x="339" y="802"/>
                  </a:cubicBezTo>
                  <a:lnTo>
                    <a:pt x="339" y="802"/>
                  </a:lnTo>
                  <a:cubicBezTo>
                    <a:pt x="339" y="802"/>
                    <a:pt x="336" y="805"/>
                    <a:pt x="330" y="814"/>
                  </a:cubicBezTo>
                  <a:lnTo>
                    <a:pt x="330" y="814"/>
                  </a:lnTo>
                  <a:cubicBezTo>
                    <a:pt x="330" y="814"/>
                    <a:pt x="330" y="814"/>
                    <a:pt x="330" y="814"/>
                  </a:cubicBezTo>
                  <a:lnTo>
                    <a:pt x="330" y="814"/>
                  </a:lnTo>
                  <a:cubicBezTo>
                    <a:pt x="333" y="807"/>
                    <a:pt x="337" y="801"/>
                    <a:pt x="343" y="795"/>
                  </a:cubicBezTo>
                  <a:cubicBezTo>
                    <a:pt x="343" y="793"/>
                    <a:pt x="347" y="787"/>
                    <a:pt x="350" y="781"/>
                  </a:cubicBezTo>
                  <a:lnTo>
                    <a:pt x="350" y="781"/>
                  </a:lnTo>
                  <a:cubicBezTo>
                    <a:pt x="351" y="781"/>
                    <a:pt x="352" y="780"/>
                    <a:pt x="353" y="779"/>
                  </a:cubicBezTo>
                  <a:close/>
                  <a:moveTo>
                    <a:pt x="593" y="849"/>
                  </a:moveTo>
                  <a:lnTo>
                    <a:pt x="593" y="849"/>
                  </a:lnTo>
                  <a:cubicBezTo>
                    <a:pt x="626" y="853"/>
                    <a:pt x="635" y="854"/>
                    <a:pt x="633" y="854"/>
                  </a:cubicBezTo>
                  <a:cubicBezTo>
                    <a:pt x="633" y="854"/>
                    <a:pt x="633" y="854"/>
                    <a:pt x="632" y="854"/>
                  </a:cubicBezTo>
                  <a:lnTo>
                    <a:pt x="632" y="854"/>
                  </a:lnTo>
                  <a:cubicBezTo>
                    <a:pt x="619" y="852"/>
                    <a:pt x="607" y="851"/>
                    <a:pt x="593" y="849"/>
                  </a:cubicBezTo>
                  <a:close/>
                  <a:moveTo>
                    <a:pt x="1004" y="1387"/>
                  </a:moveTo>
                  <a:cubicBezTo>
                    <a:pt x="1015" y="1389"/>
                    <a:pt x="1018" y="1389"/>
                    <a:pt x="1017" y="1389"/>
                  </a:cubicBezTo>
                  <a:cubicBezTo>
                    <a:pt x="1015" y="1389"/>
                    <a:pt x="1005" y="1388"/>
                    <a:pt x="995" y="1387"/>
                  </a:cubicBezTo>
                  <a:close/>
                  <a:moveTo>
                    <a:pt x="669" y="0"/>
                  </a:moveTo>
                  <a:cubicBezTo>
                    <a:pt x="624" y="0"/>
                    <a:pt x="583" y="14"/>
                    <a:pt x="549" y="44"/>
                  </a:cubicBezTo>
                  <a:cubicBezTo>
                    <a:pt x="418" y="164"/>
                    <a:pt x="511" y="380"/>
                    <a:pt x="559" y="517"/>
                  </a:cubicBezTo>
                  <a:cubicBezTo>
                    <a:pt x="563" y="528"/>
                    <a:pt x="567" y="539"/>
                    <a:pt x="571" y="549"/>
                  </a:cubicBezTo>
                  <a:lnTo>
                    <a:pt x="571" y="549"/>
                  </a:lnTo>
                  <a:cubicBezTo>
                    <a:pt x="499" y="503"/>
                    <a:pt x="418" y="469"/>
                    <a:pt x="340" y="469"/>
                  </a:cubicBezTo>
                  <a:cubicBezTo>
                    <a:pt x="276" y="469"/>
                    <a:pt x="214" y="491"/>
                    <a:pt x="158" y="548"/>
                  </a:cubicBezTo>
                  <a:cubicBezTo>
                    <a:pt x="32" y="675"/>
                    <a:pt x="0" y="881"/>
                    <a:pt x="124" y="1017"/>
                  </a:cubicBezTo>
                  <a:cubicBezTo>
                    <a:pt x="134" y="1028"/>
                    <a:pt x="144" y="1038"/>
                    <a:pt x="155" y="1045"/>
                  </a:cubicBezTo>
                  <a:cubicBezTo>
                    <a:pt x="162" y="1052"/>
                    <a:pt x="177" y="1071"/>
                    <a:pt x="178" y="1071"/>
                  </a:cubicBezTo>
                  <a:cubicBezTo>
                    <a:pt x="178" y="1071"/>
                    <a:pt x="175" y="1068"/>
                    <a:pt x="168" y="1058"/>
                  </a:cubicBezTo>
                  <a:lnTo>
                    <a:pt x="168" y="1058"/>
                  </a:lnTo>
                  <a:cubicBezTo>
                    <a:pt x="171" y="1062"/>
                    <a:pt x="175" y="1066"/>
                    <a:pt x="179" y="1072"/>
                  </a:cubicBezTo>
                  <a:cubicBezTo>
                    <a:pt x="199" y="1096"/>
                    <a:pt x="223" y="1117"/>
                    <a:pt x="247" y="1141"/>
                  </a:cubicBezTo>
                  <a:cubicBezTo>
                    <a:pt x="319" y="1210"/>
                    <a:pt x="397" y="1268"/>
                    <a:pt x="494" y="1302"/>
                  </a:cubicBezTo>
                  <a:cubicBezTo>
                    <a:pt x="596" y="1336"/>
                    <a:pt x="696" y="1354"/>
                    <a:pt x="802" y="1367"/>
                  </a:cubicBezTo>
                  <a:cubicBezTo>
                    <a:pt x="843" y="1371"/>
                    <a:pt x="884" y="1374"/>
                    <a:pt x="925" y="1381"/>
                  </a:cubicBezTo>
                  <a:cubicBezTo>
                    <a:pt x="946" y="1381"/>
                    <a:pt x="963" y="1384"/>
                    <a:pt x="981" y="1387"/>
                  </a:cubicBezTo>
                  <a:lnTo>
                    <a:pt x="984" y="1387"/>
                  </a:lnTo>
                  <a:cubicBezTo>
                    <a:pt x="1000" y="1390"/>
                    <a:pt x="1017" y="1391"/>
                    <a:pt x="1034" y="1391"/>
                  </a:cubicBezTo>
                  <a:cubicBezTo>
                    <a:pt x="1096" y="1391"/>
                    <a:pt x="1160" y="1374"/>
                    <a:pt x="1206" y="1332"/>
                  </a:cubicBezTo>
                  <a:lnTo>
                    <a:pt x="1206" y="1332"/>
                  </a:lnTo>
                  <a:cubicBezTo>
                    <a:pt x="1246" y="1304"/>
                    <a:pt x="1274" y="1258"/>
                    <a:pt x="1283" y="1209"/>
                  </a:cubicBezTo>
                  <a:lnTo>
                    <a:pt x="1283" y="1209"/>
                  </a:lnTo>
                  <a:cubicBezTo>
                    <a:pt x="1354" y="1167"/>
                    <a:pt x="1399" y="1104"/>
                    <a:pt x="1433" y="1021"/>
                  </a:cubicBezTo>
                  <a:cubicBezTo>
                    <a:pt x="1450" y="973"/>
                    <a:pt x="1471" y="922"/>
                    <a:pt x="1491" y="873"/>
                  </a:cubicBezTo>
                  <a:cubicBezTo>
                    <a:pt x="1501" y="846"/>
                    <a:pt x="1512" y="822"/>
                    <a:pt x="1522" y="798"/>
                  </a:cubicBezTo>
                  <a:cubicBezTo>
                    <a:pt x="1525" y="785"/>
                    <a:pt x="1532" y="771"/>
                    <a:pt x="1539" y="754"/>
                  </a:cubicBezTo>
                  <a:lnTo>
                    <a:pt x="1539" y="754"/>
                  </a:lnTo>
                  <a:cubicBezTo>
                    <a:pt x="1536" y="760"/>
                    <a:pt x="1535" y="763"/>
                    <a:pt x="1535" y="763"/>
                  </a:cubicBezTo>
                  <a:cubicBezTo>
                    <a:pt x="1534" y="763"/>
                    <a:pt x="1537" y="755"/>
                    <a:pt x="1545" y="740"/>
                  </a:cubicBezTo>
                  <a:cubicBezTo>
                    <a:pt x="1566" y="702"/>
                    <a:pt x="1587" y="661"/>
                    <a:pt x="1607" y="617"/>
                  </a:cubicBezTo>
                  <a:cubicBezTo>
                    <a:pt x="1686" y="432"/>
                    <a:pt x="1713" y="182"/>
                    <a:pt x="1508" y="65"/>
                  </a:cubicBezTo>
                  <a:cubicBezTo>
                    <a:pt x="1457" y="36"/>
                    <a:pt x="1407" y="24"/>
                    <a:pt x="1359" y="24"/>
                  </a:cubicBezTo>
                  <a:cubicBezTo>
                    <a:pt x="1187" y="24"/>
                    <a:pt x="1032" y="179"/>
                    <a:pt x="947" y="326"/>
                  </a:cubicBezTo>
                  <a:lnTo>
                    <a:pt x="947" y="326"/>
                  </a:lnTo>
                  <a:cubicBezTo>
                    <a:pt x="908" y="250"/>
                    <a:pt x="861" y="177"/>
                    <a:pt x="809" y="106"/>
                  </a:cubicBezTo>
                  <a:cubicBezTo>
                    <a:pt x="772" y="58"/>
                    <a:pt x="740" y="3"/>
                    <a:pt x="66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0" name="Google Shape;2170;p26"/>
            <p:cNvSpPr/>
            <p:nvPr/>
          </p:nvSpPr>
          <p:spPr>
            <a:xfrm>
              <a:off x="14662675" y="3344500"/>
              <a:ext cx="131575" cy="147725"/>
            </a:xfrm>
            <a:custGeom>
              <a:avLst/>
              <a:gdLst/>
              <a:ahLst/>
              <a:cxnLst/>
              <a:rect l="l" t="t" r="r" b="b"/>
              <a:pathLst>
                <a:path w="5263" h="5909" extrusionOk="0">
                  <a:moveTo>
                    <a:pt x="2450" y="1"/>
                  </a:moveTo>
                  <a:cubicBezTo>
                    <a:pt x="1803" y="1"/>
                    <a:pt x="1177" y="281"/>
                    <a:pt x="743" y="802"/>
                  </a:cubicBezTo>
                  <a:cubicBezTo>
                    <a:pt x="0" y="1693"/>
                    <a:pt x="123" y="2826"/>
                    <a:pt x="538" y="3841"/>
                  </a:cubicBezTo>
                  <a:cubicBezTo>
                    <a:pt x="764" y="4403"/>
                    <a:pt x="1086" y="4944"/>
                    <a:pt x="1555" y="5339"/>
                  </a:cubicBezTo>
                  <a:cubicBezTo>
                    <a:pt x="1781" y="5527"/>
                    <a:pt x="2028" y="5688"/>
                    <a:pt x="2299" y="5797"/>
                  </a:cubicBezTo>
                  <a:cubicBezTo>
                    <a:pt x="2536" y="5896"/>
                    <a:pt x="2753" y="5908"/>
                    <a:pt x="2986" y="5908"/>
                  </a:cubicBezTo>
                  <a:cubicBezTo>
                    <a:pt x="3060" y="5908"/>
                    <a:pt x="3135" y="5907"/>
                    <a:pt x="3214" y="5907"/>
                  </a:cubicBezTo>
                  <a:cubicBezTo>
                    <a:pt x="3348" y="5904"/>
                    <a:pt x="3348" y="5701"/>
                    <a:pt x="3214" y="5695"/>
                  </a:cubicBezTo>
                  <a:cubicBezTo>
                    <a:pt x="2761" y="5674"/>
                    <a:pt x="2220" y="5362"/>
                    <a:pt x="1884" y="5075"/>
                  </a:cubicBezTo>
                  <a:cubicBezTo>
                    <a:pt x="1521" y="4766"/>
                    <a:pt x="1240" y="4365"/>
                    <a:pt x="1028" y="3941"/>
                  </a:cubicBezTo>
                  <a:cubicBezTo>
                    <a:pt x="614" y="3111"/>
                    <a:pt x="339" y="2080"/>
                    <a:pt x="873" y="1248"/>
                  </a:cubicBezTo>
                  <a:cubicBezTo>
                    <a:pt x="1232" y="692"/>
                    <a:pt x="1822" y="379"/>
                    <a:pt x="2446" y="379"/>
                  </a:cubicBezTo>
                  <a:cubicBezTo>
                    <a:pt x="2637" y="379"/>
                    <a:pt x="2833" y="408"/>
                    <a:pt x="3025" y="470"/>
                  </a:cubicBezTo>
                  <a:cubicBezTo>
                    <a:pt x="3889" y="744"/>
                    <a:pt x="4450" y="1521"/>
                    <a:pt x="4626" y="2385"/>
                  </a:cubicBezTo>
                  <a:cubicBezTo>
                    <a:pt x="4728" y="2892"/>
                    <a:pt x="4694" y="3423"/>
                    <a:pt x="4533" y="3913"/>
                  </a:cubicBezTo>
                  <a:cubicBezTo>
                    <a:pt x="4362" y="4437"/>
                    <a:pt x="4006" y="4890"/>
                    <a:pt x="3862" y="5424"/>
                  </a:cubicBezTo>
                  <a:cubicBezTo>
                    <a:pt x="3828" y="5547"/>
                    <a:pt x="3922" y="5628"/>
                    <a:pt x="4020" y="5628"/>
                  </a:cubicBezTo>
                  <a:cubicBezTo>
                    <a:pt x="4073" y="5628"/>
                    <a:pt x="4127" y="5605"/>
                    <a:pt x="4163" y="5551"/>
                  </a:cubicBezTo>
                  <a:cubicBezTo>
                    <a:pt x="4803" y="4594"/>
                    <a:pt x="5263" y="3571"/>
                    <a:pt x="5070" y="2399"/>
                  </a:cubicBezTo>
                  <a:cubicBezTo>
                    <a:pt x="4903" y="1381"/>
                    <a:pt x="4214" y="508"/>
                    <a:pt x="3241" y="144"/>
                  </a:cubicBezTo>
                  <a:cubicBezTo>
                    <a:pt x="2982" y="48"/>
                    <a:pt x="2714" y="1"/>
                    <a:pt x="245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1" name="Google Shape;2171;p26"/>
            <p:cNvSpPr/>
            <p:nvPr/>
          </p:nvSpPr>
          <p:spPr>
            <a:xfrm rot="130776">
              <a:off x="15076887" y="3765840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172" name="Google Shape;2172;p26"/>
          <p:cNvGrpSpPr/>
          <p:nvPr/>
        </p:nvGrpSpPr>
        <p:grpSpPr>
          <a:xfrm rot="9931168">
            <a:off x="-6704" y="-901925"/>
            <a:ext cx="1613877" cy="2170224"/>
            <a:chOff x="7570415" y="3649325"/>
            <a:chExt cx="1505790" cy="2024569"/>
          </a:xfrm>
        </p:grpSpPr>
        <p:sp>
          <p:nvSpPr>
            <p:cNvPr id="2173" name="Google Shape;2173;p26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4" name="Google Shape;2174;p26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5" name="Google Shape;2175;p26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6" name="Google Shape;2176;p26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7" name="Google Shape;2177;p26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8" name="Google Shape;2178;p26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79" name="Google Shape;2179;p26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0" name="Google Shape;2180;p26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1" name="Google Shape;2181;p26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2" name="Google Shape;2182;p26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3" name="Google Shape;2183;p26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4" name="Google Shape;2184;p26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5" name="Google Shape;2185;p26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6" name="Google Shape;2186;p26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7" name="Google Shape;2187;p26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8" name="Google Shape;2188;p26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89" name="Google Shape;2189;p26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0" name="Google Shape;2190;p26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1" name="Google Shape;2191;p26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2" name="Google Shape;2192;p26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3" name="Google Shape;2193;p26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4" name="Google Shape;2194;p26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195" name="Google Shape;2195;p26"/>
          <p:cNvSpPr/>
          <p:nvPr/>
        </p:nvSpPr>
        <p:spPr>
          <a:xfrm rot="10800000">
            <a:off x="-329720" y="6138006"/>
            <a:ext cx="1289709" cy="1429109"/>
          </a:xfrm>
          <a:custGeom>
            <a:avLst/>
            <a:gdLst/>
            <a:ahLst/>
            <a:cxnLst/>
            <a:rect l="l" t="t" r="r" b="b"/>
            <a:pathLst>
              <a:path w="30124" h="33380" extrusionOk="0">
                <a:moveTo>
                  <a:pt x="15056" y="1"/>
                </a:moveTo>
                <a:cubicBezTo>
                  <a:pt x="12925" y="1"/>
                  <a:pt x="10753" y="404"/>
                  <a:pt x="8680" y="910"/>
                </a:cubicBezTo>
                <a:cubicBezTo>
                  <a:pt x="6168" y="1517"/>
                  <a:pt x="3501" y="2363"/>
                  <a:pt x="1894" y="4410"/>
                </a:cubicBezTo>
                <a:cubicBezTo>
                  <a:pt x="1" y="6792"/>
                  <a:pt x="48" y="10149"/>
                  <a:pt x="536" y="13162"/>
                </a:cubicBezTo>
                <a:cubicBezTo>
                  <a:pt x="1608" y="19686"/>
                  <a:pt x="5489" y="33283"/>
                  <a:pt x="13645" y="33378"/>
                </a:cubicBezTo>
                <a:cubicBezTo>
                  <a:pt x="13697" y="33379"/>
                  <a:pt x="13749" y="33379"/>
                  <a:pt x="13801" y="33379"/>
                </a:cubicBezTo>
                <a:cubicBezTo>
                  <a:pt x="16151" y="33379"/>
                  <a:pt x="18443" y="32595"/>
                  <a:pt x="20586" y="31640"/>
                </a:cubicBezTo>
                <a:cubicBezTo>
                  <a:pt x="23599" y="30283"/>
                  <a:pt x="26575" y="28413"/>
                  <a:pt x="28206" y="25520"/>
                </a:cubicBezTo>
                <a:cubicBezTo>
                  <a:pt x="30123" y="22103"/>
                  <a:pt x="29778" y="17876"/>
                  <a:pt x="28921" y="14054"/>
                </a:cubicBezTo>
                <a:cubicBezTo>
                  <a:pt x="27683" y="8613"/>
                  <a:pt x="24980" y="2886"/>
                  <a:pt x="19801" y="839"/>
                </a:cubicBezTo>
                <a:cubicBezTo>
                  <a:pt x="18285" y="235"/>
                  <a:pt x="16683" y="1"/>
                  <a:pt x="15056" y="1"/>
                </a:cubicBezTo>
                <a:close/>
              </a:path>
            </a:pathLst>
          </a:custGeom>
          <a:solidFill>
            <a:srgbClr val="253038">
              <a:alpha val="7412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196" name="Google Shape;2196;p26"/>
          <p:cNvGrpSpPr/>
          <p:nvPr/>
        </p:nvGrpSpPr>
        <p:grpSpPr>
          <a:xfrm flipH="1">
            <a:off x="140137" y="5790172"/>
            <a:ext cx="605124" cy="695673"/>
            <a:chOff x="281307" y="508728"/>
            <a:chExt cx="453843" cy="521755"/>
          </a:xfrm>
        </p:grpSpPr>
        <p:sp>
          <p:nvSpPr>
            <p:cNvPr id="2197" name="Google Shape;2197;p26"/>
            <p:cNvSpPr/>
            <p:nvPr/>
          </p:nvSpPr>
          <p:spPr>
            <a:xfrm>
              <a:off x="431454" y="766282"/>
              <a:ext cx="70481" cy="59564"/>
            </a:xfrm>
            <a:custGeom>
              <a:avLst/>
              <a:gdLst/>
              <a:ahLst/>
              <a:cxnLst/>
              <a:rect l="l" t="t" r="r" b="b"/>
              <a:pathLst>
                <a:path w="2195" h="1855" extrusionOk="0">
                  <a:moveTo>
                    <a:pt x="1240" y="0"/>
                  </a:moveTo>
                  <a:cubicBezTo>
                    <a:pt x="971" y="0"/>
                    <a:pt x="717" y="135"/>
                    <a:pt x="537" y="338"/>
                  </a:cubicBezTo>
                  <a:lnTo>
                    <a:pt x="537" y="338"/>
                  </a:lnTo>
                  <a:cubicBezTo>
                    <a:pt x="11" y="422"/>
                    <a:pt x="1" y="1373"/>
                    <a:pt x="528" y="1513"/>
                  </a:cubicBezTo>
                  <a:lnTo>
                    <a:pt x="528" y="1513"/>
                  </a:lnTo>
                  <a:cubicBezTo>
                    <a:pt x="702" y="1724"/>
                    <a:pt x="949" y="1855"/>
                    <a:pt x="1233" y="1855"/>
                  </a:cubicBezTo>
                  <a:cubicBezTo>
                    <a:pt x="1275" y="1855"/>
                    <a:pt x="1317" y="1852"/>
                    <a:pt x="1361" y="1846"/>
                  </a:cubicBezTo>
                  <a:cubicBezTo>
                    <a:pt x="1790" y="1775"/>
                    <a:pt x="2194" y="1394"/>
                    <a:pt x="2159" y="929"/>
                  </a:cubicBezTo>
                  <a:cubicBezTo>
                    <a:pt x="2147" y="501"/>
                    <a:pt x="1873" y="179"/>
                    <a:pt x="1480" y="36"/>
                  </a:cubicBezTo>
                  <a:cubicBezTo>
                    <a:pt x="1400" y="12"/>
                    <a:pt x="1319" y="0"/>
                    <a:pt x="124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8" name="Google Shape;2198;p26"/>
            <p:cNvSpPr/>
            <p:nvPr/>
          </p:nvSpPr>
          <p:spPr>
            <a:xfrm>
              <a:off x="448376" y="508728"/>
              <a:ext cx="138426" cy="133545"/>
            </a:xfrm>
            <a:custGeom>
              <a:avLst/>
              <a:gdLst/>
              <a:ahLst/>
              <a:cxnLst/>
              <a:rect l="l" t="t" r="r" b="b"/>
              <a:pathLst>
                <a:path w="4311" h="4159" extrusionOk="0">
                  <a:moveTo>
                    <a:pt x="2758" y="0"/>
                  </a:moveTo>
                  <a:cubicBezTo>
                    <a:pt x="2716" y="0"/>
                    <a:pt x="2674" y="3"/>
                    <a:pt x="2632" y="9"/>
                  </a:cubicBezTo>
                  <a:cubicBezTo>
                    <a:pt x="2516" y="25"/>
                    <a:pt x="2400" y="39"/>
                    <a:pt x="2284" y="55"/>
                  </a:cubicBezTo>
                  <a:lnTo>
                    <a:pt x="2284" y="55"/>
                  </a:lnTo>
                  <a:cubicBezTo>
                    <a:pt x="2257" y="53"/>
                    <a:pt x="2230" y="50"/>
                    <a:pt x="2203" y="45"/>
                  </a:cubicBezTo>
                  <a:cubicBezTo>
                    <a:pt x="2025" y="68"/>
                    <a:pt x="1846" y="80"/>
                    <a:pt x="1644" y="116"/>
                  </a:cubicBezTo>
                  <a:cubicBezTo>
                    <a:pt x="1489" y="187"/>
                    <a:pt x="1322" y="247"/>
                    <a:pt x="1155" y="318"/>
                  </a:cubicBezTo>
                  <a:cubicBezTo>
                    <a:pt x="774" y="533"/>
                    <a:pt x="489" y="914"/>
                    <a:pt x="310" y="1307"/>
                  </a:cubicBezTo>
                  <a:cubicBezTo>
                    <a:pt x="1" y="2033"/>
                    <a:pt x="132" y="2985"/>
                    <a:pt x="739" y="3557"/>
                  </a:cubicBezTo>
                  <a:cubicBezTo>
                    <a:pt x="1149" y="3931"/>
                    <a:pt x="1686" y="4158"/>
                    <a:pt x="2236" y="4158"/>
                  </a:cubicBezTo>
                  <a:cubicBezTo>
                    <a:pt x="2403" y="4158"/>
                    <a:pt x="2572" y="4137"/>
                    <a:pt x="2739" y="4093"/>
                  </a:cubicBezTo>
                  <a:cubicBezTo>
                    <a:pt x="3168" y="3974"/>
                    <a:pt x="3537" y="3700"/>
                    <a:pt x="3811" y="3343"/>
                  </a:cubicBezTo>
                  <a:cubicBezTo>
                    <a:pt x="4061" y="2985"/>
                    <a:pt x="4287" y="2509"/>
                    <a:pt x="4239" y="2081"/>
                  </a:cubicBezTo>
                  <a:cubicBezTo>
                    <a:pt x="4239" y="2031"/>
                    <a:pt x="4231" y="1982"/>
                    <a:pt x="4228" y="1933"/>
                  </a:cubicBezTo>
                  <a:lnTo>
                    <a:pt x="4228" y="1933"/>
                  </a:lnTo>
                  <a:cubicBezTo>
                    <a:pt x="4242" y="1840"/>
                    <a:pt x="4254" y="1747"/>
                    <a:pt x="4263" y="1652"/>
                  </a:cubicBezTo>
                  <a:cubicBezTo>
                    <a:pt x="4311" y="1271"/>
                    <a:pt x="4061" y="723"/>
                    <a:pt x="3787" y="485"/>
                  </a:cubicBezTo>
                  <a:cubicBezTo>
                    <a:pt x="3519" y="228"/>
                    <a:pt x="3136" y="0"/>
                    <a:pt x="275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99" name="Google Shape;2199;p26"/>
            <p:cNvSpPr/>
            <p:nvPr/>
          </p:nvSpPr>
          <p:spPr>
            <a:xfrm>
              <a:off x="655196" y="688672"/>
              <a:ext cx="73050" cy="56995"/>
            </a:xfrm>
            <a:custGeom>
              <a:avLst/>
              <a:gdLst/>
              <a:ahLst/>
              <a:cxnLst/>
              <a:rect l="l" t="t" r="r" b="b"/>
              <a:pathLst>
                <a:path w="2275" h="1775" extrusionOk="0">
                  <a:moveTo>
                    <a:pt x="1132" y="1"/>
                  </a:moveTo>
                  <a:cubicBezTo>
                    <a:pt x="1" y="1"/>
                    <a:pt x="1" y="1775"/>
                    <a:pt x="1132" y="1775"/>
                  </a:cubicBezTo>
                  <a:cubicBezTo>
                    <a:pt x="2263" y="1775"/>
                    <a:pt x="2275" y="1"/>
                    <a:pt x="113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0" name="Google Shape;2200;p26"/>
            <p:cNvSpPr/>
            <p:nvPr/>
          </p:nvSpPr>
          <p:spPr>
            <a:xfrm>
              <a:off x="281307" y="644714"/>
              <a:ext cx="65023" cy="50124"/>
            </a:xfrm>
            <a:custGeom>
              <a:avLst/>
              <a:gdLst/>
              <a:ahLst/>
              <a:cxnLst/>
              <a:rect l="l" t="t" r="r" b="b"/>
              <a:pathLst>
                <a:path w="2025" h="1561" extrusionOk="0">
                  <a:moveTo>
                    <a:pt x="1013" y="1"/>
                  </a:moveTo>
                  <a:cubicBezTo>
                    <a:pt x="1" y="1"/>
                    <a:pt x="1" y="1560"/>
                    <a:pt x="1013" y="1560"/>
                  </a:cubicBezTo>
                  <a:cubicBezTo>
                    <a:pt x="2025" y="1560"/>
                    <a:pt x="2025" y="1"/>
                    <a:pt x="101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1" name="Google Shape;2201;p26"/>
            <p:cNvSpPr/>
            <p:nvPr/>
          </p:nvSpPr>
          <p:spPr>
            <a:xfrm>
              <a:off x="558481" y="868360"/>
              <a:ext cx="45532" cy="54523"/>
            </a:xfrm>
            <a:custGeom>
              <a:avLst/>
              <a:gdLst/>
              <a:ahLst/>
              <a:cxnLst/>
              <a:rect l="l" t="t" r="r" b="b"/>
              <a:pathLst>
                <a:path w="1418" h="1698" extrusionOk="0">
                  <a:moveTo>
                    <a:pt x="703" y="1"/>
                  </a:moveTo>
                  <a:cubicBezTo>
                    <a:pt x="382" y="1"/>
                    <a:pt x="1" y="310"/>
                    <a:pt x="36" y="691"/>
                  </a:cubicBezTo>
                  <a:cubicBezTo>
                    <a:pt x="48" y="822"/>
                    <a:pt x="60" y="953"/>
                    <a:pt x="60" y="1072"/>
                  </a:cubicBezTo>
                  <a:cubicBezTo>
                    <a:pt x="102" y="1489"/>
                    <a:pt x="408" y="1697"/>
                    <a:pt x="713" y="1697"/>
                  </a:cubicBezTo>
                  <a:cubicBezTo>
                    <a:pt x="1019" y="1697"/>
                    <a:pt x="1322" y="1489"/>
                    <a:pt x="1358" y="1072"/>
                  </a:cubicBezTo>
                  <a:cubicBezTo>
                    <a:pt x="1370" y="941"/>
                    <a:pt x="1382" y="810"/>
                    <a:pt x="1382" y="691"/>
                  </a:cubicBezTo>
                  <a:cubicBezTo>
                    <a:pt x="1417" y="310"/>
                    <a:pt x="1060" y="1"/>
                    <a:pt x="70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2" name="Google Shape;2202;p26"/>
            <p:cNvSpPr/>
            <p:nvPr/>
          </p:nvSpPr>
          <p:spPr>
            <a:xfrm>
              <a:off x="380720" y="939098"/>
              <a:ext cx="117779" cy="91385"/>
            </a:xfrm>
            <a:custGeom>
              <a:avLst/>
              <a:gdLst/>
              <a:ahLst/>
              <a:cxnLst/>
              <a:rect l="l" t="t" r="r" b="b"/>
              <a:pathLst>
                <a:path w="3668" h="2846" extrusionOk="0">
                  <a:moveTo>
                    <a:pt x="1834" y="0"/>
                  </a:moveTo>
                  <a:cubicBezTo>
                    <a:pt x="0" y="0"/>
                    <a:pt x="0" y="2846"/>
                    <a:pt x="1834" y="2846"/>
                  </a:cubicBezTo>
                  <a:cubicBezTo>
                    <a:pt x="3667" y="2846"/>
                    <a:pt x="3667" y="0"/>
                    <a:pt x="183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3" name="Google Shape;2203;p26"/>
            <p:cNvSpPr/>
            <p:nvPr/>
          </p:nvSpPr>
          <p:spPr>
            <a:xfrm>
              <a:off x="648325" y="825557"/>
              <a:ext cx="86825" cy="66917"/>
            </a:xfrm>
            <a:custGeom>
              <a:avLst/>
              <a:gdLst/>
              <a:ahLst/>
              <a:cxnLst/>
              <a:rect l="l" t="t" r="r" b="b"/>
              <a:pathLst>
                <a:path w="2704" h="2084" extrusionOk="0">
                  <a:moveTo>
                    <a:pt x="1323" y="0"/>
                  </a:moveTo>
                  <a:cubicBezTo>
                    <a:pt x="1" y="0"/>
                    <a:pt x="8" y="2084"/>
                    <a:pt x="1346" y="2084"/>
                  </a:cubicBezTo>
                  <a:cubicBezTo>
                    <a:pt x="2679" y="2084"/>
                    <a:pt x="2703" y="0"/>
                    <a:pt x="1346" y="0"/>
                  </a:cubicBezTo>
                  <a:cubicBezTo>
                    <a:pt x="1338" y="0"/>
                    <a:pt x="1331" y="0"/>
                    <a:pt x="1323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4661701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5" name="Google Shape;2205;p27"/>
          <p:cNvSpPr/>
          <p:nvPr/>
        </p:nvSpPr>
        <p:spPr>
          <a:xfrm rot="5676527" flipH="1">
            <a:off x="9915029" y="-1351078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06" name="Google Shape;2206;p27"/>
          <p:cNvSpPr/>
          <p:nvPr/>
        </p:nvSpPr>
        <p:spPr>
          <a:xfrm flipH="1">
            <a:off x="10490490" y="-1091798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07" name="Google Shape;2207;p27"/>
          <p:cNvGrpSpPr/>
          <p:nvPr/>
        </p:nvGrpSpPr>
        <p:grpSpPr>
          <a:xfrm flipH="1">
            <a:off x="10179331" y="151170"/>
            <a:ext cx="672940" cy="717765"/>
            <a:chOff x="2501940" y="418177"/>
            <a:chExt cx="504705" cy="538324"/>
          </a:xfrm>
        </p:grpSpPr>
        <p:sp>
          <p:nvSpPr>
            <p:cNvPr id="2208" name="Google Shape;2208;p2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09" name="Google Shape;2209;p2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0" name="Google Shape;2210;p2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1" name="Google Shape;2211;p2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2" name="Google Shape;2212;p2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3" name="Google Shape;2213;p2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14" name="Google Shape;2214;p27"/>
          <p:cNvGrpSpPr/>
          <p:nvPr/>
        </p:nvGrpSpPr>
        <p:grpSpPr>
          <a:xfrm rot="10679800" flipH="1">
            <a:off x="10308977" y="-677853"/>
            <a:ext cx="2205423" cy="2965241"/>
            <a:chOff x="7570415" y="3649325"/>
            <a:chExt cx="1505790" cy="2024569"/>
          </a:xfrm>
        </p:grpSpPr>
        <p:sp>
          <p:nvSpPr>
            <p:cNvPr id="2215" name="Google Shape;2215;p2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6" name="Google Shape;2216;p2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7" name="Google Shape;2217;p2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8" name="Google Shape;2218;p2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19" name="Google Shape;2219;p2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0" name="Google Shape;2220;p2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1" name="Google Shape;2221;p2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2" name="Google Shape;2222;p2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3" name="Google Shape;2223;p2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4" name="Google Shape;2224;p2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5" name="Google Shape;2225;p2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6" name="Google Shape;2226;p2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7" name="Google Shape;2227;p2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8" name="Google Shape;2228;p2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29" name="Google Shape;2229;p2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0" name="Google Shape;2230;p2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1" name="Google Shape;2231;p2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2" name="Google Shape;2232;p2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3" name="Google Shape;2233;p2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4" name="Google Shape;2234;p2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5" name="Google Shape;2235;p2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36" name="Google Shape;2236;p2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237" name="Google Shape;2237;p27"/>
          <p:cNvSpPr/>
          <p:nvPr/>
        </p:nvSpPr>
        <p:spPr>
          <a:xfrm rot="-5123473" flipH="1">
            <a:off x="258492" y="5095175"/>
            <a:ext cx="1423705" cy="2790428"/>
          </a:xfrm>
          <a:custGeom>
            <a:avLst/>
            <a:gdLst/>
            <a:ahLst/>
            <a:cxnLst/>
            <a:rect l="l" t="t" r="r" b="b"/>
            <a:pathLst>
              <a:path w="33255" h="65179" extrusionOk="0">
                <a:moveTo>
                  <a:pt x="25917" y="0"/>
                </a:moveTo>
                <a:cubicBezTo>
                  <a:pt x="25681" y="0"/>
                  <a:pt x="25444" y="20"/>
                  <a:pt x="25206" y="62"/>
                </a:cubicBezTo>
                <a:cubicBezTo>
                  <a:pt x="23242" y="408"/>
                  <a:pt x="21801" y="2098"/>
                  <a:pt x="20861" y="3860"/>
                </a:cubicBezTo>
                <a:cubicBezTo>
                  <a:pt x="18789" y="7718"/>
                  <a:pt x="18360" y="12266"/>
                  <a:pt x="16467" y="16231"/>
                </a:cubicBezTo>
                <a:cubicBezTo>
                  <a:pt x="13872" y="21732"/>
                  <a:pt x="8704" y="25577"/>
                  <a:pt x="5359" y="30661"/>
                </a:cubicBezTo>
                <a:cubicBezTo>
                  <a:pt x="977" y="37305"/>
                  <a:pt x="1" y="46211"/>
                  <a:pt x="3358" y="53414"/>
                </a:cubicBezTo>
                <a:cubicBezTo>
                  <a:pt x="5454" y="57913"/>
                  <a:pt x="12370" y="65178"/>
                  <a:pt x="18352" y="65178"/>
                </a:cubicBezTo>
                <a:cubicBezTo>
                  <a:pt x="19542" y="65178"/>
                  <a:pt x="20695" y="64891"/>
                  <a:pt x="21765" y="64237"/>
                </a:cubicBezTo>
                <a:cubicBezTo>
                  <a:pt x="27742" y="60641"/>
                  <a:pt x="28933" y="44758"/>
                  <a:pt x="29945" y="38686"/>
                </a:cubicBezTo>
                <a:cubicBezTo>
                  <a:pt x="31588" y="28816"/>
                  <a:pt x="33255" y="18791"/>
                  <a:pt x="32231" y="8825"/>
                </a:cubicBezTo>
                <a:cubicBezTo>
                  <a:pt x="32029" y="6730"/>
                  <a:pt x="31671" y="4575"/>
                  <a:pt x="30516" y="2789"/>
                </a:cubicBezTo>
                <a:cubicBezTo>
                  <a:pt x="29514" y="1217"/>
                  <a:pt x="27755" y="0"/>
                  <a:pt x="259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238" name="Google Shape;2238;p27"/>
          <p:cNvSpPr/>
          <p:nvPr/>
        </p:nvSpPr>
        <p:spPr>
          <a:xfrm rot="10800000" flipH="1">
            <a:off x="-3322003" y="3480271"/>
            <a:ext cx="4428740" cy="3942851"/>
          </a:xfrm>
          <a:custGeom>
            <a:avLst/>
            <a:gdLst/>
            <a:ahLst/>
            <a:cxnLst/>
            <a:rect l="l" t="t" r="r" b="b"/>
            <a:pathLst>
              <a:path w="103443" h="92094" extrusionOk="0">
                <a:moveTo>
                  <a:pt x="64173" y="0"/>
                </a:moveTo>
                <a:cubicBezTo>
                  <a:pt x="49719" y="0"/>
                  <a:pt x="35265" y="2432"/>
                  <a:pt x="21646" y="7249"/>
                </a:cubicBezTo>
                <a:cubicBezTo>
                  <a:pt x="15455" y="9440"/>
                  <a:pt x="8990" y="12512"/>
                  <a:pt x="5906" y="18298"/>
                </a:cubicBezTo>
                <a:cubicBezTo>
                  <a:pt x="3811" y="22263"/>
                  <a:pt x="3609" y="26895"/>
                  <a:pt x="3442" y="31383"/>
                </a:cubicBezTo>
                <a:cubicBezTo>
                  <a:pt x="3073" y="41992"/>
                  <a:pt x="2692" y="52600"/>
                  <a:pt x="2311" y="63232"/>
                </a:cubicBezTo>
                <a:cubicBezTo>
                  <a:pt x="1977" y="72305"/>
                  <a:pt x="1" y="83318"/>
                  <a:pt x="1668" y="92093"/>
                </a:cubicBezTo>
                <a:cubicBezTo>
                  <a:pt x="6406" y="89319"/>
                  <a:pt x="7835" y="81342"/>
                  <a:pt x="11026" y="76948"/>
                </a:cubicBezTo>
                <a:cubicBezTo>
                  <a:pt x="15336" y="71043"/>
                  <a:pt x="20956" y="67007"/>
                  <a:pt x="27623" y="64149"/>
                </a:cubicBezTo>
                <a:cubicBezTo>
                  <a:pt x="34899" y="61452"/>
                  <a:pt x="42809" y="61129"/>
                  <a:pt x="50757" y="61129"/>
                </a:cubicBezTo>
                <a:cubicBezTo>
                  <a:pt x="53255" y="61129"/>
                  <a:pt x="55757" y="61161"/>
                  <a:pt x="58244" y="61161"/>
                </a:cubicBezTo>
                <a:cubicBezTo>
                  <a:pt x="68278" y="61161"/>
                  <a:pt x="78074" y="60643"/>
                  <a:pt x="86416" y="55422"/>
                </a:cubicBezTo>
                <a:cubicBezTo>
                  <a:pt x="98168" y="48052"/>
                  <a:pt x="103204" y="33157"/>
                  <a:pt x="103383" y="19287"/>
                </a:cubicBezTo>
                <a:cubicBezTo>
                  <a:pt x="103442" y="14167"/>
                  <a:pt x="102609" y="8345"/>
                  <a:pt x="98406" y="5404"/>
                </a:cubicBezTo>
                <a:cubicBezTo>
                  <a:pt x="96668" y="4190"/>
                  <a:pt x="94560" y="3642"/>
                  <a:pt x="92489" y="3177"/>
                </a:cubicBezTo>
                <a:cubicBezTo>
                  <a:pt x="83209" y="1055"/>
                  <a:pt x="73691" y="0"/>
                  <a:pt x="64173" y="0"/>
                </a:cubicBezTo>
                <a:close/>
              </a:path>
            </a:pathLst>
          </a:custGeom>
          <a:solidFill>
            <a:srgbClr val="E47644">
              <a:alpha val="67040"/>
            </a:srgbClr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239" name="Google Shape;2239;p27"/>
          <p:cNvGrpSpPr/>
          <p:nvPr/>
        </p:nvGrpSpPr>
        <p:grpSpPr>
          <a:xfrm rot="700979" flipH="1">
            <a:off x="-631466" y="4338351"/>
            <a:ext cx="2007755" cy="2699472"/>
            <a:chOff x="7570415" y="3649325"/>
            <a:chExt cx="1505790" cy="2024569"/>
          </a:xfrm>
        </p:grpSpPr>
        <p:sp>
          <p:nvSpPr>
            <p:cNvPr id="2240" name="Google Shape;2240;p27"/>
            <p:cNvSpPr/>
            <p:nvPr/>
          </p:nvSpPr>
          <p:spPr>
            <a:xfrm>
              <a:off x="7751215" y="3932225"/>
              <a:ext cx="373150" cy="359000"/>
            </a:xfrm>
            <a:custGeom>
              <a:avLst/>
              <a:gdLst/>
              <a:ahLst/>
              <a:cxnLst/>
              <a:rect l="l" t="t" r="r" b="b"/>
              <a:pathLst>
                <a:path w="14926" h="14360" extrusionOk="0">
                  <a:moveTo>
                    <a:pt x="131" y="1"/>
                  </a:moveTo>
                  <a:cubicBezTo>
                    <a:pt x="64" y="1"/>
                    <a:pt x="0" y="70"/>
                    <a:pt x="43" y="150"/>
                  </a:cubicBezTo>
                  <a:cubicBezTo>
                    <a:pt x="951" y="1867"/>
                    <a:pt x="1657" y="3679"/>
                    <a:pt x="2723" y="5310"/>
                  </a:cubicBezTo>
                  <a:cubicBezTo>
                    <a:pt x="3640" y="6708"/>
                    <a:pt x="4709" y="8006"/>
                    <a:pt x="5919" y="9165"/>
                  </a:cubicBezTo>
                  <a:cubicBezTo>
                    <a:pt x="8341" y="11488"/>
                    <a:pt x="11254" y="13259"/>
                    <a:pt x="14433" y="14342"/>
                  </a:cubicBezTo>
                  <a:cubicBezTo>
                    <a:pt x="14468" y="14354"/>
                    <a:pt x="14502" y="14360"/>
                    <a:pt x="14533" y="14360"/>
                  </a:cubicBezTo>
                  <a:cubicBezTo>
                    <a:pt x="14826" y="14360"/>
                    <a:pt x="14925" y="13871"/>
                    <a:pt x="14591" y="13759"/>
                  </a:cubicBezTo>
                  <a:cubicBezTo>
                    <a:pt x="11446" y="12698"/>
                    <a:pt x="8561" y="10933"/>
                    <a:pt x="6180" y="8623"/>
                  </a:cubicBezTo>
                  <a:cubicBezTo>
                    <a:pt x="5011" y="7492"/>
                    <a:pt x="3952" y="6246"/>
                    <a:pt x="3052" y="4892"/>
                  </a:cubicBezTo>
                  <a:cubicBezTo>
                    <a:pt x="2010" y="3333"/>
                    <a:pt x="1259" y="1603"/>
                    <a:pt x="215" y="47"/>
                  </a:cubicBezTo>
                  <a:cubicBezTo>
                    <a:pt x="192" y="14"/>
                    <a:pt x="161" y="1"/>
                    <a:pt x="13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1" name="Google Shape;2241;p27"/>
            <p:cNvSpPr/>
            <p:nvPr/>
          </p:nvSpPr>
          <p:spPr>
            <a:xfrm>
              <a:off x="7847265" y="3853100"/>
              <a:ext cx="270875" cy="437400"/>
            </a:xfrm>
            <a:custGeom>
              <a:avLst/>
              <a:gdLst/>
              <a:ahLst/>
              <a:cxnLst/>
              <a:rect l="l" t="t" r="r" b="b"/>
              <a:pathLst>
                <a:path w="10835" h="17496" extrusionOk="0">
                  <a:moveTo>
                    <a:pt x="110" y="1"/>
                  </a:moveTo>
                  <a:cubicBezTo>
                    <a:pt x="54" y="1"/>
                    <a:pt x="0" y="45"/>
                    <a:pt x="21" y="115"/>
                  </a:cubicBezTo>
                  <a:cubicBezTo>
                    <a:pt x="529" y="1760"/>
                    <a:pt x="1049" y="3370"/>
                    <a:pt x="1748" y="4946"/>
                  </a:cubicBezTo>
                  <a:cubicBezTo>
                    <a:pt x="2447" y="6533"/>
                    <a:pt x="3218" y="8088"/>
                    <a:pt x="4082" y="9588"/>
                  </a:cubicBezTo>
                  <a:cubicBezTo>
                    <a:pt x="4955" y="11103"/>
                    <a:pt x="5894" y="12590"/>
                    <a:pt x="6935" y="13992"/>
                  </a:cubicBezTo>
                  <a:cubicBezTo>
                    <a:pt x="7419" y="14646"/>
                    <a:pt x="7936" y="15273"/>
                    <a:pt x="8515" y="15849"/>
                  </a:cubicBezTo>
                  <a:cubicBezTo>
                    <a:pt x="9084" y="16413"/>
                    <a:pt x="9718" y="17103"/>
                    <a:pt x="10437" y="17469"/>
                  </a:cubicBezTo>
                  <a:cubicBezTo>
                    <a:pt x="10473" y="17487"/>
                    <a:pt x="10508" y="17495"/>
                    <a:pt x="10541" y="17495"/>
                  </a:cubicBezTo>
                  <a:cubicBezTo>
                    <a:pt x="10713" y="17495"/>
                    <a:pt x="10835" y="17285"/>
                    <a:pt x="10697" y="17133"/>
                  </a:cubicBezTo>
                  <a:cubicBezTo>
                    <a:pt x="10153" y="16530"/>
                    <a:pt x="9457" y="16064"/>
                    <a:pt x="8899" y="15461"/>
                  </a:cubicBezTo>
                  <a:cubicBezTo>
                    <a:pt x="8303" y="14814"/>
                    <a:pt x="7754" y="14115"/>
                    <a:pt x="7237" y="13402"/>
                  </a:cubicBezTo>
                  <a:cubicBezTo>
                    <a:pt x="6264" y="12049"/>
                    <a:pt x="5373" y="10633"/>
                    <a:pt x="4541" y="9188"/>
                  </a:cubicBezTo>
                  <a:cubicBezTo>
                    <a:pt x="2872" y="6283"/>
                    <a:pt x="1378" y="3206"/>
                    <a:pt x="200" y="64"/>
                  </a:cubicBezTo>
                  <a:cubicBezTo>
                    <a:pt x="183" y="20"/>
                    <a:pt x="146" y="1"/>
                    <a:pt x="11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2" name="Google Shape;2242;p27"/>
            <p:cNvSpPr/>
            <p:nvPr/>
          </p:nvSpPr>
          <p:spPr>
            <a:xfrm>
              <a:off x="7948215" y="3844300"/>
              <a:ext cx="176775" cy="444950"/>
            </a:xfrm>
            <a:custGeom>
              <a:avLst/>
              <a:gdLst/>
              <a:ahLst/>
              <a:cxnLst/>
              <a:rect l="l" t="t" r="r" b="b"/>
              <a:pathLst>
                <a:path w="7071" h="17798" extrusionOk="0">
                  <a:moveTo>
                    <a:pt x="128" y="1"/>
                  </a:moveTo>
                  <a:cubicBezTo>
                    <a:pt x="67" y="1"/>
                    <a:pt x="0" y="53"/>
                    <a:pt x="12" y="131"/>
                  </a:cubicBezTo>
                  <a:cubicBezTo>
                    <a:pt x="471" y="3140"/>
                    <a:pt x="1455" y="6045"/>
                    <a:pt x="2599" y="8851"/>
                  </a:cubicBezTo>
                  <a:cubicBezTo>
                    <a:pt x="3795" y="11781"/>
                    <a:pt x="4960" y="14762"/>
                    <a:pt x="6306" y="17622"/>
                  </a:cubicBezTo>
                  <a:cubicBezTo>
                    <a:pt x="6364" y="17746"/>
                    <a:pt x="6476" y="17798"/>
                    <a:pt x="6592" y="17798"/>
                  </a:cubicBezTo>
                  <a:cubicBezTo>
                    <a:pt x="6821" y="17798"/>
                    <a:pt x="7070" y="17596"/>
                    <a:pt x="6968" y="17341"/>
                  </a:cubicBezTo>
                  <a:cubicBezTo>
                    <a:pt x="4676" y="11640"/>
                    <a:pt x="1266" y="6206"/>
                    <a:pt x="215" y="77"/>
                  </a:cubicBezTo>
                  <a:cubicBezTo>
                    <a:pt x="205" y="23"/>
                    <a:pt x="168" y="1"/>
                    <a:pt x="12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3" name="Google Shape;2243;p27"/>
            <p:cNvSpPr/>
            <p:nvPr/>
          </p:nvSpPr>
          <p:spPr>
            <a:xfrm>
              <a:off x="8043240" y="3881725"/>
              <a:ext cx="87325" cy="412925"/>
            </a:xfrm>
            <a:custGeom>
              <a:avLst/>
              <a:gdLst/>
              <a:ahLst/>
              <a:cxnLst/>
              <a:rect l="l" t="t" r="r" b="b"/>
              <a:pathLst>
                <a:path w="3493" h="16517" extrusionOk="0">
                  <a:moveTo>
                    <a:pt x="157" y="0"/>
                  </a:moveTo>
                  <a:cubicBezTo>
                    <a:pt x="82" y="0"/>
                    <a:pt x="0" y="65"/>
                    <a:pt x="15" y="163"/>
                  </a:cubicBezTo>
                  <a:cubicBezTo>
                    <a:pt x="422" y="2903"/>
                    <a:pt x="1012" y="5617"/>
                    <a:pt x="1485" y="8348"/>
                  </a:cubicBezTo>
                  <a:cubicBezTo>
                    <a:pt x="1721" y="9708"/>
                    <a:pt x="1961" y="11068"/>
                    <a:pt x="2170" y="12432"/>
                  </a:cubicBezTo>
                  <a:cubicBezTo>
                    <a:pt x="2279" y="13168"/>
                    <a:pt x="2379" y="13905"/>
                    <a:pt x="2472" y="14642"/>
                  </a:cubicBezTo>
                  <a:cubicBezTo>
                    <a:pt x="2540" y="15194"/>
                    <a:pt x="2488" y="15893"/>
                    <a:pt x="2773" y="16379"/>
                  </a:cubicBezTo>
                  <a:cubicBezTo>
                    <a:pt x="2829" y="16474"/>
                    <a:pt x="2917" y="16516"/>
                    <a:pt x="3007" y="16516"/>
                  </a:cubicBezTo>
                  <a:cubicBezTo>
                    <a:pt x="3128" y="16516"/>
                    <a:pt x="3250" y="16440"/>
                    <a:pt x="3297" y="16310"/>
                  </a:cubicBezTo>
                  <a:cubicBezTo>
                    <a:pt x="3492" y="15759"/>
                    <a:pt x="3266" y="14998"/>
                    <a:pt x="3187" y="14426"/>
                  </a:cubicBezTo>
                  <a:cubicBezTo>
                    <a:pt x="3105" y="13809"/>
                    <a:pt x="3006" y="13192"/>
                    <a:pt x="2903" y="12580"/>
                  </a:cubicBezTo>
                  <a:cubicBezTo>
                    <a:pt x="2660" y="11147"/>
                    <a:pt x="2372" y="9729"/>
                    <a:pt x="2053" y="8313"/>
                  </a:cubicBezTo>
                  <a:cubicBezTo>
                    <a:pt x="1440" y="5576"/>
                    <a:pt x="823" y="2842"/>
                    <a:pt x="265" y="94"/>
                  </a:cubicBezTo>
                  <a:cubicBezTo>
                    <a:pt x="251" y="28"/>
                    <a:pt x="205" y="0"/>
                    <a:pt x="15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4" name="Google Shape;2244;p27"/>
            <p:cNvSpPr/>
            <p:nvPr/>
          </p:nvSpPr>
          <p:spPr>
            <a:xfrm>
              <a:off x="8112815" y="3780675"/>
              <a:ext cx="66050" cy="508650"/>
            </a:xfrm>
            <a:custGeom>
              <a:avLst/>
              <a:gdLst/>
              <a:ahLst/>
              <a:cxnLst/>
              <a:rect l="l" t="t" r="r" b="b"/>
              <a:pathLst>
                <a:path w="2642" h="20346" extrusionOk="0">
                  <a:moveTo>
                    <a:pt x="1869" y="1"/>
                  </a:moveTo>
                  <a:cubicBezTo>
                    <a:pt x="1803" y="1"/>
                    <a:pt x="1739" y="43"/>
                    <a:pt x="1740" y="130"/>
                  </a:cubicBezTo>
                  <a:cubicBezTo>
                    <a:pt x="1830" y="3598"/>
                    <a:pt x="1847" y="7072"/>
                    <a:pt x="1892" y="10540"/>
                  </a:cubicBezTo>
                  <a:cubicBezTo>
                    <a:pt x="1905" y="11406"/>
                    <a:pt x="1895" y="12259"/>
                    <a:pt x="1737" y="13116"/>
                  </a:cubicBezTo>
                  <a:cubicBezTo>
                    <a:pt x="1587" y="13904"/>
                    <a:pt x="1381" y="14682"/>
                    <a:pt x="1196" y="15463"/>
                  </a:cubicBezTo>
                  <a:cubicBezTo>
                    <a:pt x="1000" y="16282"/>
                    <a:pt x="812" y="17101"/>
                    <a:pt x="624" y="17920"/>
                  </a:cubicBezTo>
                  <a:cubicBezTo>
                    <a:pt x="453" y="18653"/>
                    <a:pt x="168" y="19359"/>
                    <a:pt x="27" y="20096"/>
                  </a:cubicBezTo>
                  <a:cubicBezTo>
                    <a:pt x="0" y="20240"/>
                    <a:pt x="105" y="20346"/>
                    <a:pt x="224" y="20346"/>
                  </a:cubicBezTo>
                  <a:cubicBezTo>
                    <a:pt x="272" y="20346"/>
                    <a:pt x="322" y="20329"/>
                    <a:pt x="367" y="20291"/>
                  </a:cubicBezTo>
                  <a:cubicBezTo>
                    <a:pt x="932" y="19815"/>
                    <a:pt x="1093" y="19125"/>
                    <a:pt x="1268" y="18434"/>
                  </a:cubicBezTo>
                  <a:cubicBezTo>
                    <a:pt x="1470" y="17632"/>
                    <a:pt x="1652" y="16823"/>
                    <a:pt x="1833" y="16015"/>
                  </a:cubicBezTo>
                  <a:cubicBezTo>
                    <a:pt x="2207" y="14363"/>
                    <a:pt x="2642" y="12739"/>
                    <a:pt x="2573" y="11033"/>
                  </a:cubicBezTo>
                  <a:cubicBezTo>
                    <a:pt x="2433" y="7394"/>
                    <a:pt x="2159" y="3766"/>
                    <a:pt x="2008" y="130"/>
                  </a:cubicBezTo>
                  <a:cubicBezTo>
                    <a:pt x="2004" y="44"/>
                    <a:pt x="1936" y="1"/>
                    <a:pt x="186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5" name="Google Shape;2245;p27"/>
            <p:cNvSpPr/>
            <p:nvPr/>
          </p:nvSpPr>
          <p:spPr>
            <a:xfrm>
              <a:off x="8114290" y="3825275"/>
              <a:ext cx="273200" cy="461725"/>
            </a:xfrm>
            <a:custGeom>
              <a:avLst/>
              <a:gdLst/>
              <a:ahLst/>
              <a:cxnLst/>
              <a:rect l="l" t="t" r="r" b="b"/>
              <a:pathLst>
                <a:path w="10928" h="18469" extrusionOk="0">
                  <a:moveTo>
                    <a:pt x="10747" y="0"/>
                  </a:moveTo>
                  <a:cubicBezTo>
                    <a:pt x="10690" y="0"/>
                    <a:pt x="10634" y="34"/>
                    <a:pt x="10614" y="111"/>
                  </a:cubicBezTo>
                  <a:cubicBezTo>
                    <a:pt x="9641" y="3572"/>
                    <a:pt x="8239" y="6850"/>
                    <a:pt x="6262" y="9858"/>
                  </a:cubicBezTo>
                  <a:cubicBezTo>
                    <a:pt x="5269" y="11370"/>
                    <a:pt x="4221" y="12843"/>
                    <a:pt x="3196" y="14333"/>
                  </a:cubicBezTo>
                  <a:cubicBezTo>
                    <a:pt x="2709" y="15036"/>
                    <a:pt x="2250" y="15763"/>
                    <a:pt x="1716" y="16430"/>
                  </a:cubicBezTo>
                  <a:cubicBezTo>
                    <a:pt x="1449" y="16763"/>
                    <a:pt x="1161" y="17088"/>
                    <a:pt x="849" y="17383"/>
                  </a:cubicBezTo>
                  <a:cubicBezTo>
                    <a:pt x="565" y="17647"/>
                    <a:pt x="212" y="17801"/>
                    <a:pt x="57" y="18164"/>
                  </a:cubicBezTo>
                  <a:cubicBezTo>
                    <a:pt x="0" y="18297"/>
                    <a:pt x="60" y="18469"/>
                    <a:pt x="224" y="18469"/>
                  </a:cubicBezTo>
                  <a:cubicBezTo>
                    <a:pt x="226" y="18469"/>
                    <a:pt x="228" y="18469"/>
                    <a:pt x="229" y="18469"/>
                  </a:cubicBezTo>
                  <a:cubicBezTo>
                    <a:pt x="880" y="18456"/>
                    <a:pt x="1496" y="17674"/>
                    <a:pt x="1907" y="17229"/>
                  </a:cubicBezTo>
                  <a:cubicBezTo>
                    <a:pt x="2467" y="16626"/>
                    <a:pt x="2960" y="15958"/>
                    <a:pt x="3429" y="15282"/>
                  </a:cubicBezTo>
                  <a:cubicBezTo>
                    <a:pt x="4546" y="13676"/>
                    <a:pt x="5656" y="12055"/>
                    <a:pt x="6729" y="10418"/>
                  </a:cubicBezTo>
                  <a:cubicBezTo>
                    <a:pt x="8778" y="7296"/>
                    <a:pt x="10312" y="3897"/>
                    <a:pt x="10908" y="193"/>
                  </a:cubicBezTo>
                  <a:cubicBezTo>
                    <a:pt x="10927" y="77"/>
                    <a:pt x="10835" y="0"/>
                    <a:pt x="10747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6" name="Google Shape;2246;p27"/>
            <p:cNvSpPr/>
            <p:nvPr/>
          </p:nvSpPr>
          <p:spPr>
            <a:xfrm>
              <a:off x="7670915" y="3812550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9" y="543"/>
                  </a:moveTo>
                  <a:cubicBezTo>
                    <a:pt x="2820" y="543"/>
                    <a:pt x="3388" y="1268"/>
                    <a:pt x="3574" y="2087"/>
                  </a:cubicBezTo>
                  <a:cubicBezTo>
                    <a:pt x="3704" y="2672"/>
                    <a:pt x="3686" y="3286"/>
                    <a:pt x="3536" y="3868"/>
                  </a:cubicBezTo>
                  <a:cubicBezTo>
                    <a:pt x="3432" y="4267"/>
                    <a:pt x="3289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4"/>
                    <a:pt x="2617" y="4804"/>
                  </a:cubicBezTo>
                  <a:cubicBezTo>
                    <a:pt x="2306" y="4646"/>
                    <a:pt x="2032" y="4430"/>
                    <a:pt x="1792" y="4176"/>
                  </a:cubicBezTo>
                  <a:cubicBezTo>
                    <a:pt x="1556" y="3923"/>
                    <a:pt x="1360" y="3639"/>
                    <a:pt x="1182" y="3344"/>
                  </a:cubicBezTo>
                  <a:cubicBezTo>
                    <a:pt x="987" y="3025"/>
                    <a:pt x="778" y="2690"/>
                    <a:pt x="661" y="2334"/>
                  </a:cubicBezTo>
                  <a:cubicBezTo>
                    <a:pt x="394" y="1521"/>
                    <a:pt x="925" y="623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2" y="0"/>
                  </a:moveTo>
                  <a:cubicBezTo>
                    <a:pt x="1915" y="0"/>
                    <a:pt x="1877" y="1"/>
                    <a:pt x="1840" y="3"/>
                  </a:cubicBezTo>
                  <a:cubicBezTo>
                    <a:pt x="891" y="55"/>
                    <a:pt x="100" y="819"/>
                    <a:pt x="35" y="1771"/>
                  </a:cubicBezTo>
                  <a:cubicBezTo>
                    <a:pt x="0" y="2299"/>
                    <a:pt x="236" y="2782"/>
                    <a:pt x="483" y="3231"/>
                  </a:cubicBezTo>
                  <a:cubicBezTo>
                    <a:pt x="678" y="3591"/>
                    <a:pt x="894" y="3933"/>
                    <a:pt x="1151" y="4252"/>
                  </a:cubicBezTo>
                  <a:cubicBezTo>
                    <a:pt x="1439" y="4611"/>
                    <a:pt x="1785" y="4930"/>
                    <a:pt x="2186" y="5160"/>
                  </a:cubicBezTo>
                  <a:cubicBezTo>
                    <a:pt x="2497" y="5338"/>
                    <a:pt x="2927" y="5529"/>
                    <a:pt x="3322" y="5529"/>
                  </a:cubicBezTo>
                  <a:cubicBezTo>
                    <a:pt x="3367" y="5529"/>
                    <a:pt x="3412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49"/>
                    <a:pt x="3923" y="5266"/>
                  </a:cubicBezTo>
                  <a:cubicBezTo>
                    <a:pt x="3838" y="4666"/>
                    <a:pt x="4132" y="4077"/>
                    <a:pt x="4204" y="3488"/>
                  </a:cubicBezTo>
                  <a:cubicBezTo>
                    <a:pt x="4276" y="2895"/>
                    <a:pt x="4228" y="2275"/>
                    <a:pt x="4043" y="1706"/>
                  </a:cubicBezTo>
                  <a:cubicBezTo>
                    <a:pt x="3739" y="767"/>
                    <a:pt x="2975" y="0"/>
                    <a:pt x="19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7" name="Google Shape;2247;p27"/>
            <p:cNvSpPr/>
            <p:nvPr/>
          </p:nvSpPr>
          <p:spPr>
            <a:xfrm>
              <a:off x="7733840" y="3914225"/>
              <a:ext cx="38925" cy="40125"/>
            </a:xfrm>
            <a:custGeom>
              <a:avLst/>
              <a:gdLst/>
              <a:ahLst/>
              <a:cxnLst/>
              <a:rect l="l" t="t" r="r" b="b"/>
              <a:pathLst>
                <a:path w="1557" h="1605" extrusionOk="0">
                  <a:moveTo>
                    <a:pt x="926" y="487"/>
                  </a:moveTo>
                  <a:cubicBezTo>
                    <a:pt x="926" y="487"/>
                    <a:pt x="926" y="487"/>
                    <a:pt x="926" y="487"/>
                  </a:cubicBezTo>
                  <a:lnTo>
                    <a:pt x="926" y="487"/>
                  </a:lnTo>
                  <a:cubicBezTo>
                    <a:pt x="926" y="487"/>
                    <a:pt x="926" y="487"/>
                    <a:pt x="926" y="487"/>
                  </a:cubicBezTo>
                  <a:close/>
                  <a:moveTo>
                    <a:pt x="1190" y="500"/>
                  </a:moveTo>
                  <a:cubicBezTo>
                    <a:pt x="1189" y="506"/>
                    <a:pt x="1189" y="511"/>
                    <a:pt x="1188" y="517"/>
                  </a:cubicBezTo>
                  <a:lnTo>
                    <a:pt x="1188" y="517"/>
                  </a:lnTo>
                  <a:cubicBezTo>
                    <a:pt x="1188" y="511"/>
                    <a:pt x="1189" y="506"/>
                    <a:pt x="1190" y="500"/>
                  </a:cubicBezTo>
                  <a:close/>
                  <a:moveTo>
                    <a:pt x="1107" y="619"/>
                  </a:move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6" y="619"/>
                  </a:cubicBezTo>
                  <a:lnTo>
                    <a:pt x="1106" y="619"/>
                  </a:lnTo>
                  <a:cubicBezTo>
                    <a:pt x="1107" y="619"/>
                    <a:pt x="1107" y="619"/>
                    <a:pt x="1107" y="619"/>
                  </a:cubicBezTo>
                  <a:close/>
                  <a:moveTo>
                    <a:pt x="483" y="965"/>
                  </a:moveTo>
                  <a:cubicBezTo>
                    <a:pt x="489" y="971"/>
                    <a:pt x="495" y="976"/>
                    <a:pt x="501" y="981"/>
                  </a:cubicBezTo>
                  <a:lnTo>
                    <a:pt x="501" y="981"/>
                  </a:lnTo>
                  <a:cubicBezTo>
                    <a:pt x="501" y="982"/>
                    <a:pt x="501" y="982"/>
                    <a:pt x="501" y="982"/>
                  </a:cubicBezTo>
                  <a:cubicBezTo>
                    <a:pt x="500" y="982"/>
                    <a:pt x="495" y="977"/>
                    <a:pt x="483" y="965"/>
                  </a:cubicBezTo>
                  <a:close/>
                  <a:moveTo>
                    <a:pt x="652" y="1133"/>
                  </a:moveTo>
                  <a:cubicBezTo>
                    <a:pt x="653" y="1133"/>
                    <a:pt x="656" y="1136"/>
                    <a:pt x="660" y="1139"/>
                  </a:cubicBezTo>
                  <a:lnTo>
                    <a:pt x="660" y="1139"/>
                  </a:lnTo>
                  <a:cubicBezTo>
                    <a:pt x="662" y="1142"/>
                    <a:pt x="663" y="1145"/>
                    <a:pt x="666" y="1147"/>
                  </a:cubicBezTo>
                  <a:lnTo>
                    <a:pt x="666" y="1147"/>
                  </a:lnTo>
                  <a:cubicBezTo>
                    <a:pt x="655" y="1137"/>
                    <a:pt x="652" y="1133"/>
                    <a:pt x="652" y="1133"/>
                  </a:cubicBezTo>
                  <a:close/>
                  <a:moveTo>
                    <a:pt x="1080" y="0"/>
                  </a:moveTo>
                  <a:cubicBezTo>
                    <a:pt x="1033" y="0"/>
                    <a:pt x="985" y="8"/>
                    <a:pt x="937" y="24"/>
                  </a:cubicBezTo>
                  <a:cubicBezTo>
                    <a:pt x="758" y="83"/>
                    <a:pt x="634" y="217"/>
                    <a:pt x="583" y="386"/>
                  </a:cubicBezTo>
                  <a:lnTo>
                    <a:pt x="583" y="386"/>
                  </a:lnTo>
                  <a:cubicBezTo>
                    <a:pt x="524" y="361"/>
                    <a:pt x="463" y="346"/>
                    <a:pt x="401" y="346"/>
                  </a:cubicBezTo>
                  <a:cubicBezTo>
                    <a:pt x="360" y="346"/>
                    <a:pt x="320" y="353"/>
                    <a:pt x="279" y="367"/>
                  </a:cubicBezTo>
                  <a:cubicBezTo>
                    <a:pt x="124" y="418"/>
                    <a:pt x="1" y="558"/>
                    <a:pt x="5" y="726"/>
                  </a:cubicBezTo>
                  <a:cubicBezTo>
                    <a:pt x="8" y="867"/>
                    <a:pt x="91" y="973"/>
                    <a:pt x="176" y="1072"/>
                  </a:cubicBezTo>
                  <a:cubicBezTo>
                    <a:pt x="282" y="1196"/>
                    <a:pt x="423" y="1302"/>
                    <a:pt x="567" y="1374"/>
                  </a:cubicBezTo>
                  <a:cubicBezTo>
                    <a:pt x="676" y="1428"/>
                    <a:pt x="786" y="1449"/>
                    <a:pt x="905" y="1463"/>
                  </a:cubicBezTo>
                  <a:cubicBezTo>
                    <a:pt x="918" y="1465"/>
                    <a:pt x="932" y="1465"/>
                    <a:pt x="946" y="1465"/>
                  </a:cubicBezTo>
                  <a:cubicBezTo>
                    <a:pt x="973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3" y="1468"/>
                    <a:pt x="1038" y="1479"/>
                    <a:pt x="1043" y="1490"/>
                  </a:cubicBezTo>
                  <a:cubicBezTo>
                    <a:pt x="1077" y="1567"/>
                    <a:pt x="1174" y="1605"/>
                    <a:pt x="1255" y="1605"/>
                  </a:cubicBezTo>
                  <a:cubicBezTo>
                    <a:pt x="1265" y="1605"/>
                    <a:pt x="1274" y="1604"/>
                    <a:pt x="1283" y="1603"/>
                  </a:cubicBezTo>
                  <a:cubicBezTo>
                    <a:pt x="1382" y="1589"/>
                    <a:pt x="1444" y="1525"/>
                    <a:pt x="1478" y="1432"/>
                  </a:cubicBezTo>
                  <a:cubicBezTo>
                    <a:pt x="1495" y="1391"/>
                    <a:pt x="1509" y="1357"/>
                    <a:pt x="1516" y="1312"/>
                  </a:cubicBezTo>
                  <a:cubicBezTo>
                    <a:pt x="1526" y="1271"/>
                    <a:pt x="1533" y="1230"/>
                    <a:pt x="1539" y="1186"/>
                  </a:cubicBezTo>
                  <a:cubicBezTo>
                    <a:pt x="1557" y="1079"/>
                    <a:pt x="1550" y="973"/>
                    <a:pt x="1547" y="863"/>
                  </a:cubicBezTo>
                  <a:cubicBezTo>
                    <a:pt x="1547" y="778"/>
                    <a:pt x="1543" y="688"/>
                    <a:pt x="1543" y="599"/>
                  </a:cubicBezTo>
                  <a:cubicBezTo>
                    <a:pt x="1539" y="511"/>
                    <a:pt x="1547" y="411"/>
                    <a:pt x="1516" y="322"/>
                  </a:cubicBezTo>
                  <a:cubicBezTo>
                    <a:pt x="1452" y="129"/>
                    <a:pt x="1276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8" name="Google Shape;2248;p27"/>
            <p:cNvSpPr/>
            <p:nvPr/>
          </p:nvSpPr>
          <p:spPr>
            <a:xfrm>
              <a:off x="7570415" y="3898725"/>
              <a:ext cx="106925" cy="140400"/>
            </a:xfrm>
            <a:custGeom>
              <a:avLst/>
              <a:gdLst/>
              <a:ahLst/>
              <a:cxnLst/>
              <a:rect l="l" t="t" r="r" b="b"/>
              <a:pathLst>
                <a:path w="4277" h="5616" extrusionOk="0">
                  <a:moveTo>
                    <a:pt x="1938" y="542"/>
                  </a:moveTo>
                  <a:cubicBezTo>
                    <a:pt x="2821" y="542"/>
                    <a:pt x="3392" y="1267"/>
                    <a:pt x="3574" y="2086"/>
                  </a:cubicBezTo>
                  <a:cubicBezTo>
                    <a:pt x="3708" y="2672"/>
                    <a:pt x="3688" y="3286"/>
                    <a:pt x="3537" y="3868"/>
                  </a:cubicBezTo>
                  <a:cubicBezTo>
                    <a:pt x="3434" y="4266"/>
                    <a:pt x="3289" y="4654"/>
                    <a:pt x="3321" y="5047"/>
                  </a:cubicBezTo>
                  <a:lnTo>
                    <a:pt x="3321" y="5047"/>
                  </a:lnTo>
                  <a:cubicBezTo>
                    <a:pt x="3087" y="4970"/>
                    <a:pt x="2841" y="4914"/>
                    <a:pt x="2622" y="4803"/>
                  </a:cubicBezTo>
                  <a:cubicBezTo>
                    <a:pt x="2307" y="4646"/>
                    <a:pt x="2033" y="4430"/>
                    <a:pt x="1797" y="4176"/>
                  </a:cubicBezTo>
                  <a:cubicBezTo>
                    <a:pt x="1556" y="3923"/>
                    <a:pt x="1362" y="3639"/>
                    <a:pt x="1183" y="3343"/>
                  </a:cubicBezTo>
                  <a:cubicBezTo>
                    <a:pt x="987" y="3025"/>
                    <a:pt x="782" y="2690"/>
                    <a:pt x="663" y="2333"/>
                  </a:cubicBezTo>
                  <a:cubicBezTo>
                    <a:pt x="395" y="1521"/>
                    <a:pt x="926" y="623"/>
                    <a:pt x="1803" y="548"/>
                  </a:cubicBezTo>
                  <a:cubicBezTo>
                    <a:pt x="1849" y="544"/>
                    <a:pt x="1894" y="542"/>
                    <a:pt x="1938" y="542"/>
                  </a:cubicBezTo>
                  <a:close/>
                  <a:moveTo>
                    <a:pt x="1954" y="0"/>
                  </a:moveTo>
                  <a:cubicBezTo>
                    <a:pt x="1916" y="0"/>
                    <a:pt x="1879" y="1"/>
                    <a:pt x="1841" y="3"/>
                  </a:cubicBezTo>
                  <a:cubicBezTo>
                    <a:pt x="895" y="54"/>
                    <a:pt x="100" y="819"/>
                    <a:pt x="35" y="1771"/>
                  </a:cubicBezTo>
                  <a:cubicBezTo>
                    <a:pt x="1" y="2295"/>
                    <a:pt x="241" y="2782"/>
                    <a:pt x="484" y="3231"/>
                  </a:cubicBezTo>
                  <a:cubicBezTo>
                    <a:pt x="683" y="3590"/>
                    <a:pt x="899" y="3933"/>
                    <a:pt x="1152" y="4252"/>
                  </a:cubicBezTo>
                  <a:cubicBezTo>
                    <a:pt x="1440" y="4611"/>
                    <a:pt x="1786" y="4930"/>
                    <a:pt x="2187" y="5160"/>
                  </a:cubicBezTo>
                  <a:cubicBezTo>
                    <a:pt x="2498" y="5337"/>
                    <a:pt x="2927" y="5528"/>
                    <a:pt x="3322" y="5528"/>
                  </a:cubicBezTo>
                  <a:cubicBezTo>
                    <a:pt x="3368" y="5528"/>
                    <a:pt x="3414" y="5526"/>
                    <a:pt x="3459" y="5520"/>
                  </a:cubicBezTo>
                  <a:lnTo>
                    <a:pt x="3459" y="5520"/>
                  </a:lnTo>
                  <a:cubicBezTo>
                    <a:pt x="3505" y="5587"/>
                    <a:pt x="3567" y="5616"/>
                    <a:pt x="3631" y="5616"/>
                  </a:cubicBezTo>
                  <a:cubicBezTo>
                    <a:pt x="3786" y="5616"/>
                    <a:pt x="3952" y="5449"/>
                    <a:pt x="3927" y="5266"/>
                  </a:cubicBezTo>
                  <a:cubicBezTo>
                    <a:pt x="3838" y="4667"/>
                    <a:pt x="4133" y="4077"/>
                    <a:pt x="4205" y="3487"/>
                  </a:cubicBezTo>
                  <a:cubicBezTo>
                    <a:pt x="4277" y="2895"/>
                    <a:pt x="4229" y="2274"/>
                    <a:pt x="4044" y="1706"/>
                  </a:cubicBezTo>
                  <a:cubicBezTo>
                    <a:pt x="3740" y="764"/>
                    <a:pt x="2976" y="0"/>
                    <a:pt x="195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49" name="Google Shape;2249;p27"/>
            <p:cNvSpPr/>
            <p:nvPr/>
          </p:nvSpPr>
          <p:spPr>
            <a:xfrm>
              <a:off x="7633390" y="4000400"/>
              <a:ext cx="38925" cy="40150"/>
            </a:xfrm>
            <a:custGeom>
              <a:avLst/>
              <a:gdLst/>
              <a:ahLst/>
              <a:cxnLst/>
              <a:rect l="l" t="t" r="r" b="b"/>
              <a:pathLst>
                <a:path w="1557" h="1606" extrusionOk="0">
                  <a:moveTo>
                    <a:pt x="929" y="462"/>
                  </a:moveTo>
                  <a:lnTo>
                    <a:pt x="929" y="462"/>
                  </a:lnTo>
                  <a:cubicBezTo>
                    <a:pt x="930" y="473"/>
                    <a:pt x="932" y="484"/>
                    <a:pt x="933" y="496"/>
                  </a:cubicBezTo>
                  <a:lnTo>
                    <a:pt x="933" y="496"/>
                  </a:lnTo>
                  <a:cubicBezTo>
                    <a:pt x="931" y="484"/>
                    <a:pt x="930" y="473"/>
                    <a:pt x="929" y="462"/>
                  </a:cubicBezTo>
                  <a:close/>
                  <a:moveTo>
                    <a:pt x="1189" y="500"/>
                  </a:moveTo>
                  <a:lnTo>
                    <a:pt x="1189" y="500"/>
                  </a:lnTo>
                  <a:cubicBezTo>
                    <a:pt x="1188" y="508"/>
                    <a:pt x="1187" y="517"/>
                    <a:pt x="1186" y="525"/>
                  </a:cubicBezTo>
                  <a:lnTo>
                    <a:pt x="1186" y="525"/>
                  </a:lnTo>
                  <a:cubicBezTo>
                    <a:pt x="1187" y="517"/>
                    <a:pt x="1188" y="509"/>
                    <a:pt x="1189" y="500"/>
                  </a:cubicBezTo>
                  <a:close/>
                  <a:moveTo>
                    <a:pt x="538" y="633"/>
                  </a:moveTo>
                  <a:cubicBezTo>
                    <a:pt x="541" y="639"/>
                    <a:pt x="544" y="645"/>
                    <a:pt x="546" y="650"/>
                  </a:cubicBezTo>
                  <a:lnTo>
                    <a:pt x="546" y="650"/>
                  </a:lnTo>
                  <a:cubicBezTo>
                    <a:pt x="542" y="646"/>
                    <a:pt x="540" y="640"/>
                    <a:pt x="538" y="633"/>
                  </a:cubicBezTo>
                  <a:close/>
                  <a:moveTo>
                    <a:pt x="481" y="964"/>
                  </a:moveTo>
                  <a:cubicBezTo>
                    <a:pt x="487" y="970"/>
                    <a:pt x="493" y="975"/>
                    <a:pt x="499" y="980"/>
                  </a:cubicBezTo>
                  <a:lnTo>
                    <a:pt x="499" y="980"/>
                  </a:lnTo>
                  <a:cubicBezTo>
                    <a:pt x="500" y="981"/>
                    <a:pt x="500" y="981"/>
                    <a:pt x="499" y="981"/>
                  </a:cubicBezTo>
                  <a:cubicBezTo>
                    <a:pt x="499" y="981"/>
                    <a:pt x="493" y="977"/>
                    <a:pt x="481" y="964"/>
                  </a:cubicBezTo>
                  <a:close/>
                  <a:moveTo>
                    <a:pt x="1079" y="0"/>
                  </a:moveTo>
                  <a:cubicBezTo>
                    <a:pt x="1032" y="0"/>
                    <a:pt x="983" y="8"/>
                    <a:pt x="935" y="24"/>
                  </a:cubicBezTo>
                  <a:cubicBezTo>
                    <a:pt x="757" y="80"/>
                    <a:pt x="633" y="216"/>
                    <a:pt x="582" y="385"/>
                  </a:cubicBezTo>
                  <a:lnTo>
                    <a:pt x="582" y="385"/>
                  </a:lnTo>
                  <a:cubicBezTo>
                    <a:pt x="523" y="361"/>
                    <a:pt x="462" y="346"/>
                    <a:pt x="400" y="346"/>
                  </a:cubicBezTo>
                  <a:cubicBezTo>
                    <a:pt x="359" y="346"/>
                    <a:pt x="319" y="352"/>
                    <a:pt x="277" y="366"/>
                  </a:cubicBezTo>
                  <a:cubicBezTo>
                    <a:pt x="124" y="418"/>
                    <a:pt x="0" y="558"/>
                    <a:pt x="4" y="726"/>
                  </a:cubicBezTo>
                  <a:cubicBezTo>
                    <a:pt x="10" y="867"/>
                    <a:pt x="89" y="973"/>
                    <a:pt x="179" y="1072"/>
                  </a:cubicBezTo>
                  <a:cubicBezTo>
                    <a:pt x="285" y="1196"/>
                    <a:pt x="421" y="1302"/>
                    <a:pt x="565" y="1373"/>
                  </a:cubicBezTo>
                  <a:cubicBezTo>
                    <a:pt x="679" y="1428"/>
                    <a:pt x="785" y="1449"/>
                    <a:pt x="905" y="1463"/>
                  </a:cubicBezTo>
                  <a:cubicBezTo>
                    <a:pt x="918" y="1465"/>
                    <a:pt x="931" y="1465"/>
                    <a:pt x="945" y="1465"/>
                  </a:cubicBezTo>
                  <a:cubicBezTo>
                    <a:pt x="972" y="1465"/>
                    <a:pt x="1001" y="1462"/>
                    <a:pt x="1029" y="1456"/>
                  </a:cubicBezTo>
                  <a:lnTo>
                    <a:pt x="1029" y="1456"/>
                  </a:lnTo>
                  <a:cubicBezTo>
                    <a:pt x="1035" y="1467"/>
                    <a:pt x="1040" y="1479"/>
                    <a:pt x="1045" y="1490"/>
                  </a:cubicBezTo>
                  <a:cubicBezTo>
                    <a:pt x="1079" y="1567"/>
                    <a:pt x="1173" y="1605"/>
                    <a:pt x="1254" y="1605"/>
                  </a:cubicBezTo>
                  <a:cubicBezTo>
                    <a:pt x="1264" y="1605"/>
                    <a:pt x="1273" y="1605"/>
                    <a:pt x="1281" y="1604"/>
                  </a:cubicBezTo>
                  <a:cubicBezTo>
                    <a:pt x="1381" y="1590"/>
                    <a:pt x="1443" y="1525"/>
                    <a:pt x="1480" y="1432"/>
                  </a:cubicBezTo>
                  <a:cubicBezTo>
                    <a:pt x="1498" y="1391"/>
                    <a:pt x="1511" y="1357"/>
                    <a:pt x="1518" y="1312"/>
                  </a:cubicBezTo>
                  <a:cubicBezTo>
                    <a:pt x="1525" y="1271"/>
                    <a:pt x="1531" y="1229"/>
                    <a:pt x="1539" y="1185"/>
                  </a:cubicBezTo>
                  <a:cubicBezTo>
                    <a:pt x="1556" y="1079"/>
                    <a:pt x="1549" y="973"/>
                    <a:pt x="1549" y="863"/>
                  </a:cubicBezTo>
                  <a:cubicBezTo>
                    <a:pt x="1545" y="777"/>
                    <a:pt x="1542" y="688"/>
                    <a:pt x="1542" y="600"/>
                  </a:cubicBezTo>
                  <a:cubicBezTo>
                    <a:pt x="1542" y="507"/>
                    <a:pt x="1545" y="411"/>
                    <a:pt x="1515" y="322"/>
                  </a:cubicBezTo>
                  <a:cubicBezTo>
                    <a:pt x="1451" y="129"/>
                    <a:pt x="1274" y="0"/>
                    <a:pt x="1079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0" name="Google Shape;2250;p27"/>
            <p:cNvSpPr/>
            <p:nvPr/>
          </p:nvSpPr>
          <p:spPr>
            <a:xfrm>
              <a:off x="7759990" y="3730050"/>
              <a:ext cx="106925" cy="140425"/>
            </a:xfrm>
            <a:custGeom>
              <a:avLst/>
              <a:gdLst/>
              <a:ahLst/>
              <a:cxnLst/>
              <a:rect l="l" t="t" r="r" b="b"/>
              <a:pathLst>
                <a:path w="4277" h="5617" extrusionOk="0">
                  <a:moveTo>
                    <a:pt x="1939" y="543"/>
                  </a:moveTo>
                  <a:cubicBezTo>
                    <a:pt x="2821" y="543"/>
                    <a:pt x="3388" y="1268"/>
                    <a:pt x="3574" y="2087"/>
                  </a:cubicBezTo>
                  <a:cubicBezTo>
                    <a:pt x="3704" y="2673"/>
                    <a:pt x="3687" y="3290"/>
                    <a:pt x="3536" y="3869"/>
                  </a:cubicBezTo>
                  <a:cubicBezTo>
                    <a:pt x="3433" y="4267"/>
                    <a:pt x="3288" y="4654"/>
                    <a:pt x="3319" y="5048"/>
                  </a:cubicBezTo>
                  <a:lnTo>
                    <a:pt x="3319" y="5048"/>
                  </a:lnTo>
                  <a:cubicBezTo>
                    <a:pt x="3084" y="4971"/>
                    <a:pt x="2837" y="4915"/>
                    <a:pt x="2618" y="4804"/>
                  </a:cubicBezTo>
                  <a:cubicBezTo>
                    <a:pt x="2306" y="4647"/>
                    <a:pt x="2032" y="4431"/>
                    <a:pt x="1792" y="4177"/>
                  </a:cubicBezTo>
                  <a:cubicBezTo>
                    <a:pt x="1556" y="3923"/>
                    <a:pt x="1360" y="3639"/>
                    <a:pt x="1183" y="3344"/>
                  </a:cubicBezTo>
                  <a:cubicBezTo>
                    <a:pt x="987" y="3026"/>
                    <a:pt x="778" y="2690"/>
                    <a:pt x="661" y="2334"/>
                  </a:cubicBezTo>
                  <a:cubicBezTo>
                    <a:pt x="394" y="1522"/>
                    <a:pt x="925" y="624"/>
                    <a:pt x="1803" y="548"/>
                  </a:cubicBezTo>
                  <a:cubicBezTo>
                    <a:pt x="1849" y="545"/>
                    <a:pt x="1894" y="543"/>
                    <a:pt x="1939" y="543"/>
                  </a:cubicBezTo>
                  <a:close/>
                  <a:moveTo>
                    <a:pt x="1953" y="1"/>
                  </a:moveTo>
                  <a:cubicBezTo>
                    <a:pt x="1916" y="1"/>
                    <a:pt x="1878" y="2"/>
                    <a:pt x="1840" y="4"/>
                  </a:cubicBezTo>
                  <a:cubicBezTo>
                    <a:pt x="891" y="55"/>
                    <a:pt x="100" y="819"/>
                    <a:pt x="35" y="1772"/>
                  </a:cubicBezTo>
                  <a:cubicBezTo>
                    <a:pt x="0" y="2299"/>
                    <a:pt x="237" y="2783"/>
                    <a:pt x="484" y="3232"/>
                  </a:cubicBezTo>
                  <a:cubicBezTo>
                    <a:pt x="678" y="3591"/>
                    <a:pt x="895" y="3934"/>
                    <a:pt x="1151" y="4252"/>
                  </a:cubicBezTo>
                  <a:cubicBezTo>
                    <a:pt x="1439" y="4612"/>
                    <a:pt x="1785" y="4930"/>
                    <a:pt x="2187" y="5161"/>
                  </a:cubicBezTo>
                  <a:cubicBezTo>
                    <a:pt x="2498" y="5338"/>
                    <a:pt x="2927" y="5529"/>
                    <a:pt x="3321" y="5529"/>
                  </a:cubicBezTo>
                  <a:cubicBezTo>
                    <a:pt x="3367" y="5529"/>
                    <a:pt x="3411" y="5526"/>
                    <a:pt x="3456" y="5521"/>
                  </a:cubicBezTo>
                  <a:lnTo>
                    <a:pt x="3456" y="5521"/>
                  </a:lnTo>
                  <a:cubicBezTo>
                    <a:pt x="3502" y="5588"/>
                    <a:pt x="3564" y="5616"/>
                    <a:pt x="3628" y="5616"/>
                  </a:cubicBezTo>
                  <a:cubicBezTo>
                    <a:pt x="3784" y="5616"/>
                    <a:pt x="3951" y="5450"/>
                    <a:pt x="3923" y="5267"/>
                  </a:cubicBezTo>
                  <a:cubicBezTo>
                    <a:pt x="3838" y="4667"/>
                    <a:pt x="4132" y="4078"/>
                    <a:pt x="4205" y="3488"/>
                  </a:cubicBezTo>
                  <a:cubicBezTo>
                    <a:pt x="4276" y="2895"/>
                    <a:pt x="4228" y="2275"/>
                    <a:pt x="4043" y="1707"/>
                  </a:cubicBezTo>
                  <a:cubicBezTo>
                    <a:pt x="3739" y="767"/>
                    <a:pt x="2975" y="1"/>
                    <a:pt x="1953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1" name="Google Shape;2251;p27"/>
            <p:cNvSpPr/>
            <p:nvPr/>
          </p:nvSpPr>
          <p:spPr>
            <a:xfrm>
              <a:off x="7822940" y="3831750"/>
              <a:ext cx="38900" cy="40125"/>
            </a:xfrm>
            <a:custGeom>
              <a:avLst/>
              <a:gdLst/>
              <a:ahLst/>
              <a:cxnLst/>
              <a:rect l="l" t="t" r="r" b="b"/>
              <a:pathLst>
                <a:path w="1556" h="1605" extrusionOk="0">
                  <a:moveTo>
                    <a:pt x="1190" y="500"/>
                  </a:moveTo>
                  <a:cubicBezTo>
                    <a:pt x="1189" y="504"/>
                    <a:pt x="1189" y="508"/>
                    <a:pt x="1188" y="512"/>
                  </a:cubicBezTo>
                  <a:lnTo>
                    <a:pt x="1188" y="512"/>
                  </a:lnTo>
                  <a:cubicBezTo>
                    <a:pt x="1188" y="508"/>
                    <a:pt x="1189" y="504"/>
                    <a:pt x="1190" y="500"/>
                  </a:cubicBezTo>
                  <a:close/>
                  <a:moveTo>
                    <a:pt x="1196" y="517"/>
                  </a:moveTo>
                  <a:cubicBezTo>
                    <a:pt x="1194" y="522"/>
                    <a:pt x="1192" y="528"/>
                    <a:pt x="1190" y="533"/>
                  </a:cubicBezTo>
                  <a:lnTo>
                    <a:pt x="1190" y="533"/>
                  </a:lnTo>
                  <a:cubicBezTo>
                    <a:pt x="1192" y="528"/>
                    <a:pt x="1194" y="522"/>
                    <a:pt x="1196" y="517"/>
                  </a:cubicBezTo>
                  <a:close/>
                  <a:moveTo>
                    <a:pt x="1106" y="619"/>
                  </a:move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7" y="619"/>
                    <a:pt x="1107" y="619"/>
                    <a:pt x="1107" y="619"/>
                  </a:cubicBezTo>
                  <a:lnTo>
                    <a:pt x="1107" y="619"/>
                  </a:lnTo>
                  <a:cubicBezTo>
                    <a:pt x="1106" y="619"/>
                    <a:pt x="1106" y="619"/>
                    <a:pt x="1105" y="619"/>
                  </a:cubicBezTo>
                  <a:lnTo>
                    <a:pt x="1105" y="619"/>
                  </a:lnTo>
                  <a:cubicBezTo>
                    <a:pt x="1106" y="619"/>
                    <a:pt x="1106" y="619"/>
                    <a:pt x="1106" y="619"/>
                  </a:cubicBezTo>
                  <a:close/>
                  <a:moveTo>
                    <a:pt x="482" y="964"/>
                  </a:moveTo>
                  <a:cubicBezTo>
                    <a:pt x="487" y="970"/>
                    <a:pt x="493" y="975"/>
                    <a:pt x="500" y="980"/>
                  </a:cubicBezTo>
                  <a:lnTo>
                    <a:pt x="500" y="980"/>
                  </a:lnTo>
                  <a:cubicBezTo>
                    <a:pt x="500" y="981"/>
                    <a:pt x="500" y="981"/>
                    <a:pt x="500" y="981"/>
                  </a:cubicBezTo>
                  <a:cubicBezTo>
                    <a:pt x="499" y="981"/>
                    <a:pt x="494" y="977"/>
                    <a:pt x="482" y="964"/>
                  </a:cubicBezTo>
                  <a:close/>
                  <a:moveTo>
                    <a:pt x="652" y="1134"/>
                  </a:moveTo>
                  <a:cubicBezTo>
                    <a:pt x="652" y="1134"/>
                    <a:pt x="657" y="1138"/>
                    <a:pt x="662" y="1143"/>
                  </a:cubicBezTo>
                  <a:lnTo>
                    <a:pt x="662" y="1143"/>
                  </a:lnTo>
                  <a:cubicBezTo>
                    <a:pt x="665" y="1147"/>
                    <a:pt x="668" y="1150"/>
                    <a:pt x="671" y="1153"/>
                  </a:cubicBezTo>
                  <a:lnTo>
                    <a:pt x="671" y="1153"/>
                  </a:lnTo>
                  <a:cubicBezTo>
                    <a:pt x="656" y="1139"/>
                    <a:pt x="651" y="1134"/>
                    <a:pt x="652" y="1134"/>
                  </a:cubicBezTo>
                  <a:close/>
                  <a:moveTo>
                    <a:pt x="1080" y="0"/>
                  </a:moveTo>
                  <a:cubicBezTo>
                    <a:pt x="1033" y="0"/>
                    <a:pt x="984" y="8"/>
                    <a:pt x="936" y="24"/>
                  </a:cubicBezTo>
                  <a:cubicBezTo>
                    <a:pt x="758" y="83"/>
                    <a:pt x="634" y="217"/>
                    <a:pt x="582" y="385"/>
                  </a:cubicBezTo>
                  <a:lnTo>
                    <a:pt x="582" y="385"/>
                  </a:lnTo>
                  <a:cubicBezTo>
                    <a:pt x="523" y="360"/>
                    <a:pt x="462" y="345"/>
                    <a:pt x="400" y="345"/>
                  </a:cubicBezTo>
                  <a:cubicBezTo>
                    <a:pt x="359" y="345"/>
                    <a:pt x="319" y="352"/>
                    <a:pt x="278" y="366"/>
                  </a:cubicBezTo>
                  <a:cubicBezTo>
                    <a:pt x="124" y="418"/>
                    <a:pt x="1" y="558"/>
                    <a:pt x="4" y="726"/>
                  </a:cubicBezTo>
                  <a:cubicBezTo>
                    <a:pt x="7" y="867"/>
                    <a:pt x="90" y="973"/>
                    <a:pt x="175" y="1075"/>
                  </a:cubicBezTo>
                  <a:cubicBezTo>
                    <a:pt x="281" y="1199"/>
                    <a:pt x="422" y="1302"/>
                    <a:pt x="566" y="1373"/>
                  </a:cubicBezTo>
                  <a:cubicBezTo>
                    <a:pt x="676" y="1428"/>
                    <a:pt x="785" y="1449"/>
                    <a:pt x="905" y="1463"/>
                  </a:cubicBezTo>
                  <a:cubicBezTo>
                    <a:pt x="918" y="1464"/>
                    <a:pt x="931" y="1465"/>
                    <a:pt x="944" y="1465"/>
                  </a:cubicBezTo>
                  <a:cubicBezTo>
                    <a:pt x="971" y="1465"/>
                    <a:pt x="1000" y="1462"/>
                    <a:pt x="1028" y="1456"/>
                  </a:cubicBezTo>
                  <a:lnTo>
                    <a:pt x="1028" y="1456"/>
                  </a:lnTo>
                  <a:cubicBezTo>
                    <a:pt x="1033" y="1467"/>
                    <a:pt x="1037" y="1479"/>
                    <a:pt x="1042" y="1490"/>
                  </a:cubicBezTo>
                  <a:cubicBezTo>
                    <a:pt x="1076" y="1566"/>
                    <a:pt x="1172" y="1604"/>
                    <a:pt x="1253" y="1604"/>
                  </a:cubicBezTo>
                  <a:cubicBezTo>
                    <a:pt x="1263" y="1604"/>
                    <a:pt x="1273" y="1604"/>
                    <a:pt x="1282" y="1603"/>
                  </a:cubicBezTo>
                  <a:cubicBezTo>
                    <a:pt x="1381" y="1589"/>
                    <a:pt x="1443" y="1524"/>
                    <a:pt x="1478" y="1432"/>
                  </a:cubicBezTo>
                  <a:cubicBezTo>
                    <a:pt x="1494" y="1390"/>
                    <a:pt x="1508" y="1356"/>
                    <a:pt x="1515" y="1311"/>
                  </a:cubicBezTo>
                  <a:cubicBezTo>
                    <a:pt x="1522" y="1270"/>
                    <a:pt x="1532" y="1229"/>
                    <a:pt x="1539" y="1188"/>
                  </a:cubicBezTo>
                  <a:cubicBezTo>
                    <a:pt x="1556" y="1079"/>
                    <a:pt x="1549" y="973"/>
                    <a:pt x="1546" y="862"/>
                  </a:cubicBezTo>
                  <a:cubicBezTo>
                    <a:pt x="1546" y="777"/>
                    <a:pt x="1543" y="688"/>
                    <a:pt x="1543" y="603"/>
                  </a:cubicBezTo>
                  <a:cubicBezTo>
                    <a:pt x="1539" y="510"/>
                    <a:pt x="1546" y="410"/>
                    <a:pt x="1515" y="321"/>
                  </a:cubicBezTo>
                  <a:cubicBezTo>
                    <a:pt x="1452" y="128"/>
                    <a:pt x="1275" y="0"/>
                    <a:pt x="108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2" name="Google Shape;2252;p27"/>
            <p:cNvSpPr/>
            <p:nvPr/>
          </p:nvSpPr>
          <p:spPr>
            <a:xfrm>
              <a:off x="7875115" y="3707450"/>
              <a:ext cx="108450" cy="148525"/>
            </a:xfrm>
            <a:custGeom>
              <a:avLst/>
              <a:gdLst/>
              <a:ahLst/>
              <a:cxnLst/>
              <a:rect l="l" t="t" r="r" b="b"/>
              <a:pathLst>
                <a:path w="4338" h="5941" extrusionOk="0">
                  <a:moveTo>
                    <a:pt x="2235" y="541"/>
                  </a:moveTo>
                  <a:cubicBezTo>
                    <a:pt x="2312" y="541"/>
                    <a:pt x="2391" y="548"/>
                    <a:pt x="2470" y="562"/>
                  </a:cubicBezTo>
                  <a:cubicBezTo>
                    <a:pt x="3495" y="744"/>
                    <a:pt x="3848" y="1761"/>
                    <a:pt x="3759" y="2686"/>
                  </a:cubicBezTo>
                  <a:cubicBezTo>
                    <a:pt x="3708" y="3244"/>
                    <a:pt x="3526" y="3783"/>
                    <a:pt x="3242" y="4262"/>
                  </a:cubicBezTo>
                  <a:cubicBezTo>
                    <a:pt x="3039" y="4605"/>
                    <a:pt x="2815" y="4931"/>
                    <a:pt x="2744" y="5305"/>
                  </a:cubicBezTo>
                  <a:lnTo>
                    <a:pt x="2744" y="5305"/>
                  </a:lnTo>
                  <a:cubicBezTo>
                    <a:pt x="2529" y="5165"/>
                    <a:pt x="2294" y="5046"/>
                    <a:pt x="2097" y="4886"/>
                  </a:cubicBezTo>
                  <a:cubicBezTo>
                    <a:pt x="1782" y="4629"/>
                    <a:pt x="1515" y="4321"/>
                    <a:pt x="1303" y="3974"/>
                  </a:cubicBezTo>
                  <a:cubicBezTo>
                    <a:pt x="919" y="3347"/>
                    <a:pt x="583" y="2480"/>
                    <a:pt x="784" y="1743"/>
                  </a:cubicBezTo>
                  <a:cubicBezTo>
                    <a:pt x="966" y="1082"/>
                    <a:pt x="1545" y="541"/>
                    <a:pt x="2235" y="541"/>
                  </a:cubicBezTo>
                  <a:close/>
                  <a:moveTo>
                    <a:pt x="2246" y="1"/>
                  </a:moveTo>
                  <a:cubicBezTo>
                    <a:pt x="1463" y="1"/>
                    <a:pt x="744" y="484"/>
                    <a:pt x="405" y="1213"/>
                  </a:cubicBezTo>
                  <a:cubicBezTo>
                    <a:pt x="0" y="2072"/>
                    <a:pt x="216" y="3029"/>
                    <a:pt x="617" y="3851"/>
                  </a:cubicBezTo>
                  <a:cubicBezTo>
                    <a:pt x="846" y="4321"/>
                    <a:pt x="1169" y="4752"/>
                    <a:pt x="1556" y="5102"/>
                  </a:cubicBezTo>
                  <a:cubicBezTo>
                    <a:pt x="1868" y="5382"/>
                    <a:pt x="2306" y="5730"/>
                    <a:pt x="2749" y="5794"/>
                  </a:cubicBezTo>
                  <a:lnTo>
                    <a:pt x="2749" y="5794"/>
                  </a:lnTo>
                  <a:cubicBezTo>
                    <a:pt x="2784" y="5897"/>
                    <a:pt x="2866" y="5940"/>
                    <a:pt x="2955" y="5940"/>
                  </a:cubicBezTo>
                  <a:cubicBezTo>
                    <a:pt x="3095" y="5940"/>
                    <a:pt x="3251" y="5832"/>
                    <a:pt x="3269" y="5674"/>
                  </a:cubicBezTo>
                  <a:cubicBezTo>
                    <a:pt x="3341" y="5094"/>
                    <a:pt x="3759" y="4626"/>
                    <a:pt x="3982" y="4101"/>
                  </a:cubicBezTo>
                  <a:cubicBezTo>
                    <a:pt x="4211" y="3557"/>
                    <a:pt x="4338" y="2961"/>
                    <a:pt x="4331" y="2368"/>
                  </a:cubicBezTo>
                  <a:cubicBezTo>
                    <a:pt x="4314" y="1312"/>
                    <a:pt x="3745" y="284"/>
                    <a:pt x="2652" y="45"/>
                  </a:cubicBezTo>
                  <a:cubicBezTo>
                    <a:pt x="2516" y="15"/>
                    <a:pt x="2380" y="1"/>
                    <a:pt x="224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3" name="Google Shape;2253;p27"/>
            <p:cNvSpPr/>
            <p:nvPr/>
          </p:nvSpPr>
          <p:spPr>
            <a:xfrm>
              <a:off x="7925540" y="3817850"/>
              <a:ext cx="39950" cy="40450"/>
            </a:xfrm>
            <a:custGeom>
              <a:avLst/>
              <a:gdLst/>
              <a:ahLst/>
              <a:cxnLst/>
              <a:rect l="l" t="t" r="r" b="b"/>
              <a:pathLst>
                <a:path w="1598" h="1618" extrusionOk="0">
                  <a:moveTo>
                    <a:pt x="330" y="689"/>
                  </a:moveTo>
                  <a:lnTo>
                    <a:pt x="330" y="689"/>
                  </a:lnTo>
                  <a:cubicBezTo>
                    <a:pt x="331" y="690"/>
                    <a:pt x="332" y="690"/>
                    <a:pt x="333" y="691"/>
                  </a:cubicBezTo>
                  <a:lnTo>
                    <a:pt x="333" y="691"/>
                  </a:lnTo>
                  <a:cubicBezTo>
                    <a:pt x="335" y="692"/>
                    <a:pt x="336" y="694"/>
                    <a:pt x="338" y="695"/>
                  </a:cubicBezTo>
                  <a:lnTo>
                    <a:pt x="338" y="695"/>
                  </a:lnTo>
                  <a:cubicBezTo>
                    <a:pt x="335" y="693"/>
                    <a:pt x="333" y="691"/>
                    <a:pt x="330" y="689"/>
                  </a:cubicBezTo>
                  <a:close/>
                  <a:moveTo>
                    <a:pt x="341" y="699"/>
                  </a:moveTo>
                  <a:cubicBezTo>
                    <a:pt x="341" y="699"/>
                    <a:pt x="341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2" y="699"/>
                    <a:pt x="342" y="699"/>
                  </a:cubicBezTo>
                  <a:lnTo>
                    <a:pt x="342" y="699"/>
                  </a:lnTo>
                  <a:cubicBezTo>
                    <a:pt x="342" y="699"/>
                    <a:pt x="341" y="699"/>
                    <a:pt x="341" y="699"/>
                  </a:cubicBezTo>
                  <a:close/>
                  <a:moveTo>
                    <a:pt x="344" y="699"/>
                  </a:moveTo>
                  <a:lnTo>
                    <a:pt x="344" y="699"/>
                  </a:lnTo>
                  <a:cubicBezTo>
                    <a:pt x="346" y="700"/>
                    <a:pt x="348" y="700"/>
                    <a:pt x="349" y="700"/>
                  </a:cubicBezTo>
                  <a:lnTo>
                    <a:pt x="349" y="700"/>
                  </a:lnTo>
                  <a:cubicBezTo>
                    <a:pt x="349" y="700"/>
                    <a:pt x="350" y="700"/>
                    <a:pt x="350" y="700"/>
                  </a:cubicBezTo>
                  <a:lnTo>
                    <a:pt x="350" y="700"/>
                  </a:lnTo>
                  <a:cubicBezTo>
                    <a:pt x="348" y="700"/>
                    <a:pt x="346" y="700"/>
                    <a:pt x="345" y="700"/>
                  </a:cubicBezTo>
                  <a:lnTo>
                    <a:pt x="345" y="700"/>
                  </a:lnTo>
                  <a:cubicBezTo>
                    <a:pt x="345" y="700"/>
                    <a:pt x="344" y="700"/>
                    <a:pt x="344" y="699"/>
                  </a:cubicBezTo>
                  <a:close/>
                  <a:moveTo>
                    <a:pt x="1136" y="0"/>
                  </a:moveTo>
                  <a:cubicBezTo>
                    <a:pt x="1098" y="0"/>
                    <a:pt x="1058" y="4"/>
                    <a:pt x="1019" y="11"/>
                  </a:cubicBezTo>
                  <a:cubicBezTo>
                    <a:pt x="870" y="35"/>
                    <a:pt x="750" y="130"/>
                    <a:pt x="672" y="253"/>
                  </a:cubicBezTo>
                  <a:lnTo>
                    <a:pt x="672" y="253"/>
                  </a:lnTo>
                  <a:cubicBezTo>
                    <a:pt x="589" y="192"/>
                    <a:pt x="497" y="157"/>
                    <a:pt x="395" y="157"/>
                  </a:cubicBezTo>
                  <a:cubicBezTo>
                    <a:pt x="368" y="157"/>
                    <a:pt x="341" y="160"/>
                    <a:pt x="313" y="164"/>
                  </a:cubicBezTo>
                  <a:cubicBezTo>
                    <a:pt x="165" y="189"/>
                    <a:pt x="39" y="316"/>
                    <a:pt x="22" y="466"/>
                  </a:cubicBezTo>
                  <a:cubicBezTo>
                    <a:pt x="1" y="596"/>
                    <a:pt x="49" y="710"/>
                    <a:pt x="108" y="822"/>
                  </a:cubicBezTo>
                  <a:cubicBezTo>
                    <a:pt x="176" y="966"/>
                    <a:pt x="282" y="1104"/>
                    <a:pt x="402" y="1210"/>
                  </a:cubicBezTo>
                  <a:cubicBezTo>
                    <a:pt x="491" y="1285"/>
                    <a:pt x="587" y="1333"/>
                    <a:pt x="697" y="1377"/>
                  </a:cubicBezTo>
                  <a:cubicBezTo>
                    <a:pt x="735" y="1393"/>
                    <a:pt x="778" y="1401"/>
                    <a:pt x="820" y="1404"/>
                  </a:cubicBezTo>
                  <a:lnTo>
                    <a:pt x="820" y="1404"/>
                  </a:lnTo>
                  <a:cubicBezTo>
                    <a:pt x="822" y="1417"/>
                    <a:pt x="825" y="1430"/>
                    <a:pt x="827" y="1443"/>
                  </a:cubicBezTo>
                  <a:cubicBezTo>
                    <a:pt x="843" y="1550"/>
                    <a:pt x="956" y="1618"/>
                    <a:pt x="1064" y="1618"/>
                  </a:cubicBezTo>
                  <a:cubicBezTo>
                    <a:pt x="1126" y="1618"/>
                    <a:pt x="1186" y="1596"/>
                    <a:pt x="1225" y="1546"/>
                  </a:cubicBezTo>
                  <a:cubicBezTo>
                    <a:pt x="1259" y="1505"/>
                    <a:pt x="1296" y="1464"/>
                    <a:pt x="1321" y="1412"/>
                  </a:cubicBezTo>
                  <a:cubicBezTo>
                    <a:pt x="1341" y="1371"/>
                    <a:pt x="1358" y="1333"/>
                    <a:pt x="1375" y="1292"/>
                  </a:cubicBezTo>
                  <a:cubicBezTo>
                    <a:pt x="1424" y="1189"/>
                    <a:pt x="1447" y="1083"/>
                    <a:pt x="1478" y="974"/>
                  </a:cubicBezTo>
                  <a:cubicBezTo>
                    <a:pt x="1498" y="888"/>
                    <a:pt x="1519" y="798"/>
                    <a:pt x="1539" y="713"/>
                  </a:cubicBezTo>
                  <a:cubicBezTo>
                    <a:pt x="1571" y="607"/>
                    <a:pt x="1598" y="501"/>
                    <a:pt x="1581" y="387"/>
                  </a:cubicBezTo>
                  <a:cubicBezTo>
                    <a:pt x="1563" y="254"/>
                    <a:pt x="1492" y="134"/>
                    <a:pt x="1372" y="62"/>
                  </a:cubicBezTo>
                  <a:cubicBezTo>
                    <a:pt x="1297" y="17"/>
                    <a:pt x="1218" y="0"/>
                    <a:pt x="113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4" name="Google Shape;2254;p27"/>
            <p:cNvSpPr/>
            <p:nvPr/>
          </p:nvSpPr>
          <p:spPr>
            <a:xfrm>
              <a:off x="7974815" y="3742875"/>
              <a:ext cx="112250" cy="148850"/>
            </a:xfrm>
            <a:custGeom>
              <a:avLst/>
              <a:gdLst/>
              <a:ahLst/>
              <a:cxnLst/>
              <a:rect l="l" t="t" r="r" b="b"/>
              <a:pathLst>
                <a:path w="4490" h="5954" extrusionOk="0">
                  <a:moveTo>
                    <a:pt x="2174" y="551"/>
                  </a:moveTo>
                  <a:cubicBezTo>
                    <a:pt x="2502" y="551"/>
                    <a:pt x="2835" y="660"/>
                    <a:pt x="3118" y="878"/>
                  </a:cubicBezTo>
                  <a:cubicBezTo>
                    <a:pt x="3790" y="1400"/>
                    <a:pt x="3900" y="2293"/>
                    <a:pt x="3852" y="3089"/>
                  </a:cubicBezTo>
                  <a:cubicBezTo>
                    <a:pt x="3824" y="3558"/>
                    <a:pt x="3704" y="4027"/>
                    <a:pt x="3498" y="4449"/>
                  </a:cubicBezTo>
                  <a:cubicBezTo>
                    <a:pt x="3362" y="4729"/>
                    <a:pt x="3151" y="4974"/>
                    <a:pt x="2977" y="5235"/>
                  </a:cubicBezTo>
                  <a:lnTo>
                    <a:pt x="2977" y="5235"/>
                  </a:lnTo>
                  <a:cubicBezTo>
                    <a:pt x="2834" y="5017"/>
                    <a:pt x="2624" y="4845"/>
                    <a:pt x="2409" y="4681"/>
                  </a:cubicBezTo>
                  <a:cubicBezTo>
                    <a:pt x="2046" y="4408"/>
                    <a:pt x="1700" y="4137"/>
                    <a:pt x="1415" y="3777"/>
                  </a:cubicBezTo>
                  <a:cubicBezTo>
                    <a:pt x="846" y="3057"/>
                    <a:pt x="422" y="1988"/>
                    <a:pt x="1011" y="1156"/>
                  </a:cubicBezTo>
                  <a:cubicBezTo>
                    <a:pt x="1297" y="752"/>
                    <a:pt x="1731" y="551"/>
                    <a:pt x="2174" y="551"/>
                  </a:cubicBezTo>
                  <a:close/>
                  <a:moveTo>
                    <a:pt x="2151" y="0"/>
                  </a:moveTo>
                  <a:cubicBezTo>
                    <a:pt x="1781" y="0"/>
                    <a:pt x="1411" y="104"/>
                    <a:pt x="1086" y="331"/>
                  </a:cubicBezTo>
                  <a:cubicBezTo>
                    <a:pt x="185" y="960"/>
                    <a:pt x="0" y="2091"/>
                    <a:pt x="381" y="3078"/>
                  </a:cubicBezTo>
                  <a:cubicBezTo>
                    <a:pt x="604" y="3657"/>
                    <a:pt x="949" y="4185"/>
                    <a:pt x="1392" y="4620"/>
                  </a:cubicBezTo>
                  <a:cubicBezTo>
                    <a:pt x="1809" y="5028"/>
                    <a:pt x="2354" y="5295"/>
                    <a:pt x="2642" y="5820"/>
                  </a:cubicBezTo>
                  <a:cubicBezTo>
                    <a:pt x="2694" y="5914"/>
                    <a:pt x="2775" y="5953"/>
                    <a:pt x="2857" y="5953"/>
                  </a:cubicBezTo>
                  <a:cubicBezTo>
                    <a:pt x="2989" y="5953"/>
                    <a:pt x="3123" y="5850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8"/>
                    <a:pt x="3909" y="4781"/>
                  </a:cubicBezTo>
                  <a:cubicBezTo>
                    <a:pt x="4146" y="4339"/>
                    <a:pt x="4297" y="3856"/>
                    <a:pt x="4366" y="3359"/>
                  </a:cubicBezTo>
                  <a:cubicBezTo>
                    <a:pt x="4489" y="2437"/>
                    <a:pt x="4376" y="1368"/>
                    <a:pt x="3701" y="673"/>
                  </a:cubicBezTo>
                  <a:cubicBezTo>
                    <a:pt x="3291" y="247"/>
                    <a:pt x="2721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5" name="Google Shape;2255;p27"/>
            <p:cNvSpPr/>
            <p:nvPr/>
          </p:nvSpPr>
          <p:spPr>
            <a:xfrm>
              <a:off x="8022790" y="3853125"/>
              <a:ext cx="40350" cy="41275"/>
            </a:xfrm>
            <a:custGeom>
              <a:avLst/>
              <a:gdLst/>
              <a:ahLst/>
              <a:cxnLst/>
              <a:rect l="l" t="t" r="r" b="b"/>
              <a:pathLst>
                <a:path w="1614" h="1651" extrusionOk="0">
                  <a:moveTo>
                    <a:pt x="494" y="734"/>
                  </a:moveTo>
                  <a:cubicBezTo>
                    <a:pt x="494" y="734"/>
                    <a:pt x="494" y="734"/>
                    <a:pt x="495" y="734"/>
                  </a:cubicBezTo>
                  <a:lnTo>
                    <a:pt x="495" y="734"/>
                  </a:lnTo>
                  <a:cubicBezTo>
                    <a:pt x="495" y="734"/>
                    <a:pt x="495" y="734"/>
                    <a:pt x="495" y="734"/>
                  </a:cubicBezTo>
                  <a:lnTo>
                    <a:pt x="495" y="734"/>
                  </a:lnTo>
                  <a:cubicBezTo>
                    <a:pt x="494" y="734"/>
                    <a:pt x="494" y="734"/>
                    <a:pt x="494" y="734"/>
                  </a:cubicBezTo>
                  <a:close/>
                  <a:moveTo>
                    <a:pt x="1235" y="1"/>
                  </a:moveTo>
                  <a:cubicBezTo>
                    <a:pt x="1063" y="1"/>
                    <a:pt x="946" y="98"/>
                    <a:pt x="867" y="229"/>
                  </a:cubicBezTo>
                  <a:lnTo>
                    <a:pt x="867" y="229"/>
                  </a:lnTo>
                  <a:cubicBezTo>
                    <a:pt x="784" y="168"/>
                    <a:pt x="685" y="129"/>
                    <a:pt x="576" y="121"/>
                  </a:cubicBezTo>
                  <a:cubicBezTo>
                    <a:pt x="564" y="120"/>
                    <a:pt x="552" y="120"/>
                    <a:pt x="540" y="120"/>
                  </a:cubicBezTo>
                  <a:cubicBezTo>
                    <a:pt x="330" y="120"/>
                    <a:pt x="127" y="262"/>
                    <a:pt x="72" y="464"/>
                  </a:cubicBezTo>
                  <a:cubicBezTo>
                    <a:pt x="0" y="714"/>
                    <a:pt x="181" y="902"/>
                    <a:pt x="315" y="1087"/>
                  </a:cubicBezTo>
                  <a:cubicBezTo>
                    <a:pt x="377" y="1169"/>
                    <a:pt x="439" y="1255"/>
                    <a:pt x="500" y="1340"/>
                  </a:cubicBezTo>
                  <a:cubicBezTo>
                    <a:pt x="586" y="1451"/>
                    <a:pt x="695" y="1549"/>
                    <a:pt x="815" y="1618"/>
                  </a:cubicBezTo>
                  <a:cubicBezTo>
                    <a:pt x="854" y="1640"/>
                    <a:pt x="894" y="1650"/>
                    <a:pt x="932" y="1650"/>
                  </a:cubicBezTo>
                  <a:cubicBezTo>
                    <a:pt x="1078" y="1650"/>
                    <a:pt x="1203" y="1508"/>
                    <a:pt x="1165" y="1351"/>
                  </a:cubicBezTo>
                  <a:cubicBezTo>
                    <a:pt x="1165" y="1350"/>
                    <a:pt x="1164" y="1349"/>
                    <a:pt x="1164" y="1347"/>
                  </a:cubicBezTo>
                  <a:lnTo>
                    <a:pt x="1164" y="1347"/>
                  </a:lnTo>
                  <a:cubicBezTo>
                    <a:pt x="1203" y="1329"/>
                    <a:pt x="1239" y="1304"/>
                    <a:pt x="1268" y="1279"/>
                  </a:cubicBezTo>
                  <a:cubicBezTo>
                    <a:pt x="1337" y="1220"/>
                    <a:pt x="1402" y="1142"/>
                    <a:pt x="1446" y="1067"/>
                  </a:cubicBezTo>
                  <a:cubicBezTo>
                    <a:pt x="1538" y="905"/>
                    <a:pt x="1583" y="727"/>
                    <a:pt x="1604" y="546"/>
                  </a:cubicBezTo>
                  <a:cubicBezTo>
                    <a:pt x="1614" y="456"/>
                    <a:pt x="1614" y="361"/>
                    <a:pt x="1593" y="271"/>
                  </a:cubicBezTo>
                  <a:cubicBezTo>
                    <a:pt x="1552" y="114"/>
                    <a:pt x="1402" y="1"/>
                    <a:pt x="1240" y="1"/>
                  </a:cubicBezTo>
                  <a:cubicBezTo>
                    <a:pt x="1239" y="1"/>
                    <a:pt x="1237" y="1"/>
                    <a:pt x="1235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6" name="Google Shape;2256;p27"/>
            <p:cNvSpPr/>
            <p:nvPr/>
          </p:nvSpPr>
          <p:spPr>
            <a:xfrm>
              <a:off x="8087365" y="3649325"/>
              <a:ext cx="112250" cy="148800"/>
            </a:xfrm>
            <a:custGeom>
              <a:avLst/>
              <a:gdLst/>
              <a:ahLst/>
              <a:cxnLst/>
              <a:rect l="l" t="t" r="r" b="b"/>
              <a:pathLst>
                <a:path w="4490" h="5952" extrusionOk="0">
                  <a:moveTo>
                    <a:pt x="2173" y="550"/>
                  </a:moveTo>
                  <a:cubicBezTo>
                    <a:pt x="2501" y="550"/>
                    <a:pt x="2833" y="659"/>
                    <a:pt x="3115" y="879"/>
                  </a:cubicBezTo>
                  <a:cubicBezTo>
                    <a:pt x="3790" y="1400"/>
                    <a:pt x="3900" y="2291"/>
                    <a:pt x="3852" y="3089"/>
                  </a:cubicBezTo>
                  <a:cubicBezTo>
                    <a:pt x="3821" y="3555"/>
                    <a:pt x="3704" y="4027"/>
                    <a:pt x="3498" y="4449"/>
                  </a:cubicBezTo>
                  <a:cubicBezTo>
                    <a:pt x="3360" y="4727"/>
                    <a:pt x="3148" y="4973"/>
                    <a:pt x="2975" y="5234"/>
                  </a:cubicBezTo>
                  <a:lnTo>
                    <a:pt x="2975" y="5234"/>
                  </a:lnTo>
                  <a:cubicBezTo>
                    <a:pt x="2831" y="5015"/>
                    <a:pt x="2621" y="4843"/>
                    <a:pt x="2406" y="4682"/>
                  </a:cubicBezTo>
                  <a:cubicBezTo>
                    <a:pt x="2046" y="4408"/>
                    <a:pt x="1697" y="4138"/>
                    <a:pt x="1416" y="3777"/>
                  </a:cubicBezTo>
                  <a:cubicBezTo>
                    <a:pt x="846" y="3055"/>
                    <a:pt x="422" y="1989"/>
                    <a:pt x="1008" y="1157"/>
                  </a:cubicBezTo>
                  <a:cubicBezTo>
                    <a:pt x="1294" y="752"/>
                    <a:pt x="1729" y="550"/>
                    <a:pt x="2173" y="550"/>
                  </a:cubicBezTo>
                  <a:close/>
                  <a:moveTo>
                    <a:pt x="2151" y="0"/>
                  </a:moveTo>
                  <a:cubicBezTo>
                    <a:pt x="1780" y="0"/>
                    <a:pt x="1411" y="104"/>
                    <a:pt x="1087" y="331"/>
                  </a:cubicBezTo>
                  <a:cubicBezTo>
                    <a:pt x="182" y="961"/>
                    <a:pt x="0" y="2088"/>
                    <a:pt x="381" y="3078"/>
                  </a:cubicBezTo>
                  <a:cubicBezTo>
                    <a:pt x="604" y="3654"/>
                    <a:pt x="949" y="4185"/>
                    <a:pt x="1392" y="4617"/>
                  </a:cubicBezTo>
                  <a:cubicBezTo>
                    <a:pt x="1806" y="5025"/>
                    <a:pt x="2355" y="5295"/>
                    <a:pt x="2642" y="5816"/>
                  </a:cubicBezTo>
                  <a:cubicBezTo>
                    <a:pt x="2694" y="5911"/>
                    <a:pt x="2775" y="5951"/>
                    <a:pt x="2858" y="5951"/>
                  </a:cubicBezTo>
                  <a:cubicBezTo>
                    <a:pt x="2989" y="5951"/>
                    <a:pt x="3123" y="5849"/>
                    <a:pt x="3141" y="5705"/>
                  </a:cubicBezTo>
                  <a:lnTo>
                    <a:pt x="3141" y="5705"/>
                  </a:lnTo>
                  <a:cubicBezTo>
                    <a:pt x="3482" y="5506"/>
                    <a:pt x="3732" y="5109"/>
                    <a:pt x="3910" y="4781"/>
                  </a:cubicBezTo>
                  <a:cubicBezTo>
                    <a:pt x="4146" y="4340"/>
                    <a:pt x="4297" y="3856"/>
                    <a:pt x="4362" y="3360"/>
                  </a:cubicBezTo>
                  <a:cubicBezTo>
                    <a:pt x="4489" y="2435"/>
                    <a:pt x="4376" y="1369"/>
                    <a:pt x="3701" y="670"/>
                  </a:cubicBezTo>
                  <a:cubicBezTo>
                    <a:pt x="3292" y="246"/>
                    <a:pt x="2720" y="0"/>
                    <a:pt x="2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7" name="Google Shape;2257;p27"/>
            <p:cNvSpPr/>
            <p:nvPr/>
          </p:nvSpPr>
          <p:spPr>
            <a:xfrm>
              <a:off x="8135340" y="3759525"/>
              <a:ext cx="40350" cy="41325"/>
            </a:xfrm>
            <a:custGeom>
              <a:avLst/>
              <a:gdLst/>
              <a:ahLst/>
              <a:cxnLst/>
              <a:rect l="l" t="t" r="r" b="b"/>
              <a:pathLst>
                <a:path w="1614" h="1653" extrusionOk="0">
                  <a:moveTo>
                    <a:pt x="465" y="703"/>
                  </a:moveTo>
                  <a:cubicBezTo>
                    <a:pt x="465" y="703"/>
                    <a:pt x="468" y="705"/>
                    <a:pt x="473" y="709"/>
                  </a:cubicBezTo>
                  <a:cubicBezTo>
                    <a:pt x="474" y="710"/>
                    <a:pt x="475" y="711"/>
                    <a:pt x="476" y="712"/>
                  </a:cubicBezTo>
                  <a:lnTo>
                    <a:pt x="476" y="712"/>
                  </a:lnTo>
                  <a:cubicBezTo>
                    <a:pt x="469" y="706"/>
                    <a:pt x="465" y="703"/>
                    <a:pt x="465" y="703"/>
                  </a:cubicBezTo>
                  <a:close/>
                  <a:moveTo>
                    <a:pt x="1270" y="738"/>
                  </a:moveTo>
                  <a:cubicBezTo>
                    <a:pt x="1270" y="743"/>
                    <a:pt x="1269" y="752"/>
                    <a:pt x="1268" y="764"/>
                  </a:cubicBezTo>
                  <a:lnTo>
                    <a:pt x="1268" y="754"/>
                  </a:lnTo>
                  <a:cubicBezTo>
                    <a:pt x="1268" y="749"/>
                    <a:pt x="1269" y="745"/>
                    <a:pt x="1269" y="742"/>
                  </a:cubicBezTo>
                  <a:lnTo>
                    <a:pt x="1269" y="742"/>
                  </a:lnTo>
                  <a:cubicBezTo>
                    <a:pt x="1269" y="741"/>
                    <a:pt x="1270" y="739"/>
                    <a:pt x="1270" y="738"/>
                  </a:cubicBezTo>
                  <a:close/>
                  <a:moveTo>
                    <a:pt x="1235" y="0"/>
                  </a:moveTo>
                  <a:cubicBezTo>
                    <a:pt x="1063" y="0"/>
                    <a:pt x="946" y="99"/>
                    <a:pt x="868" y="230"/>
                  </a:cubicBezTo>
                  <a:lnTo>
                    <a:pt x="868" y="230"/>
                  </a:lnTo>
                  <a:cubicBezTo>
                    <a:pt x="784" y="170"/>
                    <a:pt x="685" y="132"/>
                    <a:pt x="576" y="123"/>
                  </a:cubicBezTo>
                  <a:cubicBezTo>
                    <a:pt x="564" y="123"/>
                    <a:pt x="552" y="122"/>
                    <a:pt x="540" y="122"/>
                  </a:cubicBezTo>
                  <a:cubicBezTo>
                    <a:pt x="330" y="122"/>
                    <a:pt x="127" y="262"/>
                    <a:pt x="69" y="466"/>
                  </a:cubicBezTo>
                  <a:cubicBezTo>
                    <a:pt x="1" y="713"/>
                    <a:pt x="178" y="905"/>
                    <a:pt x="312" y="1086"/>
                  </a:cubicBezTo>
                  <a:cubicBezTo>
                    <a:pt x="377" y="1172"/>
                    <a:pt x="436" y="1257"/>
                    <a:pt x="501" y="1340"/>
                  </a:cubicBezTo>
                  <a:cubicBezTo>
                    <a:pt x="583" y="1453"/>
                    <a:pt x="695" y="1552"/>
                    <a:pt x="815" y="1621"/>
                  </a:cubicBezTo>
                  <a:cubicBezTo>
                    <a:pt x="853" y="1643"/>
                    <a:pt x="893" y="1653"/>
                    <a:pt x="931" y="1653"/>
                  </a:cubicBezTo>
                  <a:cubicBezTo>
                    <a:pt x="1076" y="1653"/>
                    <a:pt x="1203" y="1510"/>
                    <a:pt x="1165" y="1350"/>
                  </a:cubicBezTo>
                  <a:cubicBezTo>
                    <a:pt x="1165" y="1350"/>
                    <a:pt x="1165" y="1349"/>
                    <a:pt x="1164" y="1348"/>
                  </a:cubicBezTo>
                  <a:lnTo>
                    <a:pt x="1164" y="1348"/>
                  </a:lnTo>
                  <a:cubicBezTo>
                    <a:pt x="1204" y="1329"/>
                    <a:pt x="1240" y="1304"/>
                    <a:pt x="1268" y="1278"/>
                  </a:cubicBezTo>
                  <a:cubicBezTo>
                    <a:pt x="1333" y="1220"/>
                    <a:pt x="1402" y="1145"/>
                    <a:pt x="1446" y="1069"/>
                  </a:cubicBezTo>
                  <a:cubicBezTo>
                    <a:pt x="1538" y="908"/>
                    <a:pt x="1584" y="729"/>
                    <a:pt x="1604" y="549"/>
                  </a:cubicBezTo>
                  <a:cubicBezTo>
                    <a:pt x="1614" y="456"/>
                    <a:pt x="1614" y="359"/>
                    <a:pt x="1593" y="271"/>
                  </a:cubicBezTo>
                  <a:cubicBezTo>
                    <a:pt x="1552" y="113"/>
                    <a:pt x="1402" y="3"/>
                    <a:pt x="1241" y="0"/>
                  </a:cubicBezTo>
                  <a:cubicBezTo>
                    <a:pt x="1239" y="0"/>
                    <a:pt x="1237" y="0"/>
                    <a:pt x="1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8" name="Google Shape;2258;p27"/>
            <p:cNvSpPr/>
            <p:nvPr/>
          </p:nvSpPr>
          <p:spPr>
            <a:xfrm>
              <a:off x="8334565" y="3687200"/>
              <a:ext cx="110275" cy="150400"/>
            </a:xfrm>
            <a:custGeom>
              <a:avLst/>
              <a:gdLst/>
              <a:ahLst/>
              <a:cxnLst/>
              <a:rect l="l" t="t" r="r" b="b"/>
              <a:pathLst>
                <a:path w="4411" h="6016" extrusionOk="0">
                  <a:moveTo>
                    <a:pt x="2113" y="554"/>
                  </a:moveTo>
                  <a:cubicBezTo>
                    <a:pt x="2581" y="554"/>
                    <a:pt x="3042" y="788"/>
                    <a:pt x="3345" y="1197"/>
                  </a:cubicBezTo>
                  <a:cubicBezTo>
                    <a:pt x="3832" y="1851"/>
                    <a:pt x="3735" y="2739"/>
                    <a:pt x="3519" y="3479"/>
                  </a:cubicBezTo>
                  <a:cubicBezTo>
                    <a:pt x="3396" y="3907"/>
                    <a:pt x="3198" y="4315"/>
                    <a:pt x="2927" y="4668"/>
                  </a:cubicBezTo>
                  <a:cubicBezTo>
                    <a:pt x="2736" y="4918"/>
                    <a:pt x="2478" y="5116"/>
                    <a:pt x="2254" y="5337"/>
                  </a:cubicBezTo>
                  <a:lnTo>
                    <a:pt x="2254" y="5337"/>
                  </a:lnTo>
                  <a:cubicBezTo>
                    <a:pt x="2154" y="5081"/>
                    <a:pt x="1974" y="4859"/>
                    <a:pt x="1782" y="4647"/>
                  </a:cubicBezTo>
                  <a:cubicBezTo>
                    <a:pt x="1460" y="4288"/>
                    <a:pt x="1169" y="3924"/>
                    <a:pt x="963" y="3483"/>
                  </a:cubicBezTo>
                  <a:cubicBezTo>
                    <a:pt x="573" y="2640"/>
                    <a:pt x="429" y="1498"/>
                    <a:pt x="1248" y="858"/>
                  </a:cubicBezTo>
                  <a:cubicBezTo>
                    <a:pt x="1512" y="650"/>
                    <a:pt x="1814" y="554"/>
                    <a:pt x="2113" y="554"/>
                  </a:cubicBezTo>
                  <a:close/>
                  <a:moveTo>
                    <a:pt x="2114" y="0"/>
                  </a:moveTo>
                  <a:cubicBezTo>
                    <a:pt x="1944" y="0"/>
                    <a:pt x="1772" y="24"/>
                    <a:pt x="1601" y="73"/>
                  </a:cubicBezTo>
                  <a:cubicBezTo>
                    <a:pt x="518" y="392"/>
                    <a:pt x="1" y="1471"/>
                    <a:pt x="121" y="2540"/>
                  </a:cubicBezTo>
                  <a:cubicBezTo>
                    <a:pt x="193" y="3164"/>
                    <a:pt x="419" y="3777"/>
                    <a:pt x="758" y="4308"/>
                  </a:cubicBezTo>
                  <a:cubicBezTo>
                    <a:pt x="1087" y="4826"/>
                    <a:pt x="1618" y="5226"/>
                    <a:pt x="1806" y="5826"/>
                  </a:cubicBezTo>
                  <a:cubicBezTo>
                    <a:pt x="1847" y="5954"/>
                    <a:pt x="1961" y="6015"/>
                    <a:pt x="2074" y="6015"/>
                  </a:cubicBezTo>
                  <a:cubicBezTo>
                    <a:pt x="2189" y="6015"/>
                    <a:pt x="2303" y="5950"/>
                    <a:pt x="2331" y="5824"/>
                  </a:cubicBezTo>
                  <a:lnTo>
                    <a:pt x="2331" y="5824"/>
                  </a:lnTo>
                  <a:cubicBezTo>
                    <a:pt x="2692" y="5699"/>
                    <a:pt x="3003" y="5383"/>
                    <a:pt x="3235" y="5107"/>
                  </a:cubicBezTo>
                  <a:cubicBezTo>
                    <a:pt x="3544" y="4740"/>
                    <a:pt x="3780" y="4329"/>
                    <a:pt x="3951" y="3883"/>
                  </a:cubicBezTo>
                  <a:cubicBezTo>
                    <a:pt x="4284" y="3023"/>
                    <a:pt x="4411" y="1933"/>
                    <a:pt x="3938" y="1108"/>
                  </a:cubicBezTo>
                  <a:cubicBezTo>
                    <a:pt x="3561" y="450"/>
                    <a:pt x="2859" y="0"/>
                    <a:pt x="211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59" name="Google Shape;2259;p27"/>
            <p:cNvSpPr/>
            <p:nvPr/>
          </p:nvSpPr>
          <p:spPr>
            <a:xfrm>
              <a:off x="8367140" y="3800550"/>
              <a:ext cx="39825" cy="39750"/>
            </a:xfrm>
            <a:custGeom>
              <a:avLst/>
              <a:gdLst/>
              <a:ahLst/>
              <a:cxnLst/>
              <a:rect l="l" t="t" r="r" b="b"/>
              <a:pathLst>
                <a:path w="1593" h="1590" extrusionOk="0">
                  <a:moveTo>
                    <a:pt x="1038" y="376"/>
                  </a:moveTo>
                  <a:cubicBezTo>
                    <a:pt x="1038" y="376"/>
                    <a:pt x="1038" y="378"/>
                    <a:pt x="1037" y="382"/>
                  </a:cubicBezTo>
                  <a:lnTo>
                    <a:pt x="1037" y="382"/>
                  </a:lnTo>
                  <a:cubicBezTo>
                    <a:pt x="1038" y="378"/>
                    <a:pt x="1038" y="376"/>
                    <a:pt x="1038" y="376"/>
                  </a:cubicBezTo>
                  <a:close/>
                  <a:moveTo>
                    <a:pt x="627" y="432"/>
                  </a:moveTo>
                  <a:cubicBezTo>
                    <a:pt x="626" y="435"/>
                    <a:pt x="626" y="438"/>
                    <a:pt x="626" y="441"/>
                  </a:cubicBezTo>
                  <a:lnTo>
                    <a:pt x="626" y="441"/>
                  </a:lnTo>
                  <a:cubicBezTo>
                    <a:pt x="626" y="441"/>
                    <a:pt x="625" y="440"/>
                    <a:pt x="625" y="440"/>
                  </a:cubicBezTo>
                  <a:lnTo>
                    <a:pt x="625" y="440"/>
                  </a:lnTo>
                  <a:cubicBezTo>
                    <a:pt x="626" y="437"/>
                    <a:pt x="626" y="435"/>
                    <a:pt x="627" y="432"/>
                  </a:cubicBezTo>
                  <a:close/>
                  <a:moveTo>
                    <a:pt x="617" y="432"/>
                  </a:moveTo>
                  <a:cubicBezTo>
                    <a:pt x="619" y="437"/>
                    <a:pt x="620" y="441"/>
                    <a:pt x="622" y="445"/>
                  </a:cubicBezTo>
                  <a:lnTo>
                    <a:pt x="622" y="445"/>
                  </a:lnTo>
                  <a:cubicBezTo>
                    <a:pt x="622" y="445"/>
                    <a:pt x="622" y="445"/>
                    <a:pt x="622" y="446"/>
                  </a:cubicBezTo>
                  <a:lnTo>
                    <a:pt x="622" y="446"/>
                  </a:lnTo>
                  <a:cubicBezTo>
                    <a:pt x="620" y="441"/>
                    <a:pt x="618" y="437"/>
                    <a:pt x="617" y="432"/>
                  </a:cubicBezTo>
                  <a:close/>
                  <a:moveTo>
                    <a:pt x="399" y="562"/>
                  </a:moveTo>
                  <a:cubicBezTo>
                    <a:pt x="400" y="562"/>
                    <a:pt x="404" y="568"/>
                    <a:pt x="414" y="585"/>
                  </a:cubicBezTo>
                  <a:lnTo>
                    <a:pt x="414" y="585"/>
                  </a:lnTo>
                  <a:cubicBezTo>
                    <a:pt x="413" y="584"/>
                    <a:pt x="413" y="584"/>
                    <a:pt x="413" y="584"/>
                  </a:cubicBezTo>
                  <a:lnTo>
                    <a:pt x="413" y="584"/>
                  </a:lnTo>
                  <a:cubicBezTo>
                    <a:pt x="406" y="574"/>
                    <a:pt x="399" y="562"/>
                    <a:pt x="399" y="562"/>
                  </a:cubicBezTo>
                  <a:close/>
                  <a:moveTo>
                    <a:pt x="418" y="597"/>
                  </a:moveTo>
                  <a:cubicBezTo>
                    <a:pt x="418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9" y="597"/>
                    <a:pt x="419" y="597"/>
                  </a:cubicBezTo>
                  <a:lnTo>
                    <a:pt x="419" y="597"/>
                  </a:lnTo>
                  <a:cubicBezTo>
                    <a:pt x="419" y="597"/>
                    <a:pt x="418" y="597"/>
                    <a:pt x="418" y="597"/>
                  </a:cubicBezTo>
                  <a:close/>
                  <a:moveTo>
                    <a:pt x="440" y="680"/>
                  </a:moveTo>
                  <a:cubicBezTo>
                    <a:pt x="440" y="680"/>
                    <a:pt x="440" y="680"/>
                    <a:pt x="440" y="680"/>
                  </a:cubicBezTo>
                  <a:lnTo>
                    <a:pt x="440" y="680"/>
                  </a:lnTo>
                  <a:cubicBezTo>
                    <a:pt x="440" y="681"/>
                    <a:pt x="440" y="682"/>
                    <a:pt x="440" y="682"/>
                  </a:cubicBezTo>
                  <a:lnTo>
                    <a:pt x="440" y="682"/>
                  </a:lnTo>
                  <a:cubicBezTo>
                    <a:pt x="440" y="681"/>
                    <a:pt x="440" y="681"/>
                    <a:pt x="440" y="680"/>
                  </a:cubicBezTo>
                  <a:close/>
                  <a:moveTo>
                    <a:pt x="486" y="0"/>
                  </a:moveTo>
                  <a:cubicBezTo>
                    <a:pt x="256" y="0"/>
                    <a:pt x="51" y="157"/>
                    <a:pt x="21" y="391"/>
                  </a:cubicBezTo>
                  <a:cubicBezTo>
                    <a:pt x="0" y="524"/>
                    <a:pt x="44" y="638"/>
                    <a:pt x="99" y="758"/>
                  </a:cubicBezTo>
                  <a:cubicBezTo>
                    <a:pt x="137" y="833"/>
                    <a:pt x="174" y="912"/>
                    <a:pt x="209" y="990"/>
                  </a:cubicBezTo>
                  <a:cubicBezTo>
                    <a:pt x="250" y="1076"/>
                    <a:pt x="284" y="1172"/>
                    <a:pt x="332" y="1254"/>
                  </a:cubicBezTo>
                  <a:cubicBezTo>
                    <a:pt x="391" y="1350"/>
                    <a:pt x="465" y="1446"/>
                    <a:pt x="548" y="1522"/>
                  </a:cubicBezTo>
                  <a:cubicBezTo>
                    <a:pt x="596" y="1565"/>
                    <a:pt x="654" y="1590"/>
                    <a:pt x="714" y="1590"/>
                  </a:cubicBezTo>
                  <a:cubicBezTo>
                    <a:pt x="745" y="1590"/>
                    <a:pt x="777" y="1583"/>
                    <a:pt x="808" y="1569"/>
                  </a:cubicBezTo>
                  <a:cubicBezTo>
                    <a:pt x="891" y="1535"/>
                    <a:pt x="956" y="1446"/>
                    <a:pt x="952" y="1354"/>
                  </a:cubicBezTo>
                  <a:cubicBezTo>
                    <a:pt x="952" y="1347"/>
                    <a:pt x="952" y="1341"/>
                    <a:pt x="952" y="1334"/>
                  </a:cubicBezTo>
                  <a:lnTo>
                    <a:pt x="952" y="1334"/>
                  </a:lnTo>
                  <a:cubicBezTo>
                    <a:pt x="993" y="1324"/>
                    <a:pt x="1032" y="1308"/>
                    <a:pt x="1065" y="1288"/>
                  </a:cubicBezTo>
                  <a:cubicBezTo>
                    <a:pt x="1137" y="1247"/>
                    <a:pt x="1216" y="1193"/>
                    <a:pt x="1271" y="1131"/>
                  </a:cubicBezTo>
                  <a:cubicBezTo>
                    <a:pt x="1394" y="997"/>
                    <a:pt x="1480" y="833"/>
                    <a:pt x="1538" y="662"/>
                  </a:cubicBezTo>
                  <a:cubicBezTo>
                    <a:pt x="1566" y="576"/>
                    <a:pt x="1586" y="483"/>
                    <a:pt x="1590" y="394"/>
                  </a:cubicBezTo>
                  <a:cubicBezTo>
                    <a:pt x="1593" y="227"/>
                    <a:pt x="1476" y="79"/>
                    <a:pt x="1316" y="34"/>
                  </a:cubicBezTo>
                  <a:cubicBezTo>
                    <a:pt x="1281" y="24"/>
                    <a:pt x="1246" y="19"/>
                    <a:pt x="1212" y="19"/>
                  </a:cubicBezTo>
                  <a:cubicBezTo>
                    <a:pt x="1105" y="19"/>
                    <a:pt x="1004" y="65"/>
                    <a:pt x="921" y="137"/>
                  </a:cubicBezTo>
                  <a:cubicBezTo>
                    <a:pt x="908" y="148"/>
                    <a:pt x="896" y="160"/>
                    <a:pt x="885" y="172"/>
                  </a:cubicBezTo>
                  <a:lnTo>
                    <a:pt x="885" y="172"/>
                  </a:lnTo>
                  <a:cubicBezTo>
                    <a:pt x="784" y="65"/>
                    <a:pt x="642" y="0"/>
                    <a:pt x="493" y="0"/>
                  </a:cubicBezTo>
                  <a:cubicBezTo>
                    <a:pt x="491" y="0"/>
                    <a:pt x="489" y="0"/>
                    <a:pt x="4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0" name="Google Shape;2260;p27"/>
            <p:cNvSpPr/>
            <p:nvPr/>
          </p:nvSpPr>
          <p:spPr>
            <a:xfrm>
              <a:off x="7638025" y="4020350"/>
              <a:ext cx="483050" cy="269625"/>
            </a:xfrm>
            <a:custGeom>
              <a:avLst/>
              <a:gdLst/>
              <a:ahLst/>
              <a:cxnLst/>
              <a:rect l="l" t="t" r="r" b="b"/>
              <a:pathLst>
                <a:path w="19322" h="10785" extrusionOk="0">
                  <a:moveTo>
                    <a:pt x="172" y="0"/>
                  </a:moveTo>
                  <a:cubicBezTo>
                    <a:pt x="87" y="0"/>
                    <a:pt x="0" y="94"/>
                    <a:pt x="52" y="195"/>
                  </a:cubicBezTo>
                  <a:cubicBezTo>
                    <a:pt x="1659" y="3396"/>
                    <a:pt x="4099" y="6229"/>
                    <a:pt x="7261" y="7970"/>
                  </a:cubicBezTo>
                  <a:cubicBezTo>
                    <a:pt x="10560" y="9788"/>
                    <a:pt x="14260" y="10784"/>
                    <a:pt x="18017" y="10784"/>
                  </a:cubicBezTo>
                  <a:cubicBezTo>
                    <a:pt x="18287" y="10784"/>
                    <a:pt x="18558" y="10779"/>
                    <a:pt x="18829" y="10769"/>
                  </a:cubicBezTo>
                  <a:cubicBezTo>
                    <a:pt x="19310" y="10748"/>
                    <a:pt x="19322" y="10001"/>
                    <a:pt x="18851" y="10001"/>
                  </a:cubicBezTo>
                  <a:cubicBezTo>
                    <a:pt x="18843" y="10001"/>
                    <a:pt x="18836" y="10001"/>
                    <a:pt x="18829" y="10001"/>
                  </a:cubicBezTo>
                  <a:cubicBezTo>
                    <a:pt x="18487" y="10018"/>
                    <a:pt x="18145" y="10026"/>
                    <a:pt x="17802" y="10026"/>
                  </a:cubicBezTo>
                  <a:cubicBezTo>
                    <a:pt x="14252" y="10026"/>
                    <a:pt x="10684" y="9142"/>
                    <a:pt x="7528" y="7514"/>
                  </a:cubicBezTo>
                  <a:cubicBezTo>
                    <a:pt x="4335" y="5863"/>
                    <a:pt x="1984" y="3186"/>
                    <a:pt x="275" y="65"/>
                  </a:cubicBezTo>
                  <a:cubicBezTo>
                    <a:pt x="249" y="19"/>
                    <a:pt x="211" y="0"/>
                    <a:pt x="17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1" name="Google Shape;2261;p27"/>
            <p:cNvSpPr/>
            <p:nvPr/>
          </p:nvSpPr>
          <p:spPr>
            <a:xfrm rot="130776">
              <a:off x="8057862" y="4250765"/>
              <a:ext cx="991989" cy="1404774"/>
            </a:xfrm>
            <a:custGeom>
              <a:avLst/>
              <a:gdLst/>
              <a:ahLst/>
              <a:cxnLst/>
              <a:rect l="l" t="t" r="r" b="b"/>
              <a:pathLst>
                <a:path w="147951" h="209516" extrusionOk="0">
                  <a:moveTo>
                    <a:pt x="686" y="0"/>
                  </a:moveTo>
                  <a:cubicBezTo>
                    <a:pt x="333" y="0"/>
                    <a:pt x="1" y="505"/>
                    <a:pt x="299" y="887"/>
                  </a:cubicBezTo>
                  <a:cubicBezTo>
                    <a:pt x="12779" y="16811"/>
                    <a:pt x="23736" y="34222"/>
                    <a:pt x="33810" y="51746"/>
                  </a:cubicBezTo>
                  <a:cubicBezTo>
                    <a:pt x="42611" y="67053"/>
                    <a:pt x="50718" y="82719"/>
                    <a:pt x="58656" y="98487"/>
                  </a:cubicBezTo>
                  <a:cubicBezTo>
                    <a:pt x="72389" y="125765"/>
                    <a:pt x="85924" y="153782"/>
                    <a:pt x="106138" y="176984"/>
                  </a:cubicBezTo>
                  <a:cubicBezTo>
                    <a:pt x="117497" y="190023"/>
                    <a:pt x="130867" y="201116"/>
                    <a:pt x="146076" y="209386"/>
                  </a:cubicBezTo>
                  <a:cubicBezTo>
                    <a:pt x="146241" y="209476"/>
                    <a:pt x="146403" y="209515"/>
                    <a:pt x="146555" y="209515"/>
                  </a:cubicBezTo>
                  <a:cubicBezTo>
                    <a:pt x="147409" y="209515"/>
                    <a:pt x="147951" y="208272"/>
                    <a:pt x="147053" y="207719"/>
                  </a:cubicBezTo>
                  <a:cubicBezTo>
                    <a:pt x="133835" y="199601"/>
                    <a:pt x="121640" y="189902"/>
                    <a:pt x="111121" y="178480"/>
                  </a:cubicBezTo>
                  <a:cubicBezTo>
                    <a:pt x="101086" y="167589"/>
                    <a:pt x="92659" y="155356"/>
                    <a:pt x="85115" y="142638"/>
                  </a:cubicBezTo>
                  <a:cubicBezTo>
                    <a:pt x="68219" y="114141"/>
                    <a:pt x="54912" y="83668"/>
                    <a:pt x="38425" y="54929"/>
                  </a:cubicBezTo>
                  <a:cubicBezTo>
                    <a:pt x="33150" y="45740"/>
                    <a:pt x="27539" y="36736"/>
                    <a:pt x="21643" y="27935"/>
                  </a:cubicBezTo>
                  <a:cubicBezTo>
                    <a:pt x="15207" y="18329"/>
                    <a:pt x="8136" y="9267"/>
                    <a:pt x="1010" y="176"/>
                  </a:cubicBezTo>
                  <a:cubicBezTo>
                    <a:pt x="913" y="52"/>
                    <a:pt x="798" y="0"/>
                    <a:pt x="68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2262" name="Google Shape;2262;p27"/>
          <p:cNvGrpSpPr/>
          <p:nvPr/>
        </p:nvGrpSpPr>
        <p:grpSpPr>
          <a:xfrm rot="-5400000">
            <a:off x="1677129" y="5951123"/>
            <a:ext cx="672940" cy="717765"/>
            <a:chOff x="2501940" y="418177"/>
            <a:chExt cx="504705" cy="538324"/>
          </a:xfrm>
        </p:grpSpPr>
        <p:sp>
          <p:nvSpPr>
            <p:cNvPr id="2263" name="Google Shape;2263;p27"/>
            <p:cNvSpPr/>
            <p:nvPr/>
          </p:nvSpPr>
          <p:spPr>
            <a:xfrm>
              <a:off x="2854058" y="503301"/>
              <a:ext cx="74592" cy="59275"/>
            </a:xfrm>
            <a:custGeom>
              <a:avLst/>
              <a:gdLst/>
              <a:ahLst/>
              <a:cxnLst/>
              <a:rect l="l" t="t" r="r" b="b"/>
              <a:pathLst>
                <a:path w="2323" h="1846" extrusionOk="0">
                  <a:moveTo>
                    <a:pt x="951" y="1"/>
                  </a:moveTo>
                  <a:cubicBezTo>
                    <a:pt x="450" y="1"/>
                    <a:pt x="1" y="393"/>
                    <a:pt x="1" y="921"/>
                  </a:cubicBezTo>
                  <a:cubicBezTo>
                    <a:pt x="1" y="1445"/>
                    <a:pt x="444" y="1845"/>
                    <a:pt x="941" y="1845"/>
                  </a:cubicBezTo>
                  <a:cubicBezTo>
                    <a:pt x="1020" y="1845"/>
                    <a:pt x="1100" y="1835"/>
                    <a:pt x="1179" y="1814"/>
                  </a:cubicBezTo>
                  <a:cubicBezTo>
                    <a:pt x="1298" y="1790"/>
                    <a:pt x="1406" y="1755"/>
                    <a:pt x="1525" y="1731"/>
                  </a:cubicBezTo>
                  <a:cubicBezTo>
                    <a:pt x="2322" y="1552"/>
                    <a:pt x="2322" y="314"/>
                    <a:pt x="1525" y="123"/>
                  </a:cubicBezTo>
                  <a:cubicBezTo>
                    <a:pt x="1406" y="88"/>
                    <a:pt x="1298" y="64"/>
                    <a:pt x="1179" y="28"/>
                  </a:cubicBezTo>
                  <a:cubicBezTo>
                    <a:pt x="1103" y="10"/>
                    <a:pt x="1026" y="1"/>
                    <a:pt x="951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4" name="Google Shape;2264;p27"/>
            <p:cNvSpPr/>
            <p:nvPr/>
          </p:nvSpPr>
          <p:spPr>
            <a:xfrm>
              <a:off x="2532541" y="418177"/>
              <a:ext cx="143403" cy="142633"/>
            </a:xfrm>
            <a:custGeom>
              <a:avLst/>
              <a:gdLst/>
              <a:ahLst/>
              <a:cxnLst/>
              <a:rect l="l" t="t" r="r" b="b"/>
              <a:pathLst>
                <a:path w="4466" h="4442" extrusionOk="0">
                  <a:moveTo>
                    <a:pt x="2227" y="0"/>
                  </a:moveTo>
                  <a:cubicBezTo>
                    <a:pt x="1667" y="0"/>
                    <a:pt x="1072" y="250"/>
                    <a:pt x="667" y="655"/>
                  </a:cubicBezTo>
                  <a:cubicBezTo>
                    <a:pt x="274" y="1048"/>
                    <a:pt x="0" y="1667"/>
                    <a:pt x="12" y="2215"/>
                  </a:cubicBezTo>
                  <a:cubicBezTo>
                    <a:pt x="72" y="3429"/>
                    <a:pt x="1001" y="4441"/>
                    <a:pt x="2227" y="4441"/>
                  </a:cubicBezTo>
                  <a:cubicBezTo>
                    <a:pt x="2798" y="4441"/>
                    <a:pt x="3394" y="4179"/>
                    <a:pt x="3799" y="3786"/>
                  </a:cubicBezTo>
                  <a:cubicBezTo>
                    <a:pt x="4180" y="3394"/>
                    <a:pt x="4465" y="2774"/>
                    <a:pt x="4442" y="2215"/>
                  </a:cubicBezTo>
                  <a:cubicBezTo>
                    <a:pt x="4394" y="1012"/>
                    <a:pt x="3477" y="0"/>
                    <a:pt x="2227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5" name="Google Shape;2265;p27"/>
            <p:cNvSpPr/>
            <p:nvPr/>
          </p:nvSpPr>
          <p:spPr>
            <a:xfrm>
              <a:off x="2724077" y="857827"/>
              <a:ext cx="51633" cy="60527"/>
            </a:xfrm>
            <a:custGeom>
              <a:avLst/>
              <a:gdLst/>
              <a:ahLst/>
              <a:cxnLst/>
              <a:rect l="l" t="t" r="r" b="b"/>
              <a:pathLst>
                <a:path w="1608" h="1885" extrusionOk="0">
                  <a:moveTo>
                    <a:pt x="830" y="0"/>
                  </a:moveTo>
                  <a:cubicBezTo>
                    <a:pt x="824" y="0"/>
                    <a:pt x="817" y="0"/>
                    <a:pt x="810" y="0"/>
                  </a:cubicBezTo>
                  <a:cubicBezTo>
                    <a:pt x="358" y="36"/>
                    <a:pt x="48" y="346"/>
                    <a:pt x="12" y="786"/>
                  </a:cubicBezTo>
                  <a:cubicBezTo>
                    <a:pt x="1" y="989"/>
                    <a:pt x="12" y="1167"/>
                    <a:pt x="96" y="1358"/>
                  </a:cubicBezTo>
                  <a:cubicBezTo>
                    <a:pt x="221" y="1709"/>
                    <a:pt x="512" y="1885"/>
                    <a:pt x="806" y="1885"/>
                  </a:cubicBezTo>
                  <a:cubicBezTo>
                    <a:pt x="1099" y="1885"/>
                    <a:pt x="1394" y="1709"/>
                    <a:pt x="1525" y="1358"/>
                  </a:cubicBezTo>
                  <a:cubicBezTo>
                    <a:pt x="1584" y="1167"/>
                    <a:pt x="1608" y="1001"/>
                    <a:pt x="1596" y="786"/>
                  </a:cubicBezTo>
                  <a:cubicBezTo>
                    <a:pt x="1561" y="376"/>
                    <a:pt x="1260" y="0"/>
                    <a:pt x="83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6" name="Google Shape;2266;p27"/>
            <p:cNvSpPr/>
            <p:nvPr/>
          </p:nvSpPr>
          <p:spPr>
            <a:xfrm>
              <a:off x="2708407" y="675860"/>
              <a:ext cx="83358" cy="65023"/>
            </a:xfrm>
            <a:custGeom>
              <a:avLst/>
              <a:gdLst/>
              <a:ahLst/>
              <a:cxnLst/>
              <a:rect l="l" t="t" r="r" b="b"/>
              <a:pathLst>
                <a:path w="2596" h="2025" extrusionOk="0">
                  <a:moveTo>
                    <a:pt x="1298" y="0"/>
                  </a:moveTo>
                  <a:cubicBezTo>
                    <a:pt x="0" y="0"/>
                    <a:pt x="0" y="2024"/>
                    <a:pt x="1298" y="2024"/>
                  </a:cubicBezTo>
                  <a:cubicBezTo>
                    <a:pt x="2584" y="2024"/>
                    <a:pt x="2596" y="0"/>
                    <a:pt x="129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7" name="Google Shape;2267;p27"/>
            <p:cNvSpPr/>
            <p:nvPr/>
          </p:nvSpPr>
          <p:spPr>
            <a:xfrm>
              <a:off x="2871654" y="816148"/>
              <a:ext cx="134990" cy="140353"/>
            </a:xfrm>
            <a:custGeom>
              <a:avLst/>
              <a:gdLst/>
              <a:ahLst/>
              <a:cxnLst/>
              <a:rect l="l" t="t" r="r" b="b"/>
              <a:pathLst>
                <a:path w="4204" h="4371" extrusionOk="0">
                  <a:moveTo>
                    <a:pt x="2153" y="0"/>
                  </a:moveTo>
                  <a:cubicBezTo>
                    <a:pt x="2142" y="0"/>
                    <a:pt x="2131" y="0"/>
                    <a:pt x="2120" y="1"/>
                  </a:cubicBezTo>
                  <a:cubicBezTo>
                    <a:pt x="1584" y="36"/>
                    <a:pt x="1036" y="203"/>
                    <a:pt x="643" y="620"/>
                  </a:cubicBezTo>
                  <a:cubicBezTo>
                    <a:pt x="286" y="1013"/>
                    <a:pt x="0" y="1525"/>
                    <a:pt x="36" y="2084"/>
                  </a:cubicBezTo>
                  <a:cubicBezTo>
                    <a:pt x="60" y="2587"/>
                    <a:pt x="226" y="3024"/>
                    <a:pt x="505" y="3371"/>
                  </a:cubicBezTo>
                  <a:lnTo>
                    <a:pt x="505" y="3371"/>
                  </a:lnTo>
                  <a:cubicBezTo>
                    <a:pt x="815" y="3943"/>
                    <a:pt x="1402" y="4371"/>
                    <a:pt x="2074" y="4371"/>
                  </a:cubicBezTo>
                  <a:cubicBezTo>
                    <a:pt x="2089" y="4371"/>
                    <a:pt x="2104" y="4371"/>
                    <a:pt x="2120" y="4370"/>
                  </a:cubicBezTo>
                  <a:cubicBezTo>
                    <a:pt x="2816" y="4330"/>
                    <a:pt x="3410" y="3956"/>
                    <a:pt x="3727" y="3364"/>
                  </a:cubicBezTo>
                  <a:lnTo>
                    <a:pt x="3727" y="3364"/>
                  </a:lnTo>
                  <a:cubicBezTo>
                    <a:pt x="4023" y="3011"/>
                    <a:pt x="4203" y="2571"/>
                    <a:pt x="4203" y="2084"/>
                  </a:cubicBezTo>
                  <a:cubicBezTo>
                    <a:pt x="4203" y="1549"/>
                    <a:pt x="3965" y="1001"/>
                    <a:pt x="3596" y="620"/>
                  </a:cubicBezTo>
                  <a:cubicBezTo>
                    <a:pt x="3246" y="270"/>
                    <a:pt x="2668" y="0"/>
                    <a:pt x="21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68" name="Google Shape;2268;p27"/>
            <p:cNvSpPr/>
            <p:nvPr/>
          </p:nvSpPr>
          <p:spPr>
            <a:xfrm>
              <a:off x="2501940" y="787089"/>
              <a:ext cx="58922" cy="45917"/>
            </a:xfrm>
            <a:custGeom>
              <a:avLst/>
              <a:gdLst/>
              <a:ahLst/>
              <a:cxnLst/>
              <a:rect l="l" t="t" r="r" b="b"/>
              <a:pathLst>
                <a:path w="1835" h="1430" extrusionOk="0">
                  <a:moveTo>
                    <a:pt x="906" y="1"/>
                  </a:moveTo>
                  <a:cubicBezTo>
                    <a:pt x="1" y="13"/>
                    <a:pt x="1" y="1430"/>
                    <a:pt x="906" y="1430"/>
                  </a:cubicBezTo>
                  <a:cubicBezTo>
                    <a:pt x="1835" y="1430"/>
                    <a:pt x="1835" y="1"/>
                    <a:pt x="90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74288128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64947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217890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61993" y="-2410387"/>
            <a:ext cx="13975095" cy="13067979"/>
            <a:chOff x="-796495" y="-1807790"/>
            <a:chExt cx="10481321" cy="9800984"/>
          </a:xfrm>
        </p:grpSpPr>
        <p:sp>
          <p:nvSpPr>
            <p:cNvPr id="10" name="Google Shape;10;p2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2552600" y="1928375"/>
            <a:ext cx="7239200" cy="3487521"/>
            <a:chOff x="1857300" y="1352550"/>
            <a:chExt cx="5429400" cy="27432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857300" y="1352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" name="Google Shape;26;p2"/>
          <p:cNvSpPr/>
          <p:nvPr/>
        </p:nvSpPr>
        <p:spPr>
          <a:xfrm>
            <a:off x="1828800" y="1221367"/>
            <a:ext cx="8712000" cy="469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7" name="Google Shape;27;p2"/>
          <p:cNvGrpSpPr/>
          <p:nvPr/>
        </p:nvGrpSpPr>
        <p:grpSpPr>
          <a:xfrm>
            <a:off x="2565200" y="1944167"/>
            <a:ext cx="7239200" cy="3251200"/>
            <a:chOff x="1857300" y="1657350"/>
            <a:chExt cx="5429400" cy="2438400"/>
          </a:xfrm>
        </p:grpSpPr>
        <p:cxnSp>
          <p:nvCxnSpPr>
            <p:cNvPr id="28" name="Google Shape;28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415600" y="2463800"/>
            <a:ext cx="11360800" cy="13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333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415600" y="3905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loo 2"/>
                <a:ea typeface="Baloo 2"/>
                <a:cs typeface="Baloo 2"/>
                <a:sym typeface="Baloo 2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1063547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/>
          <p:nvPr/>
        </p:nvSpPr>
        <p:spPr>
          <a:xfrm flipH="1">
            <a:off x="10702546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1" name="Google Shape;41;p3"/>
          <p:cNvSpPr/>
          <p:nvPr/>
        </p:nvSpPr>
        <p:spPr>
          <a:xfrm flipH="1">
            <a:off x="3440318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2" name="Google Shape;42;p3"/>
          <p:cNvSpPr/>
          <p:nvPr/>
        </p:nvSpPr>
        <p:spPr>
          <a:xfrm flipH="1">
            <a:off x="6358512" y="95691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4370652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 flipH="1">
            <a:off x="10702546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" name="Google Shape;46;p4"/>
          <p:cNvSpPr/>
          <p:nvPr/>
        </p:nvSpPr>
        <p:spPr>
          <a:xfrm flipH="1">
            <a:off x="3440318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7" name="Google Shape;47;p4"/>
          <p:cNvSpPr/>
          <p:nvPr/>
        </p:nvSpPr>
        <p:spPr>
          <a:xfrm rot="761566" flipH="1">
            <a:off x="-2662083" y="-2404784"/>
            <a:ext cx="6075109" cy="6945317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8" name="Google Shape;48;p4"/>
          <p:cNvSpPr/>
          <p:nvPr/>
        </p:nvSpPr>
        <p:spPr>
          <a:xfrm>
            <a:off x="736600" y="0"/>
            <a:ext cx="10744000" cy="62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950967" y="1569447"/>
            <a:ext cx="1027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600"/>
            </a:lvl1pPr>
            <a:lvl2pPr marL="1219170" lvl="1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600"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2294767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"/>
          <p:cNvGrpSpPr/>
          <p:nvPr/>
        </p:nvGrpSpPr>
        <p:grpSpPr>
          <a:xfrm>
            <a:off x="1663700" y="1708200"/>
            <a:ext cx="3925600" cy="6858000"/>
            <a:chOff x="1247775" y="1281150"/>
            <a:chExt cx="2944200" cy="5143500"/>
          </a:xfrm>
        </p:grpSpPr>
        <p:sp>
          <p:nvSpPr>
            <p:cNvPr id="53" name="Google Shape;53;p5"/>
            <p:cNvSpPr/>
            <p:nvPr/>
          </p:nvSpPr>
          <p:spPr>
            <a:xfrm>
              <a:off x="1247775" y="1281150"/>
              <a:ext cx="2944200" cy="514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1651554" y="246836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1651554" y="281698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1651554" y="316559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1651554" y="351421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1651554" y="386282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1651554" y="421144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0" name="Google Shape;60;p5"/>
          <p:cNvSpPr txBox="1">
            <a:spLocks noGrp="1"/>
          </p:cNvSpPr>
          <p:nvPr>
            <p:ph type="body" idx="1"/>
          </p:nvPr>
        </p:nvSpPr>
        <p:spPr>
          <a:xfrm>
            <a:off x="1972333" y="2704933"/>
            <a:ext cx="3611600" cy="3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B7E7C"/>
              </a:buClr>
              <a:buSzPts val="1400"/>
              <a:buChar char="■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❏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❏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2132217" y="2020400"/>
            <a:ext cx="3279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 idx="2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63" name="Google Shape;63;p5"/>
          <p:cNvGrpSpPr/>
          <p:nvPr/>
        </p:nvGrpSpPr>
        <p:grpSpPr>
          <a:xfrm>
            <a:off x="-1061993" y="-2410387"/>
            <a:ext cx="15600695" cy="6945480"/>
            <a:chOff x="-796495" y="-1807790"/>
            <a:chExt cx="11700521" cy="5209110"/>
          </a:xfrm>
        </p:grpSpPr>
        <p:sp>
          <p:nvSpPr>
            <p:cNvPr id="64" name="Google Shape;64;p5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63475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6" name="Google Shape;66;p5"/>
          <p:cNvSpPr/>
          <p:nvPr/>
        </p:nvSpPr>
        <p:spPr>
          <a:xfrm>
            <a:off x="6311900" y="1708200"/>
            <a:ext cx="3925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7" name="Google Shape;67;p5"/>
          <p:cNvSpPr/>
          <p:nvPr/>
        </p:nvSpPr>
        <p:spPr>
          <a:xfrm>
            <a:off x="6850272" y="329115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8" name="Google Shape;68;p5"/>
          <p:cNvSpPr/>
          <p:nvPr/>
        </p:nvSpPr>
        <p:spPr>
          <a:xfrm>
            <a:off x="6850272" y="375597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" name="Google Shape;69;p5"/>
          <p:cNvSpPr/>
          <p:nvPr/>
        </p:nvSpPr>
        <p:spPr>
          <a:xfrm>
            <a:off x="6850272" y="422079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" name="Google Shape;70;p5"/>
          <p:cNvSpPr/>
          <p:nvPr/>
        </p:nvSpPr>
        <p:spPr>
          <a:xfrm>
            <a:off x="6850272" y="468561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1" name="Google Shape;71;p5"/>
          <p:cNvSpPr/>
          <p:nvPr/>
        </p:nvSpPr>
        <p:spPr>
          <a:xfrm>
            <a:off x="6850272" y="515043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2" name="Google Shape;72;p5"/>
          <p:cNvSpPr/>
          <p:nvPr/>
        </p:nvSpPr>
        <p:spPr>
          <a:xfrm>
            <a:off x="6850272" y="561525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3" name="Google Shape;73;p5"/>
          <p:cNvSpPr txBox="1">
            <a:spLocks noGrp="1"/>
          </p:cNvSpPr>
          <p:nvPr>
            <p:ph type="body" idx="3"/>
          </p:nvPr>
        </p:nvSpPr>
        <p:spPr>
          <a:xfrm>
            <a:off x="6608067" y="2704933"/>
            <a:ext cx="3611600" cy="3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B7E7C"/>
              </a:buClr>
              <a:buSzPts val="1400"/>
              <a:buChar char="■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4" name="Google Shape;74;p5"/>
          <p:cNvSpPr txBox="1">
            <a:spLocks noGrp="1"/>
          </p:cNvSpPr>
          <p:nvPr>
            <p:ph type="title" idx="4"/>
          </p:nvPr>
        </p:nvSpPr>
        <p:spPr>
          <a:xfrm>
            <a:off x="6767951" y="2020400"/>
            <a:ext cx="3279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2055852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>
            <a:off x="-16881" y="-56156"/>
            <a:ext cx="12405648" cy="7037291"/>
          </a:xfrm>
          <a:custGeom>
            <a:avLst/>
            <a:gdLst/>
            <a:ahLst/>
            <a:cxnLst/>
            <a:rect l="l" t="t" r="r" b="b"/>
            <a:pathLst>
              <a:path w="198766" h="112753" extrusionOk="0">
                <a:moveTo>
                  <a:pt x="1" y="0"/>
                </a:moveTo>
                <a:lnTo>
                  <a:pt x="1" y="112753"/>
                </a:lnTo>
                <a:lnTo>
                  <a:pt x="198766" y="112753"/>
                </a:lnTo>
                <a:lnTo>
                  <a:pt x="198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7" name="Google Shape;77;p6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-1061993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9" name="Google Shape;79;p6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38010569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3" name="Google Shape;83;p7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4" name="Google Shape;84;p7"/>
          <p:cNvSpPr/>
          <p:nvPr/>
        </p:nvSpPr>
        <p:spPr>
          <a:xfrm>
            <a:off x="-769542" y="5734491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5" name="Google Shape;85;p7"/>
          <p:cNvSpPr/>
          <p:nvPr/>
        </p:nvSpPr>
        <p:spPr>
          <a:xfrm>
            <a:off x="6837850" y="-24103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423334844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8"/>
          <p:cNvGrpSpPr/>
          <p:nvPr/>
        </p:nvGrpSpPr>
        <p:grpSpPr>
          <a:xfrm>
            <a:off x="-1061993" y="-2410387"/>
            <a:ext cx="13975095" cy="13067979"/>
            <a:chOff x="-796495" y="-1807790"/>
            <a:chExt cx="10481321" cy="9800984"/>
          </a:xfrm>
        </p:grpSpPr>
        <p:sp>
          <p:nvSpPr>
            <p:cNvPr id="88" name="Google Shape;88;p8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03955485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/>
          <p:nvPr/>
        </p:nvSpPr>
        <p:spPr>
          <a:xfrm rot="10800000" flipH="1">
            <a:off x="5970225" y="-630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" name="Google Shape;96;p9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" name="Google Shape;97;p9"/>
          <p:cNvSpPr/>
          <p:nvPr/>
        </p:nvSpPr>
        <p:spPr>
          <a:xfrm rot="10800000">
            <a:off x="8907853" y="1162491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5888967" y="3030395"/>
            <a:ext cx="4449200" cy="3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partan"/>
              <a:buChar char="■"/>
              <a:defRPr sz="1867"/>
            </a:lvl1pPr>
            <a:lvl2pPr marL="1219170" lvl="1" indent="-423323" rtl="0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400"/>
              <a:buFont typeface="Arial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9" name="Google Shape;99;p9"/>
          <p:cNvSpPr txBox="1">
            <a:spLocks noGrp="1"/>
          </p:cNvSpPr>
          <p:nvPr>
            <p:ph type="subTitle" idx="2"/>
          </p:nvPr>
        </p:nvSpPr>
        <p:spPr>
          <a:xfrm>
            <a:off x="5970233" y="2032000"/>
            <a:ext cx="4983200" cy="7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Handlee"/>
              <a:buNone/>
              <a:defRPr sz="2667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14664756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1071200" y="5040000"/>
            <a:ext cx="10049600" cy="11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90122093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 flipH="1">
            <a:off x="-744493" y="-2372287"/>
            <a:ext cx="13975095" cy="13067979"/>
            <a:chOff x="-796495" y="-1807790"/>
            <a:chExt cx="10481321" cy="9800984"/>
          </a:xfrm>
        </p:grpSpPr>
        <p:sp>
          <p:nvSpPr>
            <p:cNvPr id="105" name="Google Shape;105;p11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0" name="Google Shape;110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3566156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504611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5" name="Google Shape;115;p13"/>
          <p:cNvSpPr/>
          <p:nvPr/>
        </p:nvSpPr>
        <p:spPr>
          <a:xfrm>
            <a:off x="-1061993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6" name="Google Shape;116;p13"/>
          <p:cNvSpPr/>
          <p:nvPr/>
        </p:nvSpPr>
        <p:spPr>
          <a:xfrm>
            <a:off x="7752250" y="-25119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1174967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1"/>
          </p:nvPr>
        </p:nvSpPr>
        <p:spPr>
          <a:xfrm>
            <a:off x="1174967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2"/>
          </p:nvPr>
        </p:nvSpPr>
        <p:spPr>
          <a:xfrm>
            <a:off x="4607000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3"/>
          </p:nvPr>
        </p:nvSpPr>
        <p:spPr>
          <a:xfrm>
            <a:off x="4607000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4"/>
          </p:nvPr>
        </p:nvSpPr>
        <p:spPr>
          <a:xfrm>
            <a:off x="8039033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5"/>
          </p:nvPr>
        </p:nvSpPr>
        <p:spPr>
          <a:xfrm>
            <a:off x="8039033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6"/>
          </p:nvPr>
        </p:nvSpPr>
        <p:spPr>
          <a:xfrm>
            <a:off x="1174967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7"/>
          </p:nvPr>
        </p:nvSpPr>
        <p:spPr>
          <a:xfrm>
            <a:off x="1174967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8"/>
          </p:nvPr>
        </p:nvSpPr>
        <p:spPr>
          <a:xfrm>
            <a:off x="4607000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9"/>
          </p:nvPr>
        </p:nvSpPr>
        <p:spPr>
          <a:xfrm>
            <a:off x="4607000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13"/>
          </p:nvPr>
        </p:nvSpPr>
        <p:spPr>
          <a:xfrm>
            <a:off x="8039033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14"/>
          </p:nvPr>
        </p:nvSpPr>
        <p:spPr>
          <a:xfrm>
            <a:off x="8039033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15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4104243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1843256" y="1892600"/>
            <a:ext cx="3528400" cy="411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1852059" y="2316833"/>
            <a:ext cx="3519600" cy="151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 idx="2"/>
          </p:nvPr>
        </p:nvSpPr>
        <p:spPr>
          <a:xfrm>
            <a:off x="7245259" y="1892600"/>
            <a:ext cx="2767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subTitle" idx="3"/>
          </p:nvPr>
        </p:nvSpPr>
        <p:spPr>
          <a:xfrm>
            <a:off x="6675403" y="2316833"/>
            <a:ext cx="3519600" cy="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 idx="4"/>
          </p:nvPr>
        </p:nvSpPr>
        <p:spPr>
          <a:xfrm>
            <a:off x="2554464" y="4226100"/>
            <a:ext cx="3591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5"/>
          </p:nvPr>
        </p:nvSpPr>
        <p:spPr>
          <a:xfrm>
            <a:off x="1956827" y="4651900"/>
            <a:ext cx="3519600" cy="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title" idx="6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8" name="Google Shape;138;p14"/>
          <p:cNvSpPr/>
          <p:nvPr/>
        </p:nvSpPr>
        <p:spPr>
          <a:xfrm rot="10800000">
            <a:off x="10441401" y="57071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9" name="Google Shape;139;p14"/>
          <p:cNvSpPr/>
          <p:nvPr/>
        </p:nvSpPr>
        <p:spPr>
          <a:xfrm rot="10800000">
            <a:off x="10530935" y="5031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0" name="Google Shape;140;p14"/>
          <p:cNvSpPr/>
          <p:nvPr/>
        </p:nvSpPr>
        <p:spPr>
          <a:xfrm rot="1127693">
            <a:off x="-1760583" y="-1055344"/>
            <a:ext cx="3800201" cy="4782565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25036670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 rot="10800000" flipH="1">
            <a:off x="4196158" y="57706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4" name="Google Shape;144;p15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5" name="Google Shape;145;p15"/>
          <p:cNvSpPr/>
          <p:nvPr/>
        </p:nvSpPr>
        <p:spPr>
          <a:xfrm rot="10800000" flipH="1">
            <a:off x="8285553" y="-24316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08495523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48" name="Google Shape;148;p16"/>
          <p:cNvGrpSpPr/>
          <p:nvPr/>
        </p:nvGrpSpPr>
        <p:grpSpPr>
          <a:xfrm flipH="1">
            <a:off x="5472317" y="818941"/>
            <a:ext cx="7440784" cy="9737051"/>
            <a:chOff x="-796495" y="614206"/>
            <a:chExt cx="5580588" cy="7302788"/>
          </a:xfrm>
        </p:grpSpPr>
        <p:sp>
          <p:nvSpPr>
            <p:cNvPr id="149" name="Google Shape;149;p16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1165914" y="33635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1" name="Google Shape;151;p16"/>
          <p:cNvSpPr/>
          <p:nvPr/>
        </p:nvSpPr>
        <p:spPr>
          <a:xfrm rot="10800000" flipH="1">
            <a:off x="-510603" y="-249775"/>
            <a:ext cx="2708605" cy="2180171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4900959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 rot="10800000">
            <a:off x="5689977" y="50594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 flipH="1">
            <a:off x="950967" y="759067"/>
            <a:ext cx="93964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 rot="10800000">
            <a:off x="10034011" y="36450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6" name="Google Shape;156;p17"/>
          <p:cNvSpPr/>
          <p:nvPr/>
        </p:nvSpPr>
        <p:spPr>
          <a:xfrm rot="10800000">
            <a:off x="2771783" y="-39683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39546287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 rot="10800000" flipH="1">
            <a:off x="106758" y="-249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9" name="Google Shape;159;p18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0" name="Google Shape;160;p18"/>
          <p:cNvSpPr/>
          <p:nvPr/>
        </p:nvSpPr>
        <p:spPr>
          <a:xfrm rot="10800000" flipH="1">
            <a:off x="8285553" y="-24316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20928188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/>
          <p:nvPr/>
        </p:nvSpPr>
        <p:spPr>
          <a:xfrm rot="10800000">
            <a:off x="6646908" y="56817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 rot="10800000">
            <a:off x="10482943" y="42673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6" name="Google Shape;166;p19"/>
          <p:cNvSpPr/>
          <p:nvPr/>
        </p:nvSpPr>
        <p:spPr>
          <a:xfrm rot="10800000">
            <a:off x="-1874448" y="-22030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7687531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 rot="10800000" flipH="1">
            <a:off x="106758" y="-249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9" name="Google Shape;169;p20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7240010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/>
          <p:nvPr/>
        </p:nvSpPr>
        <p:spPr>
          <a:xfrm>
            <a:off x="-16881" y="-56156"/>
            <a:ext cx="12405648" cy="7037291"/>
          </a:xfrm>
          <a:custGeom>
            <a:avLst/>
            <a:gdLst/>
            <a:ahLst/>
            <a:cxnLst/>
            <a:rect l="l" t="t" r="r" b="b"/>
            <a:pathLst>
              <a:path w="198766" h="112753" extrusionOk="0">
                <a:moveTo>
                  <a:pt x="1" y="0"/>
                </a:moveTo>
                <a:lnTo>
                  <a:pt x="1" y="112753"/>
                </a:lnTo>
                <a:lnTo>
                  <a:pt x="198766" y="112753"/>
                </a:lnTo>
                <a:lnTo>
                  <a:pt x="198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3" name="Google Shape;173;p21"/>
          <p:cNvSpPr/>
          <p:nvPr/>
        </p:nvSpPr>
        <p:spPr>
          <a:xfrm rot="-1164508" flipH="1">
            <a:off x="8690378" y="4472951"/>
            <a:ext cx="4824244" cy="6071325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4" name="Google Shape;174;p21"/>
          <p:cNvSpPr/>
          <p:nvPr/>
        </p:nvSpPr>
        <p:spPr>
          <a:xfrm flipH="1">
            <a:off x="-3062397" y="-30380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75" name="Google Shape;175;p21"/>
          <p:cNvGrpSpPr/>
          <p:nvPr/>
        </p:nvGrpSpPr>
        <p:grpSpPr>
          <a:xfrm>
            <a:off x="1828800" y="-76209"/>
            <a:ext cx="8712000" cy="6223260"/>
            <a:chOff x="1371600" y="916025"/>
            <a:chExt cx="6534000" cy="3522600"/>
          </a:xfrm>
        </p:grpSpPr>
        <p:sp>
          <p:nvSpPr>
            <p:cNvPr id="176" name="Google Shape;176;p21"/>
            <p:cNvSpPr txBox="1"/>
            <p:nvPr/>
          </p:nvSpPr>
          <p:spPr>
            <a:xfrm>
              <a:off x="2879400" y="3531475"/>
              <a:ext cx="3385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CREDITS: This presentation template was created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Slidesgo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, including icons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Flaticon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, and infographics &amp; images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Freepik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. </a:t>
              </a:r>
              <a:endParaRPr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  <a:p>
              <a:pPr marL="0" lvl="0" indent="0" algn="ctr" rtl="0">
                <a:spcBef>
                  <a:spcPts val="400"/>
                </a:spcBef>
                <a:spcAft>
                  <a:spcPts val="0"/>
                </a:spcAft>
                <a:buNone/>
              </a:pPr>
              <a:endParaRPr sz="1600" b="1">
                <a:solidFill>
                  <a:srgbClr val="3F3C3B"/>
                </a:solidFill>
                <a:latin typeface="Catamaran"/>
                <a:ea typeface="Catamaran"/>
                <a:cs typeface="Catamaran"/>
                <a:sym typeface="Catamaran"/>
              </a:endParaRPr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1371600" y="916025"/>
              <a:ext cx="6534000" cy="352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78" name="Google Shape;178;p21"/>
          <p:cNvGrpSpPr/>
          <p:nvPr/>
        </p:nvGrpSpPr>
        <p:grpSpPr>
          <a:xfrm>
            <a:off x="2565200" y="2350567"/>
            <a:ext cx="7239200" cy="2844800"/>
            <a:chOff x="1857300" y="1962150"/>
            <a:chExt cx="5429400" cy="2133600"/>
          </a:xfrm>
        </p:grpSpPr>
        <p:cxnSp>
          <p:nvCxnSpPr>
            <p:cNvPr id="179" name="Google Shape;179;p21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21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21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21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21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21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21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21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7" name="Google Shape;187;p21"/>
          <p:cNvSpPr txBox="1">
            <a:spLocks noGrp="1"/>
          </p:cNvSpPr>
          <p:nvPr>
            <p:ph type="ctrTitle"/>
          </p:nvPr>
        </p:nvSpPr>
        <p:spPr>
          <a:xfrm>
            <a:off x="2463800" y="863600"/>
            <a:ext cx="7315200" cy="13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Handlee"/>
                <a:ea typeface="Handlee"/>
                <a:cs typeface="Handlee"/>
                <a:sym typeface="Handle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subTitle" idx="1"/>
          </p:nvPr>
        </p:nvSpPr>
        <p:spPr>
          <a:xfrm>
            <a:off x="3492600" y="2318333"/>
            <a:ext cx="5257600" cy="18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loo 2"/>
                <a:ea typeface="Baloo 2"/>
                <a:cs typeface="Baloo 2"/>
                <a:sym typeface="Baloo 2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89" name="Google Shape;189;p21"/>
          <p:cNvGrpSpPr/>
          <p:nvPr/>
        </p:nvGrpSpPr>
        <p:grpSpPr>
          <a:xfrm>
            <a:off x="2565200" y="1944167"/>
            <a:ext cx="7239200" cy="2032000"/>
            <a:chOff x="1857300" y="1657350"/>
            <a:chExt cx="5429400" cy="1524000"/>
          </a:xfrm>
        </p:grpSpPr>
        <p:cxnSp>
          <p:nvCxnSpPr>
            <p:cNvPr id="190" name="Google Shape;190;p21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21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21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21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21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21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6" name="Google Shape;196;p21"/>
          <p:cNvSpPr txBox="1"/>
          <p:nvPr/>
        </p:nvSpPr>
        <p:spPr>
          <a:xfrm>
            <a:off x="2705200" y="4302233"/>
            <a:ext cx="68324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CREDITS: 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, and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. </a:t>
            </a:r>
            <a:endParaRPr sz="16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  <p:extLst>
      <p:ext uri="{BB962C8B-B14F-4D97-AF65-F5344CB8AC3E}">
        <p14:creationId xmlns:p14="http://schemas.microsoft.com/office/powerpoint/2010/main" val="8060563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-1061993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9" name="Google Shape;199;p22"/>
          <p:cNvSpPr/>
          <p:nvPr/>
        </p:nvSpPr>
        <p:spPr>
          <a:xfrm rot="10800000" flipH="1">
            <a:off x="3586553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0" name="Google Shape;200;p22"/>
          <p:cNvSpPr/>
          <p:nvPr/>
        </p:nvSpPr>
        <p:spPr>
          <a:xfrm rot="10800000" flipH="1">
            <a:off x="3586558" y="5334634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1" name="Google Shape;201;p22"/>
          <p:cNvSpPr/>
          <p:nvPr/>
        </p:nvSpPr>
        <p:spPr>
          <a:xfrm rot="10800000" flipH="1">
            <a:off x="6837850" y="2429412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64144809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/>
          <p:nvPr/>
        </p:nvSpPr>
        <p:spPr>
          <a:xfrm rot="10800000">
            <a:off x="10702546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4" name="Google Shape;204;p23"/>
          <p:cNvSpPr/>
          <p:nvPr/>
        </p:nvSpPr>
        <p:spPr>
          <a:xfrm rot="10800000">
            <a:off x="3440318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5" name="Google Shape;205;p23"/>
          <p:cNvSpPr/>
          <p:nvPr/>
        </p:nvSpPr>
        <p:spPr>
          <a:xfrm rot="10800000">
            <a:off x="6358512" y="5334634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83304247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/>
          <p:nvPr/>
        </p:nvSpPr>
        <p:spPr>
          <a:xfrm rot="10800000">
            <a:off x="10702546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8" name="Google Shape;208;p24"/>
          <p:cNvSpPr/>
          <p:nvPr/>
        </p:nvSpPr>
        <p:spPr>
          <a:xfrm rot="10800000">
            <a:off x="3440318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9" name="Google Shape;209;p24"/>
          <p:cNvSpPr/>
          <p:nvPr/>
        </p:nvSpPr>
        <p:spPr>
          <a:xfrm rot="10800000">
            <a:off x="-1341393" y="2226212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79080769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/>
          <p:nvPr/>
        </p:nvSpPr>
        <p:spPr>
          <a:xfrm rot="10800000" flipH="1">
            <a:off x="-969389" y="37043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2" name="Google Shape;212;p25"/>
          <p:cNvSpPr/>
          <p:nvPr/>
        </p:nvSpPr>
        <p:spPr>
          <a:xfrm rot="10800000" flipH="1">
            <a:off x="2561561" y="-469266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3" name="Google Shape;213;p25"/>
          <p:cNvSpPr/>
          <p:nvPr/>
        </p:nvSpPr>
        <p:spPr>
          <a:xfrm rot="1398376">
            <a:off x="5656737" y="3798847"/>
            <a:ext cx="4824188" cy="6071256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86875544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1_Section header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 txBox="1">
            <a:spLocks noGrp="1"/>
          </p:cNvSpPr>
          <p:nvPr>
            <p:ph type="title"/>
          </p:nvPr>
        </p:nvSpPr>
        <p:spPr>
          <a:xfrm>
            <a:off x="4005200" y="3658951"/>
            <a:ext cx="4181600" cy="83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04" name="Google Shape;104;p3"/>
          <p:cNvSpPr txBox="1">
            <a:spLocks noGrp="1"/>
          </p:cNvSpPr>
          <p:nvPr>
            <p:ph type="title" idx="2" hasCustomPrompt="1"/>
          </p:nvPr>
        </p:nvSpPr>
        <p:spPr>
          <a:xfrm>
            <a:off x="4393800" y="1737548"/>
            <a:ext cx="3404400" cy="133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0666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05" name="Google Shape;105;p3"/>
          <p:cNvSpPr txBox="1">
            <a:spLocks noGrp="1"/>
          </p:cNvSpPr>
          <p:nvPr>
            <p:ph type="subTitle" idx="1"/>
          </p:nvPr>
        </p:nvSpPr>
        <p:spPr>
          <a:xfrm>
            <a:off x="4005267" y="4494551"/>
            <a:ext cx="4181600" cy="83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33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42576178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22"/>
          <p:cNvSpPr txBox="1">
            <a:spLocks noGrp="1"/>
          </p:cNvSpPr>
          <p:nvPr>
            <p:ph type="subTitle" idx="1"/>
          </p:nvPr>
        </p:nvSpPr>
        <p:spPr>
          <a:xfrm>
            <a:off x="6576067" y="2844700"/>
            <a:ext cx="3754800" cy="17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65" name="Google Shape;1765;p22"/>
          <p:cNvSpPr txBox="1">
            <a:spLocks noGrp="1"/>
          </p:cNvSpPr>
          <p:nvPr>
            <p:ph type="title"/>
          </p:nvPr>
        </p:nvSpPr>
        <p:spPr>
          <a:xfrm>
            <a:off x="3387333" y="491767"/>
            <a:ext cx="54172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2195276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945423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 preserve="1">
  <p:cSld name="Blank slide"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7303594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-1061993" y="-2410387"/>
            <a:ext cx="13975095" cy="13067979"/>
            <a:chOff x="-796495" y="-1807790"/>
            <a:chExt cx="10481321" cy="9800984"/>
          </a:xfrm>
        </p:grpSpPr>
        <p:sp>
          <p:nvSpPr>
            <p:cNvPr id="10" name="Google Shape;10;p2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5" name="Google Shape;15;p2"/>
          <p:cNvGrpSpPr/>
          <p:nvPr/>
        </p:nvGrpSpPr>
        <p:grpSpPr>
          <a:xfrm>
            <a:off x="2552600" y="1928375"/>
            <a:ext cx="7239200" cy="3487521"/>
            <a:chOff x="1857300" y="1352550"/>
            <a:chExt cx="5429400" cy="27432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857300" y="1352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" name="Google Shape;18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" name="Google Shape;19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0" name="Google Shape;20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" name="Google Shape;21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2" name="Google Shape;22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3" name="Google Shape;23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4" name="Google Shape;24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5" name="Google Shape;25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999999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26" name="Google Shape;26;p2"/>
          <p:cNvSpPr/>
          <p:nvPr/>
        </p:nvSpPr>
        <p:spPr>
          <a:xfrm>
            <a:off x="1828800" y="1221367"/>
            <a:ext cx="8712000" cy="469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27" name="Google Shape;27;p2"/>
          <p:cNvGrpSpPr/>
          <p:nvPr/>
        </p:nvGrpSpPr>
        <p:grpSpPr>
          <a:xfrm>
            <a:off x="2565200" y="1944167"/>
            <a:ext cx="7239200" cy="3251200"/>
            <a:chOff x="1857300" y="1657350"/>
            <a:chExt cx="5429400" cy="2438400"/>
          </a:xfrm>
        </p:grpSpPr>
        <p:cxnSp>
          <p:nvCxnSpPr>
            <p:cNvPr id="28" name="Google Shape;28;p2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9" name="Google Shape;29;p2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0" name="Google Shape;30;p2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1" name="Google Shape;31;p2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2" name="Google Shape;32;p2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3" name="Google Shape;33;p2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" name="Google Shape;34;p2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" name="Google Shape;35;p2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6" name="Google Shape;36;p2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7" name="Google Shape;37;p2"/>
          <p:cNvSpPr txBox="1">
            <a:spLocks noGrp="1"/>
          </p:cNvSpPr>
          <p:nvPr>
            <p:ph type="ctrTitle"/>
          </p:nvPr>
        </p:nvSpPr>
        <p:spPr>
          <a:xfrm>
            <a:off x="415600" y="2463800"/>
            <a:ext cx="11360800" cy="13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7333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38" name="Google Shape;38;p2"/>
          <p:cNvSpPr txBox="1">
            <a:spLocks noGrp="1"/>
          </p:cNvSpPr>
          <p:nvPr>
            <p:ph type="subTitle" idx="1"/>
          </p:nvPr>
        </p:nvSpPr>
        <p:spPr>
          <a:xfrm>
            <a:off x="415600" y="3905833"/>
            <a:ext cx="11360800" cy="10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loo 2"/>
                <a:ea typeface="Baloo 2"/>
                <a:cs typeface="Baloo 2"/>
                <a:sym typeface="Baloo 2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602237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"/>
          <p:cNvSpPr/>
          <p:nvPr/>
        </p:nvSpPr>
        <p:spPr>
          <a:xfrm flipH="1">
            <a:off x="10702546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1" name="Google Shape;41;p3"/>
          <p:cNvSpPr/>
          <p:nvPr/>
        </p:nvSpPr>
        <p:spPr>
          <a:xfrm flipH="1">
            <a:off x="3440318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2" name="Google Shape;42;p3"/>
          <p:cNvSpPr/>
          <p:nvPr/>
        </p:nvSpPr>
        <p:spPr>
          <a:xfrm flipH="1">
            <a:off x="6358512" y="95691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3" name="Google Shape;43;p3"/>
          <p:cNvSpPr txBox="1">
            <a:spLocks noGrp="1"/>
          </p:cNvSpPr>
          <p:nvPr>
            <p:ph type="title"/>
          </p:nvPr>
        </p:nvSpPr>
        <p:spPr>
          <a:xfrm>
            <a:off x="415600" y="2867800"/>
            <a:ext cx="11360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209642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"/>
          <p:cNvSpPr/>
          <p:nvPr/>
        </p:nvSpPr>
        <p:spPr>
          <a:xfrm flipH="1">
            <a:off x="10702546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6" name="Google Shape;46;p4"/>
          <p:cNvSpPr/>
          <p:nvPr/>
        </p:nvSpPr>
        <p:spPr>
          <a:xfrm flipH="1">
            <a:off x="3440318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7" name="Google Shape;47;p4"/>
          <p:cNvSpPr/>
          <p:nvPr/>
        </p:nvSpPr>
        <p:spPr>
          <a:xfrm rot="761566" flipH="1">
            <a:off x="-2662083" y="-2404784"/>
            <a:ext cx="6075109" cy="6945317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8" name="Google Shape;48;p4"/>
          <p:cNvSpPr/>
          <p:nvPr/>
        </p:nvSpPr>
        <p:spPr>
          <a:xfrm>
            <a:off x="736600" y="0"/>
            <a:ext cx="10744000" cy="6274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9" name="Google Shape;49;p4"/>
          <p:cNvSpPr txBox="1">
            <a:spLocks noGrp="1"/>
          </p:cNvSpPr>
          <p:nvPr>
            <p:ph type="body" idx="1"/>
          </p:nvPr>
        </p:nvSpPr>
        <p:spPr>
          <a:xfrm>
            <a:off x="950967" y="1569447"/>
            <a:ext cx="10277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AutoNum type="arabicPeriod"/>
              <a:defRPr sz="1600"/>
            </a:lvl1pPr>
            <a:lvl2pPr marL="1219170" lvl="1" indent="-423323">
              <a:lnSpc>
                <a:spcPct val="100000"/>
              </a:lnSpc>
              <a:spcBef>
                <a:spcPts val="2133"/>
              </a:spcBef>
              <a:spcAft>
                <a:spcPts val="0"/>
              </a:spcAft>
              <a:buClr>
                <a:schemeClr val="accent1"/>
              </a:buClr>
              <a:buSzPts val="1400"/>
              <a:buChar char="■"/>
              <a:defRPr sz="1600"/>
            </a:lvl2pPr>
            <a:lvl3pPr marL="1828754" lvl="2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0" name="Google Shape;50;p4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707206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"/>
          <p:cNvGrpSpPr/>
          <p:nvPr/>
        </p:nvGrpSpPr>
        <p:grpSpPr>
          <a:xfrm>
            <a:off x="1663700" y="1708200"/>
            <a:ext cx="3925600" cy="6858000"/>
            <a:chOff x="1247775" y="1281150"/>
            <a:chExt cx="2944200" cy="5143500"/>
          </a:xfrm>
        </p:grpSpPr>
        <p:sp>
          <p:nvSpPr>
            <p:cNvPr id="53" name="Google Shape;53;p5"/>
            <p:cNvSpPr/>
            <p:nvPr/>
          </p:nvSpPr>
          <p:spPr>
            <a:xfrm>
              <a:off x="1247775" y="1281150"/>
              <a:ext cx="2944200" cy="5143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5"/>
            <p:cNvSpPr/>
            <p:nvPr/>
          </p:nvSpPr>
          <p:spPr>
            <a:xfrm>
              <a:off x="1651554" y="246836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5"/>
            <p:cNvSpPr/>
            <p:nvPr/>
          </p:nvSpPr>
          <p:spPr>
            <a:xfrm>
              <a:off x="1651554" y="281698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5"/>
            <p:cNvSpPr/>
            <p:nvPr/>
          </p:nvSpPr>
          <p:spPr>
            <a:xfrm>
              <a:off x="1651554" y="316559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1651554" y="351421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1651554" y="3862827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1651554" y="4211442"/>
              <a:ext cx="2187035" cy="18700"/>
            </a:xfrm>
            <a:custGeom>
              <a:avLst/>
              <a:gdLst/>
              <a:ahLst/>
              <a:cxnLst/>
              <a:rect l="l" t="t" r="r" b="b"/>
              <a:pathLst>
                <a:path w="46392" h="1" fill="none" extrusionOk="0">
                  <a:moveTo>
                    <a:pt x="0" y="0"/>
                  </a:moveTo>
                  <a:lnTo>
                    <a:pt x="46391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miter lim="1613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0" name="Google Shape;60;p5"/>
          <p:cNvSpPr txBox="1">
            <a:spLocks noGrp="1"/>
          </p:cNvSpPr>
          <p:nvPr>
            <p:ph type="body" idx="1"/>
          </p:nvPr>
        </p:nvSpPr>
        <p:spPr>
          <a:xfrm>
            <a:off x="1972333" y="2704933"/>
            <a:ext cx="3611600" cy="3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B7E7C"/>
              </a:buClr>
              <a:buSzPts val="1400"/>
              <a:buChar char="■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❏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❏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❏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1" name="Google Shape;61;p5"/>
          <p:cNvSpPr txBox="1">
            <a:spLocks noGrp="1"/>
          </p:cNvSpPr>
          <p:nvPr>
            <p:ph type="title"/>
          </p:nvPr>
        </p:nvSpPr>
        <p:spPr>
          <a:xfrm>
            <a:off x="2132217" y="2020400"/>
            <a:ext cx="3279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62" name="Google Shape;62;p5"/>
          <p:cNvSpPr txBox="1">
            <a:spLocks noGrp="1"/>
          </p:cNvSpPr>
          <p:nvPr>
            <p:ph type="title" idx="2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63" name="Google Shape;63;p5"/>
          <p:cNvGrpSpPr/>
          <p:nvPr/>
        </p:nvGrpSpPr>
        <p:grpSpPr>
          <a:xfrm>
            <a:off x="-1061993" y="-2410387"/>
            <a:ext cx="15600695" cy="6945480"/>
            <a:chOff x="-796495" y="-1807790"/>
            <a:chExt cx="11700521" cy="5209110"/>
          </a:xfrm>
        </p:grpSpPr>
        <p:sp>
          <p:nvSpPr>
            <p:cNvPr id="64" name="Google Shape;64;p5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" name="Google Shape;65;p5"/>
            <p:cNvSpPr/>
            <p:nvPr/>
          </p:nvSpPr>
          <p:spPr>
            <a:xfrm>
              <a:off x="63475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66" name="Google Shape;66;p5"/>
          <p:cNvSpPr/>
          <p:nvPr/>
        </p:nvSpPr>
        <p:spPr>
          <a:xfrm>
            <a:off x="6311900" y="1708200"/>
            <a:ext cx="39256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7" name="Google Shape;67;p5"/>
          <p:cNvSpPr/>
          <p:nvPr/>
        </p:nvSpPr>
        <p:spPr>
          <a:xfrm>
            <a:off x="6850272" y="329115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8" name="Google Shape;68;p5"/>
          <p:cNvSpPr/>
          <p:nvPr/>
        </p:nvSpPr>
        <p:spPr>
          <a:xfrm>
            <a:off x="6850272" y="375597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69" name="Google Shape;69;p5"/>
          <p:cNvSpPr/>
          <p:nvPr/>
        </p:nvSpPr>
        <p:spPr>
          <a:xfrm>
            <a:off x="6850272" y="422079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0" name="Google Shape;70;p5"/>
          <p:cNvSpPr/>
          <p:nvPr/>
        </p:nvSpPr>
        <p:spPr>
          <a:xfrm>
            <a:off x="6850272" y="468561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1" name="Google Shape;71;p5"/>
          <p:cNvSpPr/>
          <p:nvPr/>
        </p:nvSpPr>
        <p:spPr>
          <a:xfrm>
            <a:off x="6850272" y="515043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2" name="Google Shape;72;p5"/>
          <p:cNvSpPr/>
          <p:nvPr/>
        </p:nvSpPr>
        <p:spPr>
          <a:xfrm>
            <a:off x="6850272" y="5615256"/>
            <a:ext cx="2916047" cy="24933"/>
          </a:xfrm>
          <a:custGeom>
            <a:avLst/>
            <a:gdLst/>
            <a:ahLst/>
            <a:cxnLst/>
            <a:rect l="l" t="t" r="r" b="b"/>
            <a:pathLst>
              <a:path w="46392" h="1" fill="none" extrusionOk="0">
                <a:moveTo>
                  <a:pt x="0" y="0"/>
                </a:moveTo>
                <a:lnTo>
                  <a:pt x="46391" y="0"/>
                </a:lnTo>
              </a:path>
            </a:pathLst>
          </a:custGeom>
          <a:noFill/>
          <a:ln w="9525" cap="flat" cmpd="sng">
            <a:solidFill>
              <a:schemeClr val="lt2"/>
            </a:solidFill>
            <a:prstDash val="solid"/>
            <a:miter lim="16130"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3" name="Google Shape;73;p5"/>
          <p:cNvSpPr txBox="1">
            <a:spLocks noGrp="1"/>
          </p:cNvSpPr>
          <p:nvPr>
            <p:ph type="body" idx="3"/>
          </p:nvPr>
        </p:nvSpPr>
        <p:spPr>
          <a:xfrm>
            <a:off x="6608067" y="2704933"/>
            <a:ext cx="3611600" cy="341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lnSpc>
                <a:spcPct val="100000"/>
              </a:lnSpc>
              <a:spcBef>
                <a:spcPts val="1333"/>
              </a:spcBef>
              <a:spcAft>
                <a:spcPts val="0"/>
              </a:spcAft>
              <a:buClr>
                <a:srgbClr val="EB7E7C"/>
              </a:buClr>
              <a:buSzPts val="1400"/>
              <a:buChar char="■"/>
              <a:defRPr sz="1867"/>
            </a:lvl1pPr>
            <a:lvl2pPr marL="1219170" lvl="1" indent="-423323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74" name="Google Shape;74;p5"/>
          <p:cNvSpPr txBox="1">
            <a:spLocks noGrp="1"/>
          </p:cNvSpPr>
          <p:nvPr>
            <p:ph type="title" idx="4"/>
          </p:nvPr>
        </p:nvSpPr>
        <p:spPr>
          <a:xfrm>
            <a:off x="6767951" y="2020400"/>
            <a:ext cx="3279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2667" b="1"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2400" b="1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132893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6"/>
          <p:cNvSpPr/>
          <p:nvPr/>
        </p:nvSpPr>
        <p:spPr>
          <a:xfrm>
            <a:off x="-16881" y="-56156"/>
            <a:ext cx="12405648" cy="7037291"/>
          </a:xfrm>
          <a:custGeom>
            <a:avLst/>
            <a:gdLst/>
            <a:ahLst/>
            <a:cxnLst/>
            <a:rect l="l" t="t" r="r" b="b"/>
            <a:pathLst>
              <a:path w="198766" h="112753" extrusionOk="0">
                <a:moveTo>
                  <a:pt x="1" y="0"/>
                </a:moveTo>
                <a:lnTo>
                  <a:pt x="1" y="112753"/>
                </a:lnTo>
                <a:lnTo>
                  <a:pt x="198766" y="112753"/>
                </a:lnTo>
                <a:lnTo>
                  <a:pt x="198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7" name="Google Shape;77;p6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78" name="Google Shape;78;p6"/>
          <p:cNvSpPr/>
          <p:nvPr/>
        </p:nvSpPr>
        <p:spPr>
          <a:xfrm>
            <a:off x="-1061993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79" name="Google Shape;79;p6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15812680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7"/>
          <p:cNvSpPr txBox="1">
            <a:spLocks noGrp="1"/>
          </p:cNvSpPr>
          <p:nvPr>
            <p:ph type="title"/>
          </p:nvPr>
        </p:nvSpPr>
        <p:spPr>
          <a:xfrm>
            <a:off x="415600" y="740800"/>
            <a:ext cx="3744000" cy="100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82" name="Google Shape;82;p7"/>
          <p:cNvSpPr txBox="1">
            <a:spLocks noGrp="1"/>
          </p:cNvSpPr>
          <p:nvPr>
            <p:ph type="body" idx="1"/>
          </p:nvPr>
        </p:nvSpPr>
        <p:spPr>
          <a:xfrm>
            <a:off x="415600" y="1852800"/>
            <a:ext cx="3744000" cy="423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0639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600"/>
            </a:lvl1pPr>
            <a:lvl2pPr marL="1219170" lvl="1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2pPr>
            <a:lvl3pPr marL="1828754" lvl="2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3pPr>
            <a:lvl4pPr marL="2438339" lvl="3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4pPr>
            <a:lvl5pPr marL="3047924" lvl="4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5pPr>
            <a:lvl6pPr marL="3657509" lvl="5" indent="-406390">
              <a:spcBef>
                <a:spcPts val="2133"/>
              </a:spcBef>
              <a:spcAft>
                <a:spcPts val="0"/>
              </a:spcAft>
              <a:buSzPts val="1200"/>
              <a:buChar char="■"/>
              <a:defRPr sz="1600"/>
            </a:lvl6pPr>
            <a:lvl7pPr marL="4267093" lvl="6" indent="-406390">
              <a:spcBef>
                <a:spcPts val="2133"/>
              </a:spcBef>
              <a:spcAft>
                <a:spcPts val="0"/>
              </a:spcAft>
              <a:buSzPts val="1200"/>
              <a:buChar char="●"/>
              <a:defRPr sz="1600"/>
            </a:lvl7pPr>
            <a:lvl8pPr marL="4876678" lvl="7" indent="-406390">
              <a:spcBef>
                <a:spcPts val="2133"/>
              </a:spcBef>
              <a:spcAft>
                <a:spcPts val="0"/>
              </a:spcAft>
              <a:buSzPts val="1200"/>
              <a:buChar char="○"/>
              <a:defRPr sz="1600"/>
            </a:lvl8pPr>
            <a:lvl9pPr marL="5486263" lvl="8" indent="-406390">
              <a:spcBef>
                <a:spcPts val="2133"/>
              </a:spcBef>
              <a:spcAft>
                <a:spcPts val="2133"/>
              </a:spcAft>
              <a:buSzPts val="1200"/>
              <a:buChar char="■"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3" name="Google Shape;83;p7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4" name="Google Shape;84;p7"/>
          <p:cNvSpPr/>
          <p:nvPr/>
        </p:nvSpPr>
        <p:spPr>
          <a:xfrm>
            <a:off x="-769542" y="5734491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5" name="Google Shape;85;p7"/>
          <p:cNvSpPr/>
          <p:nvPr/>
        </p:nvSpPr>
        <p:spPr>
          <a:xfrm>
            <a:off x="6837850" y="-24103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44379513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oogle Shape;87;p8"/>
          <p:cNvGrpSpPr/>
          <p:nvPr/>
        </p:nvGrpSpPr>
        <p:grpSpPr>
          <a:xfrm>
            <a:off x="-1061993" y="-2410387"/>
            <a:ext cx="13975095" cy="13067979"/>
            <a:chOff x="-796495" y="-1807790"/>
            <a:chExt cx="10481321" cy="9800984"/>
          </a:xfrm>
        </p:grpSpPr>
        <p:sp>
          <p:nvSpPr>
            <p:cNvPr id="88" name="Google Shape;88;p8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8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8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8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8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93" name="Google Shape;93;p8"/>
          <p:cNvSpPr txBox="1">
            <a:spLocks noGrp="1"/>
          </p:cNvSpPr>
          <p:nvPr>
            <p:ph type="title"/>
          </p:nvPr>
        </p:nvSpPr>
        <p:spPr>
          <a:xfrm>
            <a:off x="653667" y="600200"/>
            <a:ext cx="8490400" cy="545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366805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9"/>
          <p:cNvSpPr/>
          <p:nvPr/>
        </p:nvSpPr>
        <p:spPr>
          <a:xfrm rot="10800000" flipH="1">
            <a:off x="5970225" y="-630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6" name="Google Shape;96;p9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7" name="Google Shape;97;p9"/>
          <p:cNvSpPr/>
          <p:nvPr/>
        </p:nvSpPr>
        <p:spPr>
          <a:xfrm rot="10800000">
            <a:off x="8907853" y="1162491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98" name="Google Shape;98;p9"/>
          <p:cNvSpPr txBox="1">
            <a:spLocks noGrp="1"/>
          </p:cNvSpPr>
          <p:nvPr>
            <p:ph type="body" idx="1"/>
          </p:nvPr>
        </p:nvSpPr>
        <p:spPr>
          <a:xfrm>
            <a:off x="5888967" y="3030395"/>
            <a:ext cx="4449200" cy="319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23323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Spartan"/>
              <a:buChar char="■"/>
              <a:defRPr sz="1867"/>
            </a:lvl1pPr>
            <a:lvl2pPr marL="1219170" lvl="1" indent="-423323" rtl="0">
              <a:spcBef>
                <a:spcPts val="13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2pPr>
            <a:lvl3pPr marL="1828754" lvl="2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■"/>
              <a:defRPr/>
            </a:lvl3pPr>
            <a:lvl4pPr marL="2438339" lvl="3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●"/>
              <a:defRPr/>
            </a:lvl4pPr>
            <a:lvl5pPr marL="3047924" lvl="4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5pPr>
            <a:lvl6pPr marL="3657509" lvl="5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■"/>
              <a:defRPr/>
            </a:lvl6pPr>
            <a:lvl7pPr marL="4267093" lvl="6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●"/>
              <a:defRPr/>
            </a:lvl7pPr>
            <a:lvl8pPr marL="4876678" lvl="7" indent="-423323" rtl="0">
              <a:spcBef>
                <a:spcPts val="2133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partan"/>
              <a:buChar char="○"/>
              <a:defRPr/>
            </a:lvl8pPr>
            <a:lvl9pPr marL="5486263" lvl="8" indent="-423323" rtl="0">
              <a:spcBef>
                <a:spcPts val="2133"/>
              </a:spcBef>
              <a:spcAft>
                <a:spcPts val="2133"/>
              </a:spcAft>
              <a:buClr>
                <a:schemeClr val="dk2"/>
              </a:buClr>
              <a:buSzPts val="1400"/>
              <a:buFont typeface="Arial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9" name="Google Shape;99;p9"/>
          <p:cNvSpPr txBox="1">
            <a:spLocks noGrp="1"/>
          </p:cNvSpPr>
          <p:nvPr>
            <p:ph type="subTitle" idx="2"/>
          </p:nvPr>
        </p:nvSpPr>
        <p:spPr>
          <a:xfrm>
            <a:off x="5970233" y="2032000"/>
            <a:ext cx="4983200" cy="78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000"/>
              <a:buFont typeface="Handlee"/>
              <a:buNone/>
              <a:defRPr sz="2667" b="1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A3"/>
              </a:buClr>
              <a:buSzPts val="2100"/>
              <a:buNone/>
              <a:defRPr sz="2800">
                <a:solidFill>
                  <a:srgbClr val="FF00A3"/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00" name="Google Shape;100;p9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87710668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0"/>
          <p:cNvSpPr txBox="1">
            <a:spLocks noGrp="1"/>
          </p:cNvSpPr>
          <p:nvPr>
            <p:ph type="title"/>
          </p:nvPr>
        </p:nvSpPr>
        <p:spPr>
          <a:xfrm>
            <a:off x="1071200" y="5040000"/>
            <a:ext cx="10049600" cy="110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 sz="5333" b="1"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78355117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oogle Shape;104;p11"/>
          <p:cNvGrpSpPr/>
          <p:nvPr/>
        </p:nvGrpSpPr>
        <p:grpSpPr>
          <a:xfrm flipH="1">
            <a:off x="-744493" y="-2372287"/>
            <a:ext cx="13975095" cy="13067979"/>
            <a:chOff x="-796495" y="-1807790"/>
            <a:chExt cx="10481321" cy="9800984"/>
          </a:xfrm>
        </p:grpSpPr>
        <p:sp>
          <p:nvSpPr>
            <p:cNvPr id="105" name="Google Shape;105;p11"/>
            <p:cNvSpPr/>
            <p:nvPr/>
          </p:nvSpPr>
          <p:spPr>
            <a:xfrm>
              <a:off x="-12661" y="-42117"/>
              <a:ext cx="9304236" cy="5277968"/>
            </a:xfrm>
            <a:custGeom>
              <a:avLst/>
              <a:gdLst/>
              <a:ahLst/>
              <a:cxnLst/>
              <a:rect l="l" t="t" r="r" b="b"/>
              <a:pathLst>
                <a:path w="198766" h="112753" extrusionOk="0">
                  <a:moveTo>
                    <a:pt x="1" y="0"/>
                  </a:moveTo>
                  <a:lnTo>
                    <a:pt x="1" y="112753"/>
                  </a:lnTo>
                  <a:lnTo>
                    <a:pt x="198766" y="112753"/>
                  </a:lnTo>
                  <a:lnTo>
                    <a:pt x="198766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2689914" y="34397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2689918" y="71768"/>
              <a:ext cx="1429531" cy="1150637"/>
            </a:xfrm>
            <a:custGeom>
              <a:avLst/>
              <a:gdLst/>
              <a:ahLst/>
              <a:cxnLst/>
              <a:rect l="l" t="t" r="r" b="b"/>
              <a:pathLst>
                <a:path w="30539" h="24581" extrusionOk="0">
                  <a:moveTo>
                    <a:pt x="11034" y="0"/>
                  </a:moveTo>
                  <a:cubicBezTo>
                    <a:pt x="10036" y="0"/>
                    <a:pt x="9052" y="200"/>
                    <a:pt x="8096" y="664"/>
                  </a:cubicBezTo>
                  <a:cubicBezTo>
                    <a:pt x="7403" y="1010"/>
                    <a:pt x="6779" y="1468"/>
                    <a:pt x="6252" y="2050"/>
                  </a:cubicBezTo>
                  <a:cubicBezTo>
                    <a:pt x="2551" y="6056"/>
                    <a:pt x="1" y="15011"/>
                    <a:pt x="5005" y="19017"/>
                  </a:cubicBezTo>
                  <a:cubicBezTo>
                    <a:pt x="7126" y="20722"/>
                    <a:pt x="9940" y="21956"/>
                    <a:pt x="12379" y="23162"/>
                  </a:cubicBezTo>
                  <a:cubicBezTo>
                    <a:pt x="14231" y="24059"/>
                    <a:pt x="15997" y="24581"/>
                    <a:pt x="17752" y="24581"/>
                  </a:cubicBezTo>
                  <a:cubicBezTo>
                    <a:pt x="19466" y="24581"/>
                    <a:pt x="21168" y="24084"/>
                    <a:pt x="22928" y="22954"/>
                  </a:cubicBezTo>
                  <a:cubicBezTo>
                    <a:pt x="25770" y="21165"/>
                    <a:pt x="28903" y="18587"/>
                    <a:pt x="29956" y="15274"/>
                  </a:cubicBezTo>
                  <a:cubicBezTo>
                    <a:pt x="30538" y="13472"/>
                    <a:pt x="30386" y="11365"/>
                    <a:pt x="29221" y="9868"/>
                  </a:cubicBezTo>
                  <a:cubicBezTo>
                    <a:pt x="28265" y="8648"/>
                    <a:pt x="26782" y="7983"/>
                    <a:pt x="25409" y="7248"/>
                  </a:cubicBezTo>
                  <a:cubicBezTo>
                    <a:pt x="21496" y="5152"/>
                    <a:pt x="16093" y="0"/>
                    <a:pt x="11034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5128387" y="-1807790"/>
              <a:ext cx="4556439" cy="5209110"/>
            </a:xfrm>
            <a:custGeom>
              <a:avLst/>
              <a:gdLst/>
              <a:ahLst/>
              <a:cxnLst/>
              <a:rect l="l" t="t" r="r" b="b"/>
              <a:pathLst>
                <a:path w="97339" h="111282" extrusionOk="0">
                  <a:moveTo>
                    <a:pt x="26346" y="1"/>
                  </a:moveTo>
                  <a:cubicBezTo>
                    <a:pt x="17212" y="1"/>
                    <a:pt x="8898" y="5244"/>
                    <a:pt x="5047" y="18369"/>
                  </a:cubicBezTo>
                  <a:cubicBezTo>
                    <a:pt x="1" y="35572"/>
                    <a:pt x="9066" y="55103"/>
                    <a:pt x="17647" y="69644"/>
                  </a:cubicBezTo>
                  <a:cubicBezTo>
                    <a:pt x="25715" y="83298"/>
                    <a:pt x="37566" y="94665"/>
                    <a:pt x="51414" y="102400"/>
                  </a:cubicBezTo>
                  <a:cubicBezTo>
                    <a:pt x="55892" y="104909"/>
                    <a:pt x="60563" y="107030"/>
                    <a:pt x="65401" y="108735"/>
                  </a:cubicBezTo>
                  <a:cubicBezTo>
                    <a:pt x="69419" y="110149"/>
                    <a:pt x="73660" y="111281"/>
                    <a:pt x="77881" y="111281"/>
                  </a:cubicBezTo>
                  <a:cubicBezTo>
                    <a:pt x="79122" y="111281"/>
                    <a:pt x="80361" y="111184"/>
                    <a:pt x="81592" y="110966"/>
                  </a:cubicBezTo>
                  <a:cubicBezTo>
                    <a:pt x="94636" y="108638"/>
                    <a:pt x="97339" y="94443"/>
                    <a:pt x="91739" y="84185"/>
                  </a:cubicBezTo>
                  <a:cubicBezTo>
                    <a:pt x="86859" y="75230"/>
                    <a:pt x="80122" y="67939"/>
                    <a:pt x="75146" y="59067"/>
                  </a:cubicBezTo>
                  <a:cubicBezTo>
                    <a:pt x="68853" y="47853"/>
                    <a:pt x="64874" y="36667"/>
                    <a:pt x="60078" y="24856"/>
                  </a:cubicBezTo>
                  <a:cubicBezTo>
                    <a:pt x="54435" y="10933"/>
                    <a:pt x="39536" y="1"/>
                    <a:pt x="2634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10" name="Google Shape;110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27614080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6140979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3"/>
          <p:cNvSpPr/>
          <p:nvPr/>
        </p:nvSpPr>
        <p:spPr>
          <a:xfrm>
            <a:off x="3586553" y="4586273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5" name="Google Shape;115;p13"/>
          <p:cNvSpPr/>
          <p:nvPr/>
        </p:nvSpPr>
        <p:spPr>
          <a:xfrm>
            <a:off x="-1061993" y="818941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6" name="Google Shape;116;p13"/>
          <p:cNvSpPr/>
          <p:nvPr/>
        </p:nvSpPr>
        <p:spPr>
          <a:xfrm>
            <a:off x="7752250" y="-25119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17" name="Google Shape;117;p13"/>
          <p:cNvSpPr txBox="1">
            <a:spLocks noGrp="1"/>
          </p:cNvSpPr>
          <p:nvPr>
            <p:ph type="title"/>
          </p:nvPr>
        </p:nvSpPr>
        <p:spPr>
          <a:xfrm>
            <a:off x="1174967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18" name="Google Shape;118;p13"/>
          <p:cNvSpPr txBox="1">
            <a:spLocks noGrp="1"/>
          </p:cNvSpPr>
          <p:nvPr>
            <p:ph type="subTitle" idx="1"/>
          </p:nvPr>
        </p:nvSpPr>
        <p:spPr>
          <a:xfrm>
            <a:off x="1174967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title" idx="2"/>
          </p:nvPr>
        </p:nvSpPr>
        <p:spPr>
          <a:xfrm>
            <a:off x="4607000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subTitle" idx="3"/>
          </p:nvPr>
        </p:nvSpPr>
        <p:spPr>
          <a:xfrm>
            <a:off x="4607000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title" idx="4"/>
          </p:nvPr>
        </p:nvSpPr>
        <p:spPr>
          <a:xfrm>
            <a:off x="8039033" y="18569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2" name="Google Shape;122;p13"/>
          <p:cNvSpPr txBox="1">
            <a:spLocks noGrp="1"/>
          </p:cNvSpPr>
          <p:nvPr>
            <p:ph type="subTitle" idx="5"/>
          </p:nvPr>
        </p:nvSpPr>
        <p:spPr>
          <a:xfrm>
            <a:off x="8039033" y="23729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3" name="Google Shape;123;p13"/>
          <p:cNvSpPr txBox="1">
            <a:spLocks noGrp="1"/>
          </p:cNvSpPr>
          <p:nvPr>
            <p:ph type="title" idx="6"/>
          </p:nvPr>
        </p:nvSpPr>
        <p:spPr>
          <a:xfrm>
            <a:off x="1174967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4" name="Google Shape;124;p13"/>
          <p:cNvSpPr txBox="1">
            <a:spLocks noGrp="1"/>
          </p:cNvSpPr>
          <p:nvPr>
            <p:ph type="subTitle" idx="7"/>
          </p:nvPr>
        </p:nvSpPr>
        <p:spPr>
          <a:xfrm>
            <a:off x="1174967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5" name="Google Shape;125;p13"/>
          <p:cNvSpPr txBox="1">
            <a:spLocks noGrp="1"/>
          </p:cNvSpPr>
          <p:nvPr>
            <p:ph type="title" idx="8"/>
          </p:nvPr>
        </p:nvSpPr>
        <p:spPr>
          <a:xfrm>
            <a:off x="4607000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6" name="Google Shape;126;p13"/>
          <p:cNvSpPr txBox="1">
            <a:spLocks noGrp="1"/>
          </p:cNvSpPr>
          <p:nvPr>
            <p:ph type="subTitle" idx="9"/>
          </p:nvPr>
        </p:nvSpPr>
        <p:spPr>
          <a:xfrm>
            <a:off x="4607000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7" name="Google Shape;127;p13"/>
          <p:cNvSpPr txBox="1">
            <a:spLocks noGrp="1"/>
          </p:cNvSpPr>
          <p:nvPr>
            <p:ph type="title" idx="13"/>
          </p:nvPr>
        </p:nvSpPr>
        <p:spPr>
          <a:xfrm>
            <a:off x="8039033" y="3760867"/>
            <a:ext cx="2978000" cy="617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28" name="Google Shape;128;p13"/>
          <p:cNvSpPr txBox="1">
            <a:spLocks noGrp="1"/>
          </p:cNvSpPr>
          <p:nvPr>
            <p:ph type="subTitle" idx="14"/>
          </p:nvPr>
        </p:nvSpPr>
        <p:spPr>
          <a:xfrm>
            <a:off x="8039033" y="4276867"/>
            <a:ext cx="2978000" cy="7924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800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29" name="Google Shape;129;p13"/>
          <p:cNvSpPr txBox="1">
            <a:spLocks noGrp="1"/>
          </p:cNvSpPr>
          <p:nvPr>
            <p:ph type="title" idx="15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62322318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4"/>
          <p:cNvSpPr txBox="1">
            <a:spLocks noGrp="1"/>
          </p:cNvSpPr>
          <p:nvPr>
            <p:ph type="title"/>
          </p:nvPr>
        </p:nvSpPr>
        <p:spPr>
          <a:xfrm>
            <a:off x="1843256" y="1892600"/>
            <a:ext cx="3528400" cy="411600"/>
          </a:xfrm>
          <a:prstGeom prst="rect">
            <a:avLst/>
          </a:prstGeom>
          <a:solidFill>
            <a:schemeClr val="accen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2" name="Google Shape;132;p14"/>
          <p:cNvSpPr txBox="1">
            <a:spLocks noGrp="1"/>
          </p:cNvSpPr>
          <p:nvPr>
            <p:ph type="subTitle" idx="1"/>
          </p:nvPr>
        </p:nvSpPr>
        <p:spPr>
          <a:xfrm>
            <a:off x="1852059" y="2316833"/>
            <a:ext cx="3519600" cy="151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3" name="Google Shape;133;p14"/>
          <p:cNvSpPr txBox="1">
            <a:spLocks noGrp="1"/>
          </p:cNvSpPr>
          <p:nvPr>
            <p:ph type="title" idx="2"/>
          </p:nvPr>
        </p:nvSpPr>
        <p:spPr>
          <a:xfrm>
            <a:off x="7245259" y="1892600"/>
            <a:ext cx="27676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4" name="Google Shape;134;p14"/>
          <p:cNvSpPr txBox="1">
            <a:spLocks noGrp="1"/>
          </p:cNvSpPr>
          <p:nvPr>
            <p:ph type="subTitle" idx="3"/>
          </p:nvPr>
        </p:nvSpPr>
        <p:spPr>
          <a:xfrm>
            <a:off x="6675403" y="2316833"/>
            <a:ext cx="3519600" cy="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5" name="Google Shape;135;p14"/>
          <p:cNvSpPr txBox="1">
            <a:spLocks noGrp="1"/>
          </p:cNvSpPr>
          <p:nvPr>
            <p:ph type="title" idx="4"/>
          </p:nvPr>
        </p:nvSpPr>
        <p:spPr>
          <a:xfrm>
            <a:off x="2554464" y="4226100"/>
            <a:ext cx="3591200" cy="4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000"/>
              <a:buNone/>
              <a:defRPr sz="2667" b="1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000"/>
              <a:buFont typeface="Handlee"/>
              <a:buNone/>
              <a:defRPr sz="2667" b="1">
                <a:latin typeface="Handlee"/>
                <a:ea typeface="Handlee"/>
                <a:cs typeface="Handlee"/>
                <a:sym typeface="Handlee"/>
              </a:defRPr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6" name="Google Shape;136;p14"/>
          <p:cNvSpPr txBox="1">
            <a:spLocks noGrp="1"/>
          </p:cNvSpPr>
          <p:nvPr>
            <p:ph type="subTitle" idx="5"/>
          </p:nvPr>
        </p:nvSpPr>
        <p:spPr>
          <a:xfrm>
            <a:off x="1956827" y="4651900"/>
            <a:ext cx="3519600" cy="41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7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37" name="Google Shape;137;p14"/>
          <p:cNvSpPr txBox="1">
            <a:spLocks noGrp="1"/>
          </p:cNvSpPr>
          <p:nvPr>
            <p:ph type="title" idx="6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38" name="Google Shape;138;p14"/>
          <p:cNvSpPr/>
          <p:nvPr/>
        </p:nvSpPr>
        <p:spPr>
          <a:xfrm rot="10800000">
            <a:off x="10441401" y="57071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39" name="Google Shape;139;p14"/>
          <p:cNvSpPr/>
          <p:nvPr/>
        </p:nvSpPr>
        <p:spPr>
          <a:xfrm rot="10800000">
            <a:off x="10530935" y="5031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0" name="Google Shape;140;p14"/>
          <p:cNvSpPr/>
          <p:nvPr/>
        </p:nvSpPr>
        <p:spPr>
          <a:xfrm rot="1127693">
            <a:off x="-1760583" y="-1055344"/>
            <a:ext cx="3800201" cy="4782565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4003137483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5"/>
          <p:cNvSpPr/>
          <p:nvPr/>
        </p:nvSpPr>
        <p:spPr>
          <a:xfrm rot="10800000" flipH="1">
            <a:off x="4196158" y="57706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3" name="Google Shape;143;p15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44" name="Google Shape;144;p15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45" name="Google Shape;145;p15"/>
          <p:cNvSpPr/>
          <p:nvPr/>
        </p:nvSpPr>
        <p:spPr>
          <a:xfrm rot="10800000" flipH="1">
            <a:off x="8285553" y="-24316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08972768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6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grpSp>
        <p:nvGrpSpPr>
          <p:cNvPr id="148" name="Google Shape;148;p16"/>
          <p:cNvGrpSpPr/>
          <p:nvPr/>
        </p:nvGrpSpPr>
        <p:grpSpPr>
          <a:xfrm flipH="1">
            <a:off x="5472317" y="818941"/>
            <a:ext cx="7440784" cy="9737051"/>
            <a:chOff x="-796495" y="614206"/>
            <a:chExt cx="5580588" cy="7302788"/>
          </a:xfrm>
        </p:grpSpPr>
        <p:sp>
          <p:nvSpPr>
            <p:cNvPr id="149" name="Google Shape;149;p16"/>
            <p:cNvSpPr/>
            <p:nvPr/>
          </p:nvSpPr>
          <p:spPr>
            <a:xfrm>
              <a:off x="-796495" y="614206"/>
              <a:ext cx="1657917" cy="1668964"/>
            </a:xfrm>
            <a:custGeom>
              <a:avLst/>
              <a:gdLst/>
              <a:ahLst/>
              <a:cxnLst/>
              <a:rect l="l" t="t" r="r" b="b"/>
              <a:pathLst>
                <a:path w="35418" h="35654" extrusionOk="0">
                  <a:moveTo>
                    <a:pt x="19607" y="0"/>
                  </a:moveTo>
                  <a:cubicBezTo>
                    <a:pt x="13433" y="0"/>
                    <a:pt x="7932" y="3267"/>
                    <a:pt x="3660" y="8103"/>
                  </a:cubicBezTo>
                  <a:cubicBezTo>
                    <a:pt x="389" y="11818"/>
                    <a:pt x="708" y="15852"/>
                    <a:pt x="1" y="20800"/>
                  </a:cubicBezTo>
                  <a:cubicBezTo>
                    <a:pt x="1490" y="26872"/>
                    <a:pt x="6794" y="35654"/>
                    <a:pt x="13978" y="35654"/>
                  </a:cubicBezTo>
                  <a:cubicBezTo>
                    <a:pt x="14551" y="35654"/>
                    <a:pt x="15137" y="35598"/>
                    <a:pt x="15734" y="35480"/>
                  </a:cubicBezTo>
                  <a:cubicBezTo>
                    <a:pt x="19158" y="34801"/>
                    <a:pt x="22748" y="31210"/>
                    <a:pt x="25229" y="28909"/>
                  </a:cubicBezTo>
                  <a:cubicBezTo>
                    <a:pt x="28002" y="26303"/>
                    <a:pt x="29915" y="23406"/>
                    <a:pt x="31675" y="20093"/>
                  </a:cubicBezTo>
                  <a:cubicBezTo>
                    <a:pt x="35418" y="13065"/>
                    <a:pt x="32728" y="3140"/>
                    <a:pt x="24910" y="798"/>
                  </a:cubicBezTo>
                  <a:cubicBezTo>
                    <a:pt x="23098" y="254"/>
                    <a:pt x="21327" y="0"/>
                    <a:pt x="19607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0" name="Google Shape;150;p16"/>
            <p:cNvSpPr/>
            <p:nvPr/>
          </p:nvSpPr>
          <p:spPr>
            <a:xfrm>
              <a:off x="1165914" y="3363505"/>
              <a:ext cx="3618179" cy="4553490"/>
            </a:xfrm>
            <a:custGeom>
              <a:avLst/>
              <a:gdLst/>
              <a:ahLst/>
              <a:cxnLst/>
              <a:rect l="l" t="t" r="r" b="b"/>
              <a:pathLst>
                <a:path w="77295" h="97276" extrusionOk="0">
                  <a:moveTo>
                    <a:pt x="48905" y="1"/>
                  </a:moveTo>
                  <a:cubicBezTo>
                    <a:pt x="48896" y="1"/>
                    <a:pt x="48887" y="1"/>
                    <a:pt x="48877" y="1"/>
                  </a:cubicBezTo>
                  <a:cubicBezTo>
                    <a:pt x="38010" y="29"/>
                    <a:pt x="28126" y="15623"/>
                    <a:pt x="22041" y="23192"/>
                  </a:cubicBezTo>
                  <a:cubicBezTo>
                    <a:pt x="16191" y="30483"/>
                    <a:pt x="10827" y="38579"/>
                    <a:pt x="6973" y="47118"/>
                  </a:cubicBezTo>
                  <a:cubicBezTo>
                    <a:pt x="3369" y="55130"/>
                    <a:pt x="0" y="65817"/>
                    <a:pt x="3022" y="74481"/>
                  </a:cubicBezTo>
                  <a:cubicBezTo>
                    <a:pt x="4062" y="77461"/>
                    <a:pt x="5684" y="80247"/>
                    <a:pt x="7500" y="83325"/>
                  </a:cubicBezTo>
                  <a:cubicBezTo>
                    <a:pt x="11450" y="90075"/>
                    <a:pt x="16468" y="96119"/>
                    <a:pt x="24688" y="97200"/>
                  </a:cubicBezTo>
                  <a:cubicBezTo>
                    <a:pt x="25270" y="97251"/>
                    <a:pt x="25842" y="97275"/>
                    <a:pt x="26403" y="97275"/>
                  </a:cubicBezTo>
                  <a:cubicBezTo>
                    <a:pt x="36788" y="97275"/>
                    <a:pt x="43701" y="88902"/>
                    <a:pt x="50776" y="82063"/>
                  </a:cubicBezTo>
                  <a:cubicBezTo>
                    <a:pt x="66510" y="66801"/>
                    <a:pt x="77294" y="42072"/>
                    <a:pt x="72706" y="19810"/>
                  </a:cubicBezTo>
                  <a:cubicBezTo>
                    <a:pt x="70420" y="8701"/>
                    <a:pt x="60689" y="1"/>
                    <a:pt x="48905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1" name="Google Shape;151;p16"/>
          <p:cNvSpPr/>
          <p:nvPr/>
        </p:nvSpPr>
        <p:spPr>
          <a:xfrm rot="10800000" flipH="1">
            <a:off x="-510603" y="-249775"/>
            <a:ext cx="2708605" cy="2180171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6151910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 rot="10800000">
            <a:off x="5689977" y="50594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 flipH="1">
            <a:off x="950967" y="759067"/>
            <a:ext cx="93964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55" name="Google Shape;155;p17"/>
          <p:cNvSpPr/>
          <p:nvPr/>
        </p:nvSpPr>
        <p:spPr>
          <a:xfrm rot="10800000">
            <a:off x="10034011" y="36450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6" name="Google Shape;156;p17"/>
          <p:cNvSpPr/>
          <p:nvPr/>
        </p:nvSpPr>
        <p:spPr>
          <a:xfrm rot="10800000">
            <a:off x="2771783" y="-39683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11692618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18"/>
          <p:cNvSpPr/>
          <p:nvPr/>
        </p:nvSpPr>
        <p:spPr>
          <a:xfrm rot="10800000" flipH="1">
            <a:off x="106758" y="-249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59" name="Google Shape;159;p18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0" name="Google Shape;160;p18"/>
          <p:cNvSpPr/>
          <p:nvPr/>
        </p:nvSpPr>
        <p:spPr>
          <a:xfrm rot="10800000" flipH="1">
            <a:off x="8285553" y="-24316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1" name="Google Shape;161;p18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3452209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Title only 5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9"/>
          <p:cNvSpPr/>
          <p:nvPr/>
        </p:nvSpPr>
        <p:spPr>
          <a:xfrm rot="10800000">
            <a:off x="6646908" y="568171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4" name="Google Shape;164;p19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65" name="Google Shape;165;p19"/>
          <p:cNvSpPr/>
          <p:nvPr/>
        </p:nvSpPr>
        <p:spPr>
          <a:xfrm rot="10800000">
            <a:off x="10482943" y="42673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6" name="Google Shape;166;p19"/>
          <p:cNvSpPr/>
          <p:nvPr/>
        </p:nvSpPr>
        <p:spPr>
          <a:xfrm rot="10800000">
            <a:off x="-1874448" y="-2203009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689499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Title only 6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0"/>
          <p:cNvSpPr/>
          <p:nvPr/>
        </p:nvSpPr>
        <p:spPr>
          <a:xfrm rot="10800000" flipH="1">
            <a:off x="106758" y="-249190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69" name="Google Shape;169;p20"/>
          <p:cNvSpPr/>
          <p:nvPr/>
        </p:nvSpPr>
        <p:spPr>
          <a:xfrm rot="10800000" flipH="1">
            <a:off x="55607" y="4356256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0" name="Google Shape;170;p20"/>
          <p:cNvSpPr txBox="1">
            <a:spLocks noGrp="1"/>
          </p:cNvSpPr>
          <p:nvPr>
            <p:ph type="title"/>
          </p:nvPr>
        </p:nvSpPr>
        <p:spPr>
          <a:xfrm>
            <a:off x="950967" y="759067"/>
            <a:ext cx="102776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26698253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1"/>
          <p:cNvSpPr/>
          <p:nvPr/>
        </p:nvSpPr>
        <p:spPr>
          <a:xfrm>
            <a:off x="-16881" y="-56156"/>
            <a:ext cx="12405648" cy="7037291"/>
          </a:xfrm>
          <a:custGeom>
            <a:avLst/>
            <a:gdLst/>
            <a:ahLst/>
            <a:cxnLst/>
            <a:rect l="l" t="t" r="r" b="b"/>
            <a:pathLst>
              <a:path w="198766" h="112753" extrusionOk="0">
                <a:moveTo>
                  <a:pt x="1" y="0"/>
                </a:moveTo>
                <a:lnTo>
                  <a:pt x="1" y="112753"/>
                </a:lnTo>
                <a:lnTo>
                  <a:pt x="198766" y="112753"/>
                </a:lnTo>
                <a:lnTo>
                  <a:pt x="19876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3" name="Google Shape;173;p21"/>
          <p:cNvSpPr/>
          <p:nvPr/>
        </p:nvSpPr>
        <p:spPr>
          <a:xfrm rot="-1164508" flipH="1">
            <a:off x="8690378" y="4472951"/>
            <a:ext cx="4824244" cy="6071325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74" name="Google Shape;174;p21"/>
          <p:cNvSpPr/>
          <p:nvPr/>
        </p:nvSpPr>
        <p:spPr>
          <a:xfrm flipH="1">
            <a:off x="-3062397" y="-3038087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75" name="Google Shape;175;p21"/>
          <p:cNvGrpSpPr/>
          <p:nvPr/>
        </p:nvGrpSpPr>
        <p:grpSpPr>
          <a:xfrm>
            <a:off x="1828800" y="-76209"/>
            <a:ext cx="8712000" cy="6223260"/>
            <a:chOff x="1371600" y="916025"/>
            <a:chExt cx="6534000" cy="3522600"/>
          </a:xfrm>
        </p:grpSpPr>
        <p:sp>
          <p:nvSpPr>
            <p:cNvPr id="176" name="Google Shape;176;p21"/>
            <p:cNvSpPr txBox="1"/>
            <p:nvPr/>
          </p:nvSpPr>
          <p:spPr>
            <a:xfrm>
              <a:off x="2879400" y="3531475"/>
              <a:ext cx="3385200" cy="792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400"/>
                </a:spcBef>
                <a:spcAft>
                  <a:spcPts val="0"/>
                </a:spcAft>
                <a:buNone/>
              </a:pP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CREDITS: This presentation template was created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2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Slidesgo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, including icons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3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Flaticon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, and infographics &amp; images by </a:t>
              </a:r>
              <a:r>
                <a:rPr lang="en" sz="1600" b="1">
                  <a:solidFill>
                    <a:schemeClr val="dk2"/>
                  </a:solidFill>
                  <a:uFill>
                    <a:noFill/>
                  </a:uFill>
                  <a:latin typeface="Baloo 2"/>
                  <a:ea typeface="Baloo 2"/>
                  <a:cs typeface="Baloo 2"/>
                  <a:sym typeface="Baloo 2"/>
                  <a:hlinkClick r:id="rId4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Freepik</a:t>
              </a:r>
              <a:r>
                <a:rPr lang="en" sz="1600">
                  <a:solidFill>
                    <a:schemeClr val="dk2"/>
                  </a:solidFill>
                  <a:latin typeface="Baloo 2"/>
                  <a:ea typeface="Baloo 2"/>
                  <a:cs typeface="Baloo 2"/>
                  <a:sym typeface="Baloo 2"/>
                </a:rPr>
                <a:t>. </a:t>
              </a:r>
              <a:endParaRPr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endParaRPr>
            </a:p>
            <a:p>
              <a:pPr marL="0" lvl="0" indent="0" algn="ctr" rtl="0">
                <a:spcBef>
                  <a:spcPts val="400"/>
                </a:spcBef>
                <a:spcAft>
                  <a:spcPts val="0"/>
                </a:spcAft>
                <a:buNone/>
              </a:pPr>
              <a:endParaRPr sz="1600" b="1">
                <a:solidFill>
                  <a:srgbClr val="3F3C3B"/>
                </a:solidFill>
                <a:latin typeface="Catamaran"/>
                <a:ea typeface="Catamaran"/>
                <a:cs typeface="Catamaran"/>
                <a:sym typeface="Catamaran"/>
              </a:endParaRPr>
            </a:p>
          </p:txBody>
        </p:sp>
        <p:sp>
          <p:nvSpPr>
            <p:cNvPr id="177" name="Google Shape;177;p21"/>
            <p:cNvSpPr/>
            <p:nvPr/>
          </p:nvSpPr>
          <p:spPr>
            <a:xfrm>
              <a:off x="1371600" y="916025"/>
              <a:ext cx="6534000" cy="35226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178" name="Google Shape;178;p21"/>
          <p:cNvGrpSpPr/>
          <p:nvPr/>
        </p:nvGrpSpPr>
        <p:grpSpPr>
          <a:xfrm>
            <a:off x="2565200" y="2350567"/>
            <a:ext cx="7239200" cy="2844800"/>
            <a:chOff x="1857300" y="1962150"/>
            <a:chExt cx="5429400" cy="2133600"/>
          </a:xfrm>
        </p:grpSpPr>
        <p:cxnSp>
          <p:nvCxnSpPr>
            <p:cNvPr id="179" name="Google Shape;179;p21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0" name="Google Shape;180;p21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1" name="Google Shape;181;p21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2" name="Google Shape;182;p21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3" name="Google Shape;183;p21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4" name="Google Shape;184;p21"/>
            <p:cNvCxnSpPr/>
            <p:nvPr/>
          </p:nvCxnSpPr>
          <p:spPr>
            <a:xfrm>
              <a:off x="1857300" y="3486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5" name="Google Shape;185;p21"/>
            <p:cNvCxnSpPr/>
            <p:nvPr/>
          </p:nvCxnSpPr>
          <p:spPr>
            <a:xfrm>
              <a:off x="1857300" y="3790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6" name="Google Shape;186;p21"/>
            <p:cNvCxnSpPr/>
            <p:nvPr/>
          </p:nvCxnSpPr>
          <p:spPr>
            <a:xfrm>
              <a:off x="1857300" y="4095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chemeClr val="lt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87" name="Google Shape;187;p21"/>
          <p:cNvSpPr txBox="1">
            <a:spLocks noGrp="1"/>
          </p:cNvSpPr>
          <p:nvPr>
            <p:ph type="ctrTitle"/>
          </p:nvPr>
        </p:nvSpPr>
        <p:spPr>
          <a:xfrm>
            <a:off x="2463800" y="863600"/>
            <a:ext cx="7315200" cy="1392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>
                <a:latin typeface="Handlee"/>
                <a:ea typeface="Handlee"/>
                <a:cs typeface="Handlee"/>
                <a:sym typeface="Handlee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3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  <p:sp>
        <p:nvSpPr>
          <p:cNvPr id="188" name="Google Shape;188;p21"/>
          <p:cNvSpPr txBox="1">
            <a:spLocks noGrp="1"/>
          </p:cNvSpPr>
          <p:nvPr>
            <p:ph type="subTitle" idx="1"/>
          </p:nvPr>
        </p:nvSpPr>
        <p:spPr>
          <a:xfrm>
            <a:off x="3492600" y="2318333"/>
            <a:ext cx="5257600" cy="181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Baloo 2"/>
                <a:ea typeface="Baloo 2"/>
                <a:cs typeface="Baloo 2"/>
                <a:sym typeface="Baloo 2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grpSp>
        <p:nvGrpSpPr>
          <p:cNvPr id="189" name="Google Shape;189;p21"/>
          <p:cNvGrpSpPr/>
          <p:nvPr/>
        </p:nvGrpSpPr>
        <p:grpSpPr>
          <a:xfrm>
            <a:off x="2565200" y="1944167"/>
            <a:ext cx="7239200" cy="2032000"/>
            <a:chOff x="1857300" y="1657350"/>
            <a:chExt cx="5429400" cy="1524000"/>
          </a:xfrm>
        </p:grpSpPr>
        <p:cxnSp>
          <p:nvCxnSpPr>
            <p:cNvPr id="190" name="Google Shape;190;p21"/>
            <p:cNvCxnSpPr/>
            <p:nvPr/>
          </p:nvCxnSpPr>
          <p:spPr>
            <a:xfrm>
              <a:off x="1857300" y="1657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1" name="Google Shape;191;p21"/>
            <p:cNvCxnSpPr/>
            <p:nvPr/>
          </p:nvCxnSpPr>
          <p:spPr>
            <a:xfrm>
              <a:off x="1857300" y="19621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21"/>
            <p:cNvCxnSpPr/>
            <p:nvPr/>
          </p:nvCxnSpPr>
          <p:spPr>
            <a:xfrm>
              <a:off x="1857300" y="22669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3" name="Google Shape;193;p21"/>
            <p:cNvCxnSpPr/>
            <p:nvPr/>
          </p:nvCxnSpPr>
          <p:spPr>
            <a:xfrm>
              <a:off x="1857300" y="25717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4" name="Google Shape;194;p21"/>
            <p:cNvCxnSpPr/>
            <p:nvPr/>
          </p:nvCxnSpPr>
          <p:spPr>
            <a:xfrm>
              <a:off x="1857300" y="28765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5" name="Google Shape;195;p21"/>
            <p:cNvCxnSpPr/>
            <p:nvPr/>
          </p:nvCxnSpPr>
          <p:spPr>
            <a:xfrm>
              <a:off x="1857300" y="3181350"/>
              <a:ext cx="5429400" cy="0"/>
            </a:xfrm>
            <a:prstGeom prst="straightConnector1">
              <a:avLst/>
            </a:prstGeom>
            <a:noFill/>
            <a:ln w="9525" cap="flat" cmpd="sng">
              <a:solidFill>
                <a:srgbClr val="CCCCCC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196" name="Google Shape;196;p21"/>
          <p:cNvSpPr txBox="1"/>
          <p:nvPr/>
        </p:nvSpPr>
        <p:spPr>
          <a:xfrm>
            <a:off x="2705200" y="4302233"/>
            <a:ext cx="6832400" cy="10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CREDITS: This presentation template was created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, including icons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, and infographics &amp; images by </a:t>
            </a:r>
            <a:r>
              <a:rPr lang="en" sz="1600" b="1">
                <a:solidFill>
                  <a:schemeClr val="dk2"/>
                </a:solidFill>
                <a:uFill>
                  <a:noFill/>
                </a:uFill>
                <a:latin typeface="Baloo 2"/>
                <a:ea typeface="Baloo 2"/>
                <a:cs typeface="Baloo 2"/>
                <a:sym typeface="Baloo 2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r>
              <a:rPr lang="en" sz="16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rPr>
              <a:t>. </a:t>
            </a:r>
            <a:endParaRPr sz="1600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None/>
            </a:pPr>
            <a:endParaRPr sz="1600" b="1">
              <a:solidFill>
                <a:schemeClr val="dk2"/>
              </a:solidFill>
              <a:latin typeface="Baloo 2"/>
              <a:ea typeface="Baloo 2"/>
              <a:cs typeface="Baloo 2"/>
              <a:sym typeface="Baloo 2"/>
            </a:endParaRPr>
          </a:p>
        </p:txBody>
      </p:sp>
    </p:spTree>
    <p:extLst>
      <p:ext uri="{BB962C8B-B14F-4D97-AF65-F5344CB8AC3E}">
        <p14:creationId xmlns:p14="http://schemas.microsoft.com/office/powerpoint/2010/main" val="137826788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2"/>
          <p:cNvSpPr/>
          <p:nvPr/>
        </p:nvSpPr>
        <p:spPr>
          <a:xfrm rot="10800000" flipH="1">
            <a:off x="-1061993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99" name="Google Shape;199;p22"/>
          <p:cNvSpPr/>
          <p:nvPr/>
        </p:nvSpPr>
        <p:spPr>
          <a:xfrm rot="10800000" flipH="1">
            <a:off x="3586553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0" name="Google Shape;200;p22"/>
          <p:cNvSpPr/>
          <p:nvPr/>
        </p:nvSpPr>
        <p:spPr>
          <a:xfrm rot="10800000" flipH="1">
            <a:off x="3586558" y="5334634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1" name="Google Shape;201;p22"/>
          <p:cNvSpPr/>
          <p:nvPr/>
        </p:nvSpPr>
        <p:spPr>
          <a:xfrm rot="10800000" flipH="1">
            <a:off x="6837850" y="2429412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2936601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Background 2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/>
          <p:nvPr/>
        </p:nvSpPr>
        <p:spPr>
          <a:xfrm rot="10800000">
            <a:off x="10702546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4" name="Google Shape;204;p23"/>
          <p:cNvSpPr/>
          <p:nvPr/>
        </p:nvSpPr>
        <p:spPr>
          <a:xfrm rot="10800000">
            <a:off x="3440318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5" name="Google Shape;205;p23"/>
          <p:cNvSpPr/>
          <p:nvPr/>
        </p:nvSpPr>
        <p:spPr>
          <a:xfrm rot="10800000">
            <a:off x="6358512" y="5334634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264491265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3">
  <p:cSld name="Background 3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/>
          <p:nvPr/>
        </p:nvSpPr>
        <p:spPr>
          <a:xfrm rot="10800000">
            <a:off x="10702546" y="39202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8" name="Google Shape;208;p24"/>
          <p:cNvSpPr/>
          <p:nvPr/>
        </p:nvSpPr>
        <p:spPr>
          <a:xfrm rot="10800000">
            <a:off x="3440318" y="-3693087"/>
            <a:ext cx="4824239" cy="6071320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09" name="Google Shape;209;p24"/>
          <p:cNvSpPr/>
          <p:nvPr/>
        </p:nvSpPr>
        <p:spPr>
          <a:xfrm rot="10800000">
            <a:off x="-1341393" y="2226212"/>
            <a:ext cx="6075252" cy="6945480"/>
          </a:xfrm>
          <a:custGeom>
            <a:avLst/>
            <a:gdLst/>
            <a:ahLst/>
            <a:cxnLst/>
            <a:rect l="l" t="t" r="r" b="b"/>
            <a:pathLst>
              <a:path w="97339" h="111282" extrusionOk="0">
                <a:moveTo>
                  <a:pt x="26346" y="1"/>
                </a:moveTo>
                <a:cubicBezTo>
                  <a:pt x="17212" y="1"/>
                  <a:pt x="8898" y="5244"/>
                  <a:pt x="5047" y="18369"/>
                </a:cubicBezTo>
                <a:cubicBezTo>
                  <a:pt x="1" y="35572"/>
                  <a:pt x="9066" y="55103"/>
                  <a:pt x="17647" y="69644"/>
                </a:cubicBezTo>
                <a:cubicBezTo>
                  <a:pt x="25715" y="83298"/>
                  <a:pt x="37566" y="94665"/>
                  <a:pt x="51414" y="102400"/>
                </a:cubicBezTo>
                <a:cubicBezTo>
                  <a:pt x="55892" y="104909"/>
                  <a:pt x="60563" y="107030"/>
                  <a:pt x="65401" y="108735"/>
                </a:cubicBezTo>
                <a:cubicBezTo>
                  <a:pt x="69419" y="110149"/>
                  <a:pt x="73660" y="111281"/>
                  <a:pt x="77881" y="111281"/>
                </a:cubicBezTo>
                <a:cubicBezTo>
                  <a:pt x="79122" y="111281"/>
                  <a:pt x="80361" y="111184"/>
                  <a:pt x="81592" y="110966"/>
                </a:cubicBezTo>
                <a:cubicBezTo>
                  <a:pt x="94636" y="108638"/>
                  <a:pt x="97339" y="94443"/>
                  <a:pt x="91739" y="84185"/>
                </a:cubicBezTo>
                <a:cubicBezTo>
                  <a:pt x="86859" y="75230"/>
                  <a:pt x="80122" y="67939"/>
                  <a:pt x="75146" y="59067"/>
                </a:cubicBezTo>
                <a:cubicBezTo>
                  <a:pt x="68853" y="47853"/>
                  <a:pt x="64874" y="36667"/>
                  <a:pt x="60078" y="24856"/>
                </a:cubicBezTo>
                <a:cubicBezTo>
                  <a:pt x="54435" y="10933"/>
                  <a:pt x="39536" y="1"/>
                  <a:pt x="26346" y="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54852164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5"/>
          <p:cNvSpPr/>
          <p:nvPr/>
        </p:nvSpPr>
        <p:spPr>
          <a:xfrm rot="10800000" flipH="1">
            <a:off x="-969389" y="3704379"/>
            <a:ext cx="2210556" cy="2225285"/>
          </a:xfrm>
          <a:custGeom>
            <a:avLst/>
            <a:gdLst/>
            <a:ahLst/>
            <a:cxnLst/>
            <a:rect l="l" t="t" r="r" b="b"/>
            <a:pathLst>
              <a:path w="35418" h="35654" extrusionOk="0">
                <a:moveTo>
                  <a:pt x="19607" y="0"/>
                </a:moveTo>
                <a:cubicBezTo>
                  <a:pt x="13433" y="0"/>
                  <a:pt x="7932" y="3267"/>
                  <a:pt x="3660" y="8103"/>
                </a:cubicBezTo>
                <a:cubicBezTo>
                  <a:pt x="389" y="11818"/>
                  <a:pt x="708" y="15852"/>
                  <a:pt x="1" y="20800"/>
                </a:cubicBezTo>
                <a:cubicBezTo>
                  <a:pt x="1490" y="26872"/>
                  <a:pt x="6794" y="35654"/>
                  <a:pt x="13978" y="35654"/>
                </a:cubicBezTo>
                <a:cubicBezTo>
                  <a:pt x="14551" y="35654"/>
                  <a:pt x="15137" y="35598"/>
                  <a:pt x="15734" y="35480"/>
                </a:cubicBezTo>
                <a:cubicBezTo>
                  <a:pt x="19158" y="34801"/>
                  <a:pt x="22748" y="31210"/>
                  <a:pt x="25229" y="28909"/>
                </a:cubicBezTo>
                <a:cubicBezTo>
                  <a:pt x="28002" y="26303"/>
                  <a:pt x="29915" y="23406"/>
                  <a:pt x="31675" y="20093"/>
                </a:cubicBezTo>
                <a:cubicBezTo>
                  <a:pt x="35418" y="13065"/>
                  <a:pt x="32728" y="3140"/>
                  <a:pt x="24910" y="798"/>
                </a:cubicBezTo>
                <a:cubicBezTo>
                  <a:pt x="23098" y="254"/>
                  <a:pt x="21327" y="0"/>
                  <a:pt x="19607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2" name="Google Shape;212;p25"/>
          <p:cNvSpPr/>
          <p:nvPr/>
        </p:nvSpPr>
        <p:spPr>
          <a:xfrm rot="10800000" flipH="1">
            <a:off x="2561561" y="-469266"/>
            <a:ext cx="1906041" cy="1534183"/>
          </a:xfrm>
          <a:custGeom>
            <a:avLst/>
            <a:gdLst/>
            <a:ahLst/>
            <a:cxnLst/>
            <a:rect l="l" t="t" r="r" b="b"/>
            <a:pathLst>
              <a:path w="30539" h="24581" extrusionOk="0">
                <a:moveTo>
                  <a:pt x="11034" y="0"/>
                </a:moveTo>
                <a:cubicBezTo>
                  <a:pt x="10036" y="0"/>
                  <a:pt x="9052" y="200"/>
                  <a:pt x="8096" y="664"/>
                </a:cubicBezTo>
                <a:cubicBezTo>
                  <a:pt x="7403" y="1010"/>
                  <a:pt x="6779" y="1468"/>
                  <a:pt x="6252" y="2050"/>
                </a:cubicBezTo>
                <a:cubicBezTo>
                  <a:pt x="2551" y="6056"/>
                  <a:pt x="1" y="15011"/>
                  <a:pt x="5005" y="19017"/>
                </a:cubicBezTo>
                <a:cubicBezTo>
                  <a:pt x="7126" y="20722"/>
                  <a:pt x="9940" y="21956"/>
                  <a:pt x="12379" y="23162"/>
                </a:cubicBezTo>
                <a:cubicBezTo>
                  <a:pt x="14231" y="24059"/>
                  <a:pt x="15997" y="24581"/>
                  <a:pt x="17752" y="24581"/>
                </a:cubicBezTo>
                <a:cubicBezTo>
                  <a:pt x="19466" y="24581"/>
                  <a:pt x="21168" y="24084"/>
                  <a:pt x="22928" y="22954"/>
                </a:cubicBezTo>
                <a:cubicBezTo>
                  <a:pt x="25770" y="21165"/>
                  <a:pt x="28903" y="18587"/>
                  <a:pt x="29956" y="15274"/>
                </a:cubicBezTo>
                <a:cubicBezTo>
                  <a:pt x="30538" y="13472"/>
                  <a:pt x="30386" y="11365"/>
                  <a:pt x="29221" y="9868"/>
                </a:cubicBezTo>
                <a:cubicBezTo>
                  <a:pt x="28265" y="8648"/>
                  <a:pt x="26782" y="7983"/>
                  <a:pt x="25409" y="7248"/>
                </a:cubicBezTo>
                <a:cubicBezTo>
                  <a:pt x="21496" y="5152"/>
                  <a:pt x="16093" y="0"/>
                  <a:pt x="11034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13" name="Google Shape;213;p25"/>
          <p:cNvSpPr/>
          <p:nvPr/>
        </p:nvSpPr>
        <p:spPr>
          <a:xfrm rot="1398376">
            <a:off x="5656737" y="3798847"/>
            <a:ext cx="4824188" cy="6071256"/>
          </a:xfrm>
          <a:custGeom>
            <a:avLst/>
            <a:gdLst/>
            <a:ahLst/>
            <a:cxnLst/>
            <a:rect l="l" t="t" r="r" b="b"/>
            <a:pathLst>
              <a:path w="77295" h="97276" extrusionOk="0">
                <a:moveTo>
                  <a:pt x="48905" y="1"/>
                </a:moveTo>
                <a:cubicBezTo>
                  <a:pt x="48896" y="1"/>
                  <a:pt x="48887" y="1"/>
                  <a:pt x="48877" y="1"/>
                </a:cubicBezTo>
                <a:cubicBezTo>
                  <a:pt x="38010" y="29"/>
                  <a:pt x="28126" y="15623"/>
                  <a:pt x="22041" y="23192"/>
                </a:cubicBezTo>
                <a:cubicBezTo>
                  <a:pt x="16191" y="30483"/>
                  <a:pt x="10827" y="38579"/>
                  <a:pt x="6973" y="47118"/>
                </a:cubicBezTo>
                <a:cubicBezTo>
                  <a:pt x="3369" y="55130"/>
                  <a:pt x="0" y="65817"/>
                  <a:pt x="3022" y="74481"/>
                </a:cubicBezTo>
                <a:cubicBezTo>
                  <a:pt x="4062" y="77461"/>
                  <a:pt x="5684" y="80247"/>
                  <a:pt x="7500" y="83325"/>
                </a:cubicBezTo>
                <a:cubicBezTo>
                  <a:pt x="11450" y="90075"/>
                  <a:pt x="16468" y="96119"/>
                  <a:pt x="24688" y="97200"/>
                </a:cubicBezTo>
                <a:cubicBezTo>
                  <a:pt x="25270" y="97251"/>
                  <a:pt x="25842" y="97275"/>
                  <a:pt x="26403" y="97275"/>
                </a:cubicBezTo>
                <a:cubicBezTo>
                  <a:pt x="36788" y="97275"/>
                  <a:pt x="43701" y="88902"/>
                  <a:pt x="50776" y="82063"/>
                </a:cubicBezTo>
                <a:cubicBezTo>
                  <a:pt x="66510" y="66801"/>
                  <a:pt x="77294" y="42072"/>
                  <a:pt x="72706" y="19810"/>
                </a:cubicBezTo>
                <a:cubicBezTo>
                  <a:pt x="70420" y="8701"/>
                  <a:pt x="60689" y="1"/>
                  <a:pt x="48905" y="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1510466066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22"/>
          <p:cNvSpPr txBox="1">
            <a:spLocks noGrp="1"/>
          </p:cNvSpPr>
          <p:nvPr>
            <p:ph type="subTitle" idx="1"/>
          </p:nvPr>
        </p:nvSpPr>
        <p:spPr>
          <a:xfrm>
            <a:off x="6576067" y="2844700"/>
            <a:ext cx="3754800" cy="17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65" name="Google Shape;1765;p22"/>
          <p:cNvSpPr txBox="1">
            <a:spLocks noGrp="1"/>
          </p:cNvSpPr>
          <p:nvPr>
            <p:ph type="title"/>
          </p:nvPr>
        </p:nvSpPr>
        <p:spPr>
          <a:xfrm>
            <a:off x="3387333" y="491767"/>
            <a:ext cx="54172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58635990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537059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0564400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85325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6002335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82615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1890774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19971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491334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754033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4166640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22893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4">
  <p:cSld name="Background 4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9867648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1"/>
          <p:cNvSpPr txBox="1">
            <a:spLocks noGrp="1"/>
          </p:cNvSpPr>
          <p:nvPr>
            <p:ph type="title" hasCustomPrompt="1"/>
          </p:nvPr>
        </p:nvSpPr>
        <p:spPr>
          <a:xfrm>
            <a:off x="415600" y="1474833"/>
            <a:ext cx="11360800" cy="2618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6000"/>
            </a:lvl9pPr>
          </a:lstStyle>
          <a:p>
            <a:r>
              <a:t>xx%</a:t>
            </a:r>
          </a:p>
        </p:txBody>
      </p:sp>
      <p:sp>
        <p:nvSpPr>
          <p:cNvPr id="111" name="Google Shape;111;p11"/>
          <p:cNvSpPr txBox="1">
            <a:spLocks noGrp="1"/>
          </p:cNvSpPr>
          <p:nvPr>
            <p:ph type="body" idx="1"/>
          </p:nvPr>
        </p:nvSpPr>
        <p:spPr>
          <a:xfrm>
            <a:off x="415600" y="4202967"/>
            <a:ext cx="11360800" cy="173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585" lvl="0" indent="-457189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 algn="ctr">
              <a:spcBef>
                <a:spcPts val="2133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 algn="ctr">
              <a:spcBef>
                <a:spcPts val="2133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 algn="ctr">
              <a:spcBef>
                <a:spcPts val="2133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 algn="ctr">
              <a:spcBef>
                <a:spcPts val="2133"/>
              </a:spcBef>
              <a:spcAft>
                <a:spcPts val="2133"/>
              </a:spcAft>
              <a:buSzPts val="1400"/>
              <a:buChar char="■"/>
              <a:defRPr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477768916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 txBox="1">
            <a:spLocks noGrp="1"/>
          </p:cNvSpPr>
          <p:nvPr>
            <p:ph type="title"/>
          </p:nvPr>
        </p:nvSpPr>
        <p:spPr>
          <a:xfrm flipH="1">
            <a:off x="950967" y="759067"/>
            <a:ext cx="9396400" cy="61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6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2pPr>
            <a:lvl3pPr lvl="2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3pPr>
            <a:lvl4pPr lvl="3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4pPr>
            <a:lvl5pPr lvl="4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5pPr>
            <a:lvl6pPr lvl="5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6pPr>
            <a:lvl7pPr lvl="6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7pPr>
            <a:lvl8pPr lvl="7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8pPr>
            <a:lvl9pPr lvl="8" rtl="0">
              <a:spcBef>
                <a:spcPts val="0"/>
              </a:spcBef>
              <a:spcAft>
                <a:spcPts val="0"/>
              </a:spcAft>
              <a:buSzPts val="2600"/>
              <a:buNone/>
              <a:defRPr sz="3467"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38660956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4" name="Google Shape;1764;p22"/>
          <p:cNvSpPr txBox="1">
            <a:spLocks noGrp="1"/>
          </p:cNvSpPr>
          <p:nvPr>
            <p:ph type="subTitle" idx="1"/>
          </p:nvPr>
        </p:nvSpPr>
        <p:spPr>
          <a:xfrm>
            <a:off x="6576067" y="2844700"/>
            <a:ext cx="3754800" cy="170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/>
            </a:lvl9pPr>
          </a:lstStyle>
          <a:p>
            <a:r>
              <a:rPr lang="ru-RU"/>
              <a:t>Образец подзаголовка</a:t>
            </a:r>
            <a:endParaRPr/>
          </a:p>
        </p:txBody>
      </p:sp>
      <p:sp>
        <p:nvSpPr>
          <p:cNvPr id="1765" name="Google Shape;1765;p22"/>
          <p:cNvSpPr txBox="1">
            <a:spLocks noGrp="1"/>
          </p:cNvSpPr>
          <p:nvPr>
            <p:ph type="title"/>
          </p:nvPr>
        </p:nvSpPr>
        <p:spPr>
          <a:xfrm>
            <a:off x="3387333" y="491767"/>
            <a:ext cx="5417200" cy="90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r>
              <a:rPr lang="ru-RU"/>
              <a:t>Образец заголовка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005359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26" Type="http://schemas.openxmlformats.org/officeDocument/2006/relationships/slideLayout" Target="../slideLayouts/slideLayout53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slideLayout" Target="../slideLayouts/slideLayout5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28" Type="http://schemas.openxmlformats.org/officeDocument/2006/relationships/image" Target="../media/image1.jpeg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Relationship Id="rId27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5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slideLayout" Target="../slideLayouts/slideLayout68.xml"/><Relationship Id="rId18" Type="http://schemas.openxmlformats.org/officeDocument/2006/relationships/slideLayout" Target="../slideLayouts/slideLayout73.xml"/><Relationship Id="rId26" Type="http://schemas.openxmlformats.org/officeDocument/2006/relationships/theme" Target="../theme/theme6.xml"/><Relationship Id="rId3" Type="http://schemas.openxmlformats.org/officeDocument/2006/relationships/slideLayout" Target="../slideLayouts/slideLayout58.xml"/><Relationship Id="rId21" Type="http://schemas.openxmlformats.org/officeDocument/2006/relationships/slideLayout" Target="../slideLayouts/slideLayout76.xml"/><Relationship Id="rId7" Type="http://schemas.openxmlformats.org/officeDocument/2006/relationships/slideLayout" Target="../slideLayouts/slideLayout62.xml"/><Relationship Id="rId12" Type="http://schemas.openxmlformats.org/officeDocument/2006/relationships/slideLayout" Target="../slideLayouts/slideLayout67.xml"/><Relationship Id="rId17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80.xml"/><Relationship Id="rId2" Type="http://schemas.openxmlformats.org/officeDocument/2006/relationships/slideLayout" Target="../slideLayouts/slideLayout57.xml"/><Relationship Id="rId16" Type="http://schemas.openxmlformats.org/officeDocument/2006/relationships/slideLayout" Target="../slideLayouts/slideLayout71.xml"/><Relationship Id="rId20" Type="http://schemas.openxmlformats.org/officeDocument/2006/relationships/slideLayout" Target="../slideLayouts/slideLayout75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2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60.xml"/><Relationship Id="rId15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65.xml"/><Relationship Id="rId19" Type="http://schemas.openxmlformats.org/officeDocument/2006/relationships/slideLayout" Target="../slideLayouts/slideLayout74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Relationship Id="rId14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77.xml"/><Relationship Id="rId27" Type="http://schemas.openxmlformats.org/officeDocument/2006/relationships/image" Target="../media/image1.jpeg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8.xml"/><Relationship Id="rId13" Type="http://schemas.openxmlformats.org/officeDocument/2006/relationships/slideLayout" Target="../slideLayouts/slideLayout93.xml"/><Relationship Id="rId3" Type="http://schemas.openxmlformats.org/officeDocument/2006/relationships/slideLayout" Target="../slideLayouts/slideLayout83.xml"/><Relationship Id="rId7" Type="http://schemas.openxmlformats.org/officeDocument/2006/relationships/slideLayout" Target="../slideLayouts/slideLayout87.xml"/><Relationship Id="rId12" Type="http://schemas.openxmlformats.org/officeDocument/2006/relationships/slideLayout" Target="../slideLayouts/slideLayout92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82.xml"/><Relationship Id="rId16" Type="http://schemas.openxmlformats.org/officeDocument/2006/relationships/theme" Target="../theme/theme7.xml"/><Relationship Id="rId1" Type="http://schemas.openxmlformats.org/officeDocument/2006/relationships/slideLayout" Target="../slideLayouts/slideLayout81.xml"/><Relationship Id="rId6" Type="http://schemas.openxmlformats.org/officeDocument/2006/relationships/slideLayout" Target="../slideLayouts/slideLayout86.xml"/><Relationship Id="rId11" Type="http://schemas.openxmlformats.org/officeDocument/2006/relationships/slideLayout" Target="../slideLayouts/slideLayout91.xml"/><Relationship Id="rId5" Type="http://schemas.openxmlformats.org/officeDocument/2006/relationships/slideLayout" Target="../slideLayouts/slideLayout85.xml"/><Relationship Id="rId15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0.xml"/><Relationship Id="rId4" Type="http://schemas.openxmlformats.org/officeDocument/2006/relationships/slideLayout" Target="../slideLayouts/slideLayout84.xml"/><Relationship Id="rId9" Type="http://schemas.openxmlformats.org/officeDocument/2006/relationships/slideLayout" Target="../slideLayouts/slideLayout89.xml"/><Relationship Id="rId14" Type="http://schemas.openxmlformats.org/officeDocument/2006/relationships/slideLayout" Target="../slideLayouts/slideLayout9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960000" y="491767"/>
            <a:ext cx="102720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Rozha One"/>
              <a:buNone/>
              <a:defRPr sz="3000">
                <a:solidFill>
                  <a:schemeClr val="dk1"/>
                </a:solidFill>
                <a:latin typeface="Rozha One"/>
                <a:ea typeface="Rozha One"/>
                <a:cs typeface="Rozha One"/>
                <a:sym typeface="Rozh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marL="914400" lvl="1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marL="1371600" lvl="2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marL="1828800" lvl="3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marL="2286000" lvl="4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marL="2743200" lvl="5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marL="3200400" lvl="6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●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marL="3657600" lvl="7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○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marL="4114800" lvl="8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Montserrat"/>
              <a:buChar char="■"/>
              <a:defRPr>
                <a:solidFill>
                  <a:schemeClr val="dk2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48947720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872" r:id="rId2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271" name="Google Shape;2271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873023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8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2800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Char char="●"/>
              <a:defRPr sz="18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75480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  <p:sldLayoutId id="2147483736" r:id="rId17"/>
    <p:sldLayoutId id="2147483737" r:id="rId18"/>
    <p:sldLayoutId id="2147483738" r:id="rId19"/>
    <p:sldLayoutId id="2147483739" r:id="rId20"/>
    <p:sldLayoutId id="2147483740" r:id="rId21"/>
    <p:sldLayoutId id="2147483741" r:id="rId22"/>
    <p:sldLayoutId id="2147483742" r:id="rId23"/>
    <p:sldLayoutId id="2147483743" r:id="rId24"/>
    <p:sldLayoutId id="2147483744" r:id="rId25"/>
    <p:sldLayoutId id="2147483745" r:id="rId26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26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16" name="Google Shape;216;p26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025544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7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8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Proxima Nova Semibold"/>
              <a:buNone/>
              <a:defRPr sz="2400">
                <a:solidFill>
                  <a:srgbClr val="FFFFFF"/>
                </a:solidFill>
                <a:latin typeface="Proxima Nova Semibold"/>
                <a:ea typeface="Proxima Nova Semibold"/>
                <a:cs typeface="Proxima Nova Semibold"/>
                <a:sym typeface="Proxima Nova Semibold"/>
              </a:defRPr>
            </a:lvl9pPr>
          </a:lstStyle>
          <a:p>
            <a:endParaRPr/>
          </a:p>
        </p:txBody>
      </p:sp>
      <p:sp>
        <p:nvSpPr>
          <p:cNvPr id="220" name="Google Shape;220;p28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0366170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7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Handlee"/>
              <a:buNone/>
              <a:defRPr sz="2800">
                <a:solidFill>
                  <a:schemeClr val="accent1"/>
                </a:solidFill>
                <a:latin typeface="Handlee"/>
                <a:ea typeface="Handlee"/>
                <a:cs typeface="Handlee"/>
                <a:sym typeface="Handle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Baloo 2"/>
              <a:buChar char="●"/>
              <a:defRPr sz="1800"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●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Baloo 2"/>
              <a:buChar char="○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Baloo 2"/>
              <a:buChar char="■"/>
              <a:defRPr>
                <a:solidFill>
                  <a:schemeClr val="dk2"/>
                </a:solidFill>
                <a:latin typeface="Baloo 2"/>
                <a:ea typeface="Baloo 2"/>
                <a:cs typeface="Baloo 2"/>
                <a:sym typeface="Baloo 2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7479304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  <p:sldLayoutId id="2147483778" r:id="rId12"/>
    <p:sldLayoutId id="2147483779" r:id="rId13"/>
    <p:sldLayoutId id="2147483780" r:id="rId14"/>
    <p:sldLayoutId id="2147483781" r:id="rId15"/>
    <p:sldLayoutId id="2147483782" r:id="rId16"/>
    <p:sldLayoutId id="2147483783" r:id="rId17"/>
    <p:sldLayoutId id="2147483784" r:id="rId18"/>
    <p:sldLayoutId id="2147483785" r:id="rId19"/>
    <p:sldLayoutId id="2147483786" r:id="rId20"/>
    <p:sldLayoutId id="2147483787" r:id="rId21"/>
    <p:sldLayoutId id="2147483788" r:id="rId22"/>
    <p:sldLayoutId id="2147483789" r:id="rId23"/>
    <p:sldLayoutId id="2147483790" r:id="rId24"/>
    <p:sldLayoutId id="2147483791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7" cstate="email">
            <a:alphaModFix amt="69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2CCC9B-BCB6-4335-911A-5F895639293F}" type="datetimeFigureOut">
              <a:rPr lang="ru-RU" smtClean="0"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8B9B20-15A5-4177-9498-E53DDBB3928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9868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4" r:id="rId1"/>
    <p:sldLayoutId id="2147483905" r:id="rId2"/>
    <p:sldLayoutId id="2147483906" r:id="rId3"/>
    <p:sldLayoutId id="2147483907" r:id="rId4"/>
    <p:sldLayoutId id="2147483908" r:id="rId5"/>
    <p:sldLayoutId id="2147483909" r:id="rId6"/>
    <p:sldLayoutId id="2147483910" r:id="rId7"/>
    <p:sldLayoutId id="2147483911" r:id="rId8"/>
    <p:sldLayoutId id="2147483912" r:id="rId9"/>
    <p:sldLayoutId id="2147483913" r:id="rId10"/>
    <p:sldLayoutId id="2147483914" r:id="rId11"/>
    <p:sldLayoutId id="2147483915" r:id="rId12"/>
    <p:sldLayoutId id="2147483916" r:id="rId13"/>
    <p:sldLayoutId id="2147483917" r:id="rId14"/>
    <p:sldLayoutId id="2147483918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9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0.png"/><Relationship Id="rId7" Type="http://schemas.openxmlformats.org/officeDocument/2006/relationships/diagramColors" Target="../diagrams/colors2.xml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7.xml"/><Relationship Id="rId6" Type="http://schemas.openxmlformats.org/officeDocument/2006/relationships/diagramQuickStyle" Target="../diagrams/quickStyle2.xml"/><Relationship Id="rId11" Type="http://schemas.openxmlformats.org/officeDocument/2006/relationships/image" Target="../media/image13.png"/><Relationship Id="rId5" Type="http://schemas.openxmlformats.org/officeDocument/2006/relationships/diagramLayout" Target="../diagrams/layout2.xml"/><Relationship Id="rId10" Type="http://schemas.openxmlformats.org/officeDocument/2006/relationships/image" Target="../media/image12.png"/><Relationship Id="rId4" Type="http://schemas.openxmlformats.org/officeDocument/2006/relationships/diagramData" Target="../diagrams/data2.xml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19.png"/><Relationship Id="rId5" Type="http://schemas.microsoft.com/office/2007/relationships/hdphoto" Target="../media/hdphoto1.wdp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Rectangle 1"/>
          <p:cNvSpPr>
            <a:spLocks noChangeArrowheads="1"/>
          </p:cNvSpPr>
          <p:nvPr/>
        </p:nvSpPr>
        <p:spPr bwMode="auto">
          <a:xfrm>
            <a:off x="1144985" y="1349777"/>
            <a:ext cx="9953867" cy="1631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600" b="1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Тема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«Развитие навыков сотрудничества младших школьников в процессе кооперативного обучения»</a:t>
            </a:r>
            <a:endParaRPr lang="ru-RU" sz="3000" dirty="0">
              <a:solidFill>
                <a:srgbClr val="7030A0"/>
              </a:solidFill>
              <a:latin typeface="Comic Sans MS" pitchFamily="66" charset="0"/>
              <a:cs typeface="Arial" pitchFamily="34" charset="0"/>
            </a:endParaRPr>
          </a:p>
        </p:txBody>
      </p:sp>
      <p:sp>
        <p:nvSpPr>
          <p:cNvPr id="1048621" name="Прямоугольник 3"/>
          <p:cNvSpPr/>
          <p:nvPr/>
        </p:nvSpPr>
        <p:spPr>
          <a:xfrm>
            <a:off x="7392144" y="5080264"/>
            <a:ext cx="4392488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dirty="0">
                <a:solidFill>
                  <a:srgbClr val="CC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Автор-разработчик: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i="1" dirty="0">
                <a:solidFill>
                  <a:srgbClr val="FF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Никандрова Юлия Васильевна,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i="1" dirty="0">
                <a:solidFill>
                  <a:srgbClr val="FF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учитель,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i="1" dirty="0">
                <a:solidFill>
                  <a:srgbClr val="CC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МАОУ "Школа № 36" </a:t>
            </a:r>
          </a:p>
          <a:p>
            <a:pPr lvl="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800" i="1" dirty="0">
                <a:solidFill>
                  <a:srgbClr val="CC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им. Гавриила Романовича Державина</a:t>
            </a:r>
          </a:p>
        </p:txBody>
      </p:sp>
      <p:cxnSp>
        <p:nvCxnSpPr>
          <p:cNvPr id="3145731" name="Прямая соединительная линия 8"/>
          <p:cNvCxnSpPr>
            <a:cxnSpLocks/>
          </p:cNvCxnSpPr>
          <p:nvPr/>
        </p:nvCxnSpPr>
        <p:spPr>
          <a:xfrm>
            <a:off x="2872937" y="1069850"/>
            <a:ext cx="64979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Рисунок 2" descr="Picture background">
            <a:extLst>
              <a:ext uri="{FF2B5EF4-FFF2-40B4-BE49-F238E27FC236}">
                <a16:creationId xmlns:a16="http://schemas.microsoft.com/office/drawing/2014/main" id="{C430DCDB-A2F7-E31F-8A1E-AE770321798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3472" y="3089841"/>
            <a:ext cx="4306691" cy="3479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1" name="Rectangle 1"/>
          <p:cNvSpPr>
            <a:spLocks noChangeArrowheads="1"/>
          </p:cNvSpPr>
          <p:nvPr/>
        </p:nvSpPr>
        <p:spPr bwMode="auto">
          <a:xfrm>
            <a:off x="809327" y="1736285"/>
            <a:ext cx="3649010" cy="9541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>
                <a:solidFill>
                  <a:srgbClr val="F29487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ФГОС</a:t>
            </a:r>
            <a:r>
              <a:rPr lang="ru-RU" sz="2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начального общего образования</a:t>
            </a:r>
          </a:p>
        </p:txBody>
      </p:sp>
      <p:sp>
        <p:nvSpPr>
          <p:cNvPr id="1048632" name="TextBox 3"/>
          <p:cNvSpPr txBox="1"/>
          <p:nvPr/>
        </p:nvSpPr>
        <p:spPr>
          <a:xfrm>
            <a:off x="2363416" y="271119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АКТУАЛЬНОСТЬ</a:t>
            </a:r>
          </a:p>
        </p:txBody>
      </p:sp>
      <p:cxnSp>
        <p:nvCxnSpPr>
          <p:cNvPr id="3145734" name="Прямая соединительная линия 5"/>
          <p:cNvCxnSpPr>
            <a:cxnSpLocks/>
          </p:cNvCxnSpPr>
          <p:nvPr/>
        </p:nvCxnSpPr>
        <p:spPr>
          <a:xfrm>
            <a:off x="3299520" y="876797"/>
            <a:ext cx="5904656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pic>
        <p:nvPicPr>
          <p:cNvPr id="2097167" name="Picture 2" descr="https://f0.pngfuel.com/png/417/624/url-shortening-computer-icons-uniform-resource-locator-firefox-firefox-png-clip-art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CC00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97" r="18442"/>
          <a:stretch>
            <a:fillRect/>
          </a:stretch>
        </p:blipFill>
        <p:spPr bwMode="auto">
          <a:xfrm>
            <a:off x="4817930" y="1510915"/>
            <a:ext cx="1774982" cy="1487306"/>
          </a:xfrm>
          <a:prstGeom prst="rect">
            <a:avLst/>
          </a:prstGeom>
          <a:noFill/>
        </p:spPr>
      </p:pic>
      <p:sp>
        <p:nvSpPr>
          <p:cNvPr id="2" name="Прямоугольник 1"/>
          <p:cNvSpPr/>
          <p:nvPr/>
        </p:nvSpPr>
        <p:spPr>
          <a:xfrm>
            <a:off x="6952505" y="1464303"/>
            <a:ext cx="4760119" cy="175432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необходимость «развития навыков </a:t>
            </a:r>
            <a:r>
              <a:rPr lang="ru-RU" sz="1800" b="1" dirty="0">
                <a:solidFill>
                  <a:srgbClr val="F29487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сотрудничества</a:t>
            </a:r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со взрослыми и сверстниками в разных социальных ситуациях, умения не создавать конфликтов и находить выходы из спорных ситуаций»</a:t>
            </a:r>
            <a:endParaRPr lang="ru-RU" sz="1800" dirty="0">
              <a:solidFill>
                <a:srgbClr val="00808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9327" y="3632339"/>
            <a:ext cx="10597008" cy="92333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 одной стороны, выпускник начальной школы </a:t>
            </a:r>
            <a:r>
              <a:rPr lang="ru-RU" sz="1800" dirty="0">
                <a:solidFill>
                  <a:srgbClr val="F29487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должен уметь сотрудничать</a:t>
            </a:r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со сверстниками, как в учебной, так и во внеурочной деятельности, но с другой стороны, </a:t>
            </a:r>
            <a:r>
              <a:rPr lang="ru-RU" sz="1800" dirty="0">
                <a:solidFill>
                  <a:srgbClr val="F29487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настоящее время в начальной школе уделяется недостаточное внимание этому процессу</a:t>
            </a:r>
            <a:endParaRPr lang="ru-RU" sz="1800" dirty="0">
              <a:solidFill>
                <a:srgbClr val="F29487"/>
              </a:solidFill>
            </a:endParaRPr>
          </a:p>
        </p:txBody>
      </p:sp>
      <p:pic>
        <p:nvPicPr>
          <p:cNvPr id="12" name="Picture 2" descr="https://f0.pngfuel.com/png/417/624/url-shortening-computer-icons-uniform-resource-locator-firefox-firefox-png-clip-art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CC00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97" r="18442"/>
          <a:stretch>
            <a:fillRect/>
          </a:stretch>
        </p:blipFill>
        <p:spPr bwMode="auto">
          <a:xfrm rot="5400000">
            <a:off x="5528927" y="4811981"/>
            <a:ext cx="1157809" cy="970160"/>
          </a:xfrm>
          <a:prstGeom prst="rect">
            <a:avLst/>
          </a:prstGeom>
          <a:noFill/>
        </p:spPr>
      </p:pic>
      <p:sp>
        <p:nvSpPr>
          <p:cNvPr id="13" name="Прямоугольник 12"/>
          <p:cNvSpPr/>
          <p:nvPr/>
        </p:nvSpPr>
        <p:spPr>
          <a:xfrm>
            <a:off x="1136321" y="6038453"/>
            <a:ext cx="99430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Возникает противоречие между </a:t>
            </a:r>
            <a:r>
              <a:rPr lang="ru-RU" sz="2800" dirty="0">
                <a:solidFill>
                  <a:srgbClr val="F29487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практикой и практикой</a:t>
            </a:r>
            <a:endParaRPr lang="ru-RU" sz="2800" dirty="0">
              <a:solidFill>
                <a:srgbClr val="F29487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трелка: вправо с вырезом 2"/>
          <p:cNvSpPr/>
          <p:nvPr/>
        </p:nvSpPr>
        <p:spPr>
          <a:xfrm>
            <a:off x="263352" y="633538"/>
            <a:ext cx="3891904" cy="1546265"/>
          </a:xfrm>
          <a:prstGeom prst="notchedRightArrow">
            <a:avLst>
              <a:gd name="adj1" fmla="val 53357"/>
              <a:gd name="adj2" fmla="val 63269"/>
            </a:avLst>
          </a:prstGeom>
          <a:solidFill>
            <a:schemeClr val="accent5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Понятие </a:t>
            </a:r>
            <a:r>
              <a:rPr lang="ru-RU" sz="2400" dirty="0">
                <a:solidFill>
                  <a:srgbClr val="6D377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Times New Roman" pitchFamily="18" charset="0"/>
              </a:rPr>
              <a:t>сотрудничества</a:t>
            </a:r>
            <a:endParaRPr lang="ru-RU" sz="2400" dirty="0">
              <a:solidFill>
                <a:srgbClr val="6D377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" name="Стрелка: вправо с вырезом 3"/>
          <p:cNvSpPr/>
          <p:nvPr/>
        </p:nvSpPr>
        <p:spPr>
          <a:xfrm flipH="1">
            <a:off x="6581081" y="2262556"/>
            <a:ext cx="4915520" cy="1562338"/>
          </a:xfrm>
          <a:prstGeom prst="notchedRightArrow">
            <a:avLst>
              <a:gd name="adj1" fmla="val 52878"/>
              <a:gd name="adj2" fmla="val 50000"/>
            </a:avLst>
          </a:prstGeom>
          <a:solidFill>
            <a:schemeClr val="accent5"/>
          </a:solidFill>
          <a:ln>
            <a:noFill/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Методы </a:t>
            </a:r>
            <a:r>
              <a:rPr lang="ru-RU" sz="2400" dirty="0">
                <a:solidFill>
                  <a:srgbClr val="6D377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Times New Roman" pitchFamily="18" charset="0"/>
              </a:rPr>
              <a:t>кооперативного обучения</a:t>
            </a:r>
            <a:endParaRPr lang="ru-RU" sz="2400" dirty="0">
              <a:solidFill>
                <a:srgbClr val="6D3779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39416" y="3890245"/>
            <a:ext cx="10513168" cy="1261884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Проблема взаимодействия</a:t>
            </a:r>
            <a:r>
              <a:rPr lang="ru-RU" sz="4000" dirty="0"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Times New Roman" pitchFamily="18" charset="0"/>
              </a:rPr>
              <a:t> </a:t>
            </a:r>
            <a:r>
              <a:rPr lang="ru-RU" sz="1800" dirty="0"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cs typeface="Times New Roman" pitchFamily="18" charset="0"/>
              </a:rPr>
              <a:t>с</a:t>
            </a:r>
            <a:r>
              <a:rPr lang="ru-RU" sz="1800" dirty="0"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отрудничества и коммуникативного обучения рассматривается исследователями, но проблема развития навыков сотрудничества младших школьников в процессе кооперативного обучения изучена недостаточно подробно</a:t>
            </a:r>
            <a:endParaRPr lang="ru-RU" sz="1800" dirty="0">
              <a:solidFill>
                <a:srgbClr val="7030A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pic>
        <p:nvPicPr>
          <p:cNvPr id="6" name="Picture 2" descr="https://f0.pngfuel.com/png/417/624/url-shortening-computer-icons-uniform-resource-locator-firefox-firefox-png-clip-art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CC00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97" r="18442"/>
          <a:stretch>
            <a:fillRect/>
          </a:stretch>
        </p:blipFill>
        <p:spPr bwMode="auto">
          <a:xfrm rot="5400000">
            <a:off x="5701597" y="5193982"/>
            <a:ext cx="788806" cy="660962"/>
          </a:xfrm>
          <a:prstGeom prst="rect">
            <a:avLst/>
          </a:prstGeom>
          <a:noFill/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7083AA6C-969F-4CB8-8B75-5D8C238E7442}"/>
              </a:ext>
            </a:extLst>
          </p:cNvPr>
          <p:cNvSpPr/>
          <p:nvPr/>
        </p:nvSpPr>
        <p:spPr>
          <a:xfrm>
            <a:off x="1265548" y="5924871"/>
            <a:ext cx="9660904" cy="52322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7030A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Возникает противоречие между </a:t>
            </a:r>
            <a:r>
              <a:rPr lang="ru-RU" sz="2800" dirty="0">
                <a:solidFill>
                  <a:srgbClr val="FF7C8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теорией и теорией</a:t>
            </a:r>
            <a:endParaRPr lang="ru-RU" sz="2800" dirty="0">
              <a:solidFill>
                <a:srgbClr val="FF7C8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A9BF07-8C9E-41A8-BC9B-1CF76AC3CADD}"/>
              </a:ext>
            </a:extLst>
          </p:cNvPr>
          <p:cNvSpPr txBox="1"/>
          <p:nvPr/>
        </p:nvSpPr>
        <p:spPr>
          <a:xfrm>
            <a:off x="298464" y="2378523"/>
            <a:ext cx="2756912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Светинская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А.Т.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523A3EE-4550-4605-A49D-161B8EECDFF4}"/>
              </a:ext>
            </a:extLst>
          </p:cNvPr>
          <p:cNvSpPr txBox="1"/>
          <p:nvPr/>
        </p:nvSpPr>
        <p:spPr>
          <a:xfrm>
            <a:off x="3662916" y="2788336"/>
            <a:ext cx="2406492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Лысенко М. В.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878622B-43A5-4091-BDDD-4A2BDEC63166}"/>
              </a:ext>
            </a:extLst>
          </p:cNvPr>
          <p:cNvSpPr txBox="1"/>
          <p:nvPr/>
        </p:nvSpPr>
        <p:spPr>
          <a:xfrm>
            <a:off x="298464" y="3299114"/>
            <a:ext cx="3195348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Варфоломеева З. С.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TextBox 3">
            <a:extLst>
              <a:ext uri="{FF2B5EF4-FFF2-40B4-BE49-F238E27FC236}">
                <a16:creationId xmlns:a16="http://schemas.microsoft.com/office/drawing/2014/main" id="{3C722BCF-0B04-4EA9-A3FD-4FFF516816B2}"/>
              </a:ext>
            </a:extLst>
          </p:cNvPr>
          <p:cNvSpPr txBox="1"/>
          <p:nvPr/>
        </p:nvSpPr>
        <p:spPr>
          <a:xfrm>
            <a:off x="2351584" y="210192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ТЕОРЕТИЧЕСКИЕ ИССЛЕДОВАНИЯ</a:t>
            </a:r>
          </a:p>
        </p:txBody>
      </p:sp>
      <p:cxnSp>
        <p:nvCxnSpPr>
          <p:cNvPr id="17" name="Прямая соединительная линия 5">
            <a:extLst>
              <a:ext uri="{FF2B5EF4-FFF2-40B4-BE49-F238E27FC236}">
                <a16:creationId xmlns:a16="http://schemas.microsoft.com/office/drawing/2014/main" id="{6280FE55-16A5-46CA-AD3D-2736C2CEB45B}"/>
              </a:ext>
            </a:extLst>
          </p:cNvPr>
          <p:cNvCxnSpPr>
            <a:cxnSpLocks/>
          </p:cNvCxnSpPr>
          <p:nvPr/>
        </p:nvCxnSpPr>
        <p:spPr>
          <a:xfrm>
            <a:off x="2243572" y="742384"/>
            <a:ext cx="7272808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9911297C-233C-4FA6-821A-95B1689CBA86}"/>
              </a:ext>
            </a:extLst>
          </p:cNvPr>
          <p:cNvSpPr txBox="1"/>
          <p:nvPr/>
        </p:nvSpPr>
        <p:spPr>
          <a:xfrm>
            <a:off x="9567402" y="1904475"/>
            <a:ext cx="2270262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Попова Т. Р.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30CCCB6-1171-4607-A9D5-20AE3FB6FF77}"/>
              </a:ext>
            </a:extLst>
          </p:cNvPr>
          <p:cNvSpPr txBox="1"/>
          <p:nvPr/>
        </p:nvSpPr>
        <p:spPr>
          <a:xfrm>
            <a:off x="4284247" y="883609"/>
            <a:ext cx="2296834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Сапачева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 Л. Р.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E511C38-9916-4DA7-9A4B-BD0CB224C2E6}"/>
              </a:ext>
            </a:extLst>
          </p:cNvPr>
          <p:cNvSpPr txBox="1"/>
          <p:nvPr/>
        </p:nvSpPr>
        <p:spPr>
          <a:xfrm>
            <a:off x="6910800" y="1330577"/>
            <a:ext cx="2656601" cy="510778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  <a:cs typeface="Times New Roman" pitchFamily="18" charset="0"/>
              </a:rPr>
              <a:t>Филоненко Е. Н. 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035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9" grpId="0" animBg="1"/>
      <p:bldP spid="11" grpId="0" animBg="1"/>
      <p:bldP spid="13" grpId="0" animBg="1"/>
      <p:bldP spid="20" grpId="0" animBg="1"/>
      <p:bldP spid="22" grpId="0" animBg="1"/>
      <p:bldP spid="2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60273" y="3395090"/>
            <a:ext cx="7800528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Противоречие между </a:t>
            </a:r>
            <a:r>
              <a:rPr lang="ru-RU" sz="2800" dirty="0">
                <a:solidFill>
                  <a:srgbClr val="F29487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теорией и практикой</a:t>
            </a:r>
            <a:endParaRPr lang="ru-RU" sz="2800" dirty="0">
              <a:solidFill>
                <a:srgbClr val="F29487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71464" y="4435876"/>
            <a:ext cx="9649072" cy="1815882"/>
          </a:xfrm>
          <a:prstGeom prst="rect">
            <a:avLst/>
          </a:prstGeom>
          <a:solidFill>
            <a:srgbClr val="F29487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808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Выявленные противоречия делают актуальной тему нашего исследования: </a:t>
            </a:r>
          </a:p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«Развитие навыков сотрудничества младших школьников в процессе кооперативного обучения».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88088" y="1188051"/>
            <a:ext cx="4837409" cy="1200329"/>
          </a:xfrm>
          <a:prstGeom prst="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перед учителем современной начальной школы стоит задача </a:t>
            </a:r>
            <a:r>
              <a:rPr lang="ru-RU" sz="18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организовать продуктивное сотрудничество</a:t>
            </a:r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 обучающихся.</a:t>
            </a:r>
            <a:endParaRPr lang="ru-RU" sz="1800" dirty="0">
              <a:solidFill>
                <a:srgbClr val="008080"/>
              </a:solidFill>
            </a:endParaRPr>
          </a:p>
        </p:txBody>
      </p:sp>
      <p:pic>
        <p:nvPicPr>
          <p:cNvPr id="5" name="Picture 2" descr="https://f0.pngfuel.com/png/417/624/url-shortening-computer-icons-uniform-resource-locator-firefox-firefox-png-clip-art.png"/>
          <p:cNvPicPr>
            <a:picLocks noChangeAspect="1" noChangeArrowheads="1"/>
          </p:cNvPicPr>
          <p:nvPr/>
        </p:nvPicPr>
        <p:blipFill rotWithShape="1">
          <a:blip r:embed="rId2" cstate="email">
            <a:duotone>
              <a:prstClr val="black"/>
              <a:srgbClr val="CC0066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497" r="18442"/>
          <a:stretch>
            <a:fillRect/>
          </a:stretch>
        </p:blipFill>
        <p:spPr bwMode="auto">
          <a:xfrm rot="5400000">
            <a:off x="5517095" y="2226681"/>
            <a:ext cx="1157809" cy="97016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63079" y="1049551"/>
            <a:ext cx="4825944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Для </a:t>
            </a:r>
            <a:r>
              <a:rPr lang="ru-RU" sz="18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современного поколения</a:t>
            </a:r>
            <a:r>
              <a:rPr lang="ru-RU" sz="1800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, представителями которого являются младшие школьники характерна </a:t>
            </a:r>
            <a:r>
              <a:rPr lang="ru-RU" sz="1800" dirty="0" err="1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эгоцентричность</a:t>
            </a:r>
            <a:r>
              <a:rPr lang="ru-RU" sz="1800" dirty="0">
                <a:solidFill>
                  <a:srgbClr val="FF0000"/>
                </a:solidFill>
                <a:latin typeface="Comic Sans MS" pitchFamily="66" charset="0"/>
                <a:cs typeface="Times New Roman" pitchFamily="18" charset="0"/>
              </a:rPr>
              <a:t> </a:t>
            </a:r>
            <a:endParaRPr lang="en-US" sz="1800" dirty="0">
              <a:solidFill>
                <a:srgbClr val="FF0000"/>
              </a:solidFill>
              <a:latin typeface="Comic Sans MS" pitchFamily="66" charset="0"/>
              <a:cs typeface="Times New Roman" pitchFamily="18" charset="0"/>
            </a:endParaRPr>
          </a:p>
        </p:txBody>
      </p:sp>
      <p:sp>
        <p:nvSpPr>
          <p:cNvPr id="7" name="Двойная стрелка влево/вправо 6"/>
          <p:cNvSpPr/>
          <p:nvPr/>
        </p:nvSpPr>
        <p:spPr>
          <a:xfrm>
            <a:off x="5610919" y="1541704"/>
            <a:ext cx="972812" cy="137254"/>
          </a:xfrm>
          <a:prstGeom prst="leftRightArrow">
            <a:avLst/>
          </a:prstGeom>
          <a:solidFill>
            <a:srgbClr val="E37B9C"/>
          </a:solidFill>
          <a:ln w="38100">
            <a:solidFill>
              <a:srgbClr val="660033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463079" y="2275192"/>
            <a:ext cx="299793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>
                <a:solidFill>
                  <a:srgbClr val="008080"/>
                </a:solidFill>
                <a:latin typeface="Comic Sans MS" pitchFamily="66" charset="0"/>
                <a:cs typeface="Times New Roman" pitchFamily="18" charset="0"/>
              </a:rPr>
              <a:t>Кулакова А. Б., Арцимович И. В. </a:t>
            </a:r>
            <a:endParaRPr lang="ru-RU" i="1" dirty="0"/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3C722BCF-0B04-4EA9-A3FD-4FFF516816B2}"/>
              </a:ext>
            </a:extLst>
          </p:cNvPr>
          <p:cNvSpPr txBox="1"/>
          <p:nvPr/>
        </p:nvSpPr>
        <p:spPr>
          <a:xfrm>
            <a:off x="2351584" y="20945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ПРИМЕНЕНИЕ НА ПРАКТИКЕ</a:t>
            </a:r>
          </a:p>
        </p:txBody>
      </p:sp>
      <p:cxnSp>
        <p:nvCxnSpPr>
          <p:cNvPr id="10" name="Прямая соединительная линия 5">
            <a:extLst>
              <a:ext uri="{FF2B5EF4-FFF2-40B4-BE49-F238E27FC236}">
                <a16:creationId xmlns:a16="http://schemas.microsoft.com/office/drawing/2014/main" id="{6280FE55-16A5-46CA-AD3D-2736C2CEB45B}"/>
              </a:ext>
            </a:extLst>
          </p:cNvPr>
          <p:cNvCxnSpPr>
            <a:cxnSpLocks/>
          </p:cNvCxnSpPr>
          <p:nvPr/>
        </p:nvCxnSpPr>
        <p:spPr>
          <a:xfrm>
            <a:off x="2243572" y="741648"/>
            <a:ext cx="7272808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1195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37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allAtOnce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194305" name="Схе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05700629"/>
              </p:ext>
            </p:extLst>
          </p:nvPr>
        </p:nvGraphicFramePr>
        <p:xfrm>
          <a:off x="-384720" y="202332"/>
          <a:ext cx="11593288" cy="6251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2351584" y="332656"/>
            <a:ext cx="74888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ГИПОТЕЗА</a:t>
            </a:r>
          </a:p>
        </p:txBody>
      </p:sp>
      <p:cxnSp>
        <p:nvCxnSpPr>
          <p:cNvPr id="4" name="Прямая соединительная линия 5"/>
          <p:cNvCxnSpPr>
            <a:cxnSpLocks/>
          </p:cNvCxnSpPr>
          <p:nvPr/>
        </p:nvCxnSpPr>
        <p:spPr>
          <a:xfrm>
            <a:off x="3143672" y="859551"/>
            <a:ext cx="5904656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586E11BA-0BA1-44AC-8286-FA9B977E47C8}"/>
              </a:ext>
            </a:extLst>
          </p:cNvPr>
          <p:cNvSpPr txBox="1"/>
          <p:nvPr/>
        </p:nvSpPr>
        <p:spPr>
          <a:xfrm>
            <a:off x="449541" y="1099837"/>
            <a:ext cx="11292917" cy="28623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convex"/>
            </a:sp3d>
          </a:bodyPr>
          <a:lstStyle/>
          <a:p>
            <a:pPr algn="ctr"/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Если интегрировать в учебный процесс </a:t>
            </a:r>
            <a:r>
              <a:rPr lang="ru-RU" sz="2000" b="1" dirty="0">
                <a:solidFill>
                  <a:srgbClr val="0070C0"/>
                </a:solidFill>
                <a:latin typeface="Comic Sans MS" pitchFamily="66" charset="0"/>
                <a:cs typeface="Times New Roman" pitchFamily="18" charset="0"/>
              </a:rPr>
              <a:t>кооперативное обучение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, 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которое будет включать:</a:t>
            </a:r>
          </a:p>
          <a:p>
            <a:pPr marL="342900" indent="-342900" algn="ctr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развитие у младшего школьника 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умения договариваться 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со сверстниками;</a:t>
            </a:r>
          </a:p>
          <a:p>
            <a:pPr marL="342900" indent="-342900" algn="ctr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развитие умения 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слышать и принимать точку зрения сверстника 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даже если его точка зрения отличается;</a:t>
            </a:r>
          </a:p>
          <a:p>
            <a:pPr marL="342900" indent="-342900" algn="ctr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развитие умения 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ставить цель совместной деятельности 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младших школьников и 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приходить к общему результату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;</a:t>
            </a:r>
          </a:p>
          <a:p>
            <a:pPr marL="342900" indent="-342900" algn="ctr">
              <a:buClr>
                <a:schemeClr val="accent1">
                  <a:lumMod val="75000"/>
                </a:schemeClr>
              </a:buClr>
              <a:buFont typeface="Wingdings" panose="05000000000000000000" pitchFamily="2" charset="2"/>
              <a:buChar char="Ø"/>
            </a:pP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формирование </a:t>
            </a:r>
            <a:r>
              <a:rPr lang="ru-RU" sz="2000" dirty="0">
                <a:solidFill>
                  <a:srgbClr val="FF000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умения работать в паре, группе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,</a:t>
            </a:r>
          </a:p>
          <a:p>
            <a:pPr algn="ctr"/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то это будет способствовать </a:t>
            </a:r>
            <a:r>
              <a:rPr lang="ru-RU" sz="2000" b="1" dirty="0">
                <a:solidFill>
                  <a:srgbClr val="0070C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развитию навыков сотрудничества </a:t>
            </a:r>
            <a:r>
              <a:rPr lang="ru-RU" sz="2000" dirty="0">
                <a:solidFill>
                  <a:srgbClr val="7030A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у младших школьников.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51584" y="3962159"/>
            <a:ext cx="7456474" cy="304457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/>
          <p:nvPr/>
        </p:nvSpPr>
        <p:spPr>
          <a:xfrm>
            <a:off x="974431" y="337848"/>
            <a:ext cx="102431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400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В соответствии с целью и гипотезой нами были сформулированы следующие </a:t>
            </a:r>
            <a:r>
              <a:rPr lang="ru-RU" sz="2400" b="1" u="sng" dirty="0">
                <a:solidFill>
                  <a:srgbClr val="FF0066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задачи</a:t>
            </a:r>
            <a:r>
              <a:rPr lang="ru-RU" sz="2400" b="1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2060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исследовательской работы: </a:t>
            </a:r>
            <a:endParaRPr lang="ru-RU" sz="2400" dirty="0">
              <a:solidFill>
                <a:srgbClr val="002060"/>
              </a:solidFill>
              <a:latin typeface="Comic Sans MS" pitchFamily="66" charset="0"/>
              <a:cs typeface="Arial" pitchFamily="34" charset="0"/>
            </a:endParaRPr>
          </a:p>
        </p:txBody>
      </p:sp>
      <p:cxnSp>
        <p:nvCxnSpPr>
          <p:cNvPr id="15" name="Соединительная линия уступом 14"/>
          <p:cNvCxnSpPr/>
          <p:nvPr/>
        </p:nvCxnSpPr>
        <p:spPr>
          <a:xfrm rot="10800000" flipV="1">
            <a:off x="9882460" y="1871056"/>
            <a:ext cx="1944216" cy="1008112"/>
          </a:xfrm>
          <a:prstGeom prst="bentConnector3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ная линия уступом 18"/>
          <p:cNvCxnSpPr/>
          <p:nvPr/>
        </p:nvCxnSpPr>
        <p:spPr>
          <a:xfrm rot="10800000" flipV="1">
            <a:off x="8910352" y="2879168"/>
            <a:ext cx="1944216" cy="1008112"/>
          </a:xfrm>
          <a:prstGeom prst="bentConnector3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Соединительная линия уступом 19"/>
          <p:cNvCxnSpPr/>
          <p:nvPr/>
        </p:nvCxnSpPr>
        <p:spPr>
          <a:xfrm rot="10800000" flipV="1">
            <a:off x="7954851" y="3873747"/>
            <a:ext cx="1944216" cy="1008112"/>
          </a:xfrm>
          <a:prstGeom prst="bentConnector3">
            <a:avLst/>
          </a:prstGeom>
          <a:ln w="571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Соединительная линия уступом 20"/>
          <p:cNvCxnSpPr/>
          <p:nvPr/>
        </p:nvCxnSpPr>
        <p:spPr>
          <a:xfrm rot="10800000" flipV="1">
            <a:off x="7011384" y="4881860"/>
            <a:ext cx="1944216" cy="1008112"/>
          </a:xfrm>
          <a:prstGeom prst="bentConnector3">
            <a:avLst>
              <a:gd name="adj1" fmla="val 50672"/>
            </a:avLst>
          </a:prstGeom>
          <a:ln w="57150">
            <a:solidFill>
              <a:srgbClr val="E37B9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1017566" y="1774946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4</a:t>
            </a:r>
            <a:endParaRPr lang="ru-RU" sz="8000" dirty="0">
              <a:solidFill>
                <a:srgbClr val="FF0000"/>
              </a:solidFill>
              <a:latin typeface="Comic Sans MS" panose="030F0702030302020204" pitchFamily="66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8158578" y="4924684"/>
            <a:ext cx="6463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D60093"/>
                </a:solidFill>
                <a:latin typeface="Comic Sans MS" panose="030F0702030302020204" pitchFamily="66" charset="0"/>
              </a:rPr>
              <a:t>1</a:t>
            </a:r>
            <a:endParaRPr lang="ru-RU" sz="1600" dirty="0">
              <a:solidFill>
                <a:srgbClr val="D60093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9133537" y="3957577"/>
            <a:ext cx="8114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92D050"/>
                </a:solidFill>
                <a:latin typeface="Comic Sans MS" panose="030F0702030302020204" pitchFamily="66" charset="0"/>
              </a:rPr>
              <a:t>2</a:t>
            </a:r>
            <a:endParaRPr lang="ru-RU" sz="1600" dirty="0">
              <a:solidFill>
                <a:srgbClr val="92D05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045458" y="2806865"/>
            <a:ext cx="8114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Comic Sans MS" panose="030F0702030302020204" pitchFamily="66" charset="0"/>
              </a:rPr>
              <a:t>3</a:t>
            </a:r>
            <a:endParaRPr lang="ru-RU" sz="1600" dirty="0">
              <a:solidFill>
                <a:srgbClr val="FFC000"/>
              </a:solidFill>
            </a:endParaRPr>
          </a:p>
        </p:txBody>
      </p:sp>
      <p:grpSp>
        <p:nvGrpSpPr>
          <p:cNvPr id="28" name="Группа 27"/>
          <p:cNvGrpSpPr/>
          <p:nvPr/>
        </p:nvGrpSpPr>
        <p:grpSpPr>
          <a:xfrm>
            <a:off x="3137504" y="5009187"/>
            <a:ext cx="4447477" cy="1162088"/>
            <a:chOff x="446537" y="4255503"/>
            <a:chExt cx="2328417" cy="1162088"/>
          </a:xfrm>
        </p:grpSpPr>
        <p:sp>
          <p:nvSpPr>
            <p:cNvPr id="29" name="Прямоугольник 28"/>
            <p:cNvSpPr/>
            <p:nvPr/>
          </p:nvSpPr>
          <p:spPr>
            <a:xfrm>
              <a:off x="446537" y="4255503"/>
              <a:ext cx="2328417" cy="11620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0" name="TextBox 29"/>
            <p:cNvSpPr txBox="1"/>
            <p:nvPr/>
          </p:nvSpPr>
          <p:spPr>
            <a:xfrm>
              <a:off x="446537" y="4255503"/>
              <a:ext cx="2328417" cy="1162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11" tIns="0" rIns="0" bIns="0" numCol="1" spcCol="1270" anchor="t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rgbClr val="D60093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раскрыть понятия «сотрудничество» и «кооперативное обучение»;</a:t>
              </a:r>
              <a:endParaRPr lang="ru-RU" sz="2000" kern="1200" dirty="0">
                <a:solidFill>
                  <a:srgbClr val="D60093"/>
                </a:solidFill>
              </a:endParaRPr>
            </a:p>
          </p:txBody>
        </p:sp>
      </p:grpSp>
      <p:grpSp>
        <p:nvGrpSpPr>
          <p:cNvPr id="31" name="Группа 30"/>
          <p:cNvGrpSpPr/>
          <p:nvPr/>
        </p:nvGrpSpPr>
        <p:grpSpPr>
          <a:xfrm>
            <a:off x="4797048" y="4022338"/>
            <a:ext cx="3867048" cy="776796"/>
            <a:chOff x="1944220" y="3138829"/>
            <a:chExt cx="2981569" cy="776796"/>
          </a:xfrm>
        </p:grpSpPr>
        <p:sp>
          <p:nvSpPr>
            <p:cNvPr id="32" name="Прямоугольник 31"/>
            <p:cNvSpPr/>
            <p:nvPr/>
          </p:nvSpPr>
          <p:spPr>
            <a:xfrm>
              <a:off x="1944220" y="3138829"/>
              <a:ext cx="2981569" cy="776796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3" name="TextBox 32"/>
            <p:cNvSpPr txBox="1"/>
            <p:nvPr/>
          </p:nvSpPr>
          <p:spPr>
            <a:xfrm>
              <a:off x="1944220" y="3138829"/>
              <a:ext cx="2981569" cy="77679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5584" tIns="0" rIns="0" bIns="0" numCol="1" spcCol="1270" anchor="t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kern="1200" dirty="0">
                  <a:solidFill>
                    <a:srgbClr val="0099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описать основные черты кооперативного обучения               в начальной школе;</a:t>
              </a:r>
              <a:endParaRPr lang="ru-RU" sz="2000" kern="1200" dirty="0">
                <a:solidFill>
                  <a:srgbClr val="009900"/>
                </a:solidFill>
              </a:endParaRPr>
            </a:p>
          </p:txBody>
        </p:sp>
      </p:grpSp>
      <p:grpSp>
        <p:nvGrpSpPr>
          <p:cNvPr id="40" name="Группа 39"/>
          <p:cNvGrpSpPr/>
          <p:nvPr/>
        </p:nvGrpSpPr>
        <p:grpSpPr>
          <a:xfrm>
            <a:off x="767408" y="1705053"/>
            <a:ext cx="9871378" cy="2628105"/>
            <a:chOff x="446537" y="2789486"/>
            <a:chExt cx="4031897" cy="2628105"/>
          </a:xfrm>
        </p:grpSpPr>
        <p:sp>
          <p:nvSpPr>
            <p:cNvPr id="41" name="Прямоугольник 40"/>
            <p:cNvSpPr/>
            <p:nvPr/>
          </p:nvSpPr>
          <p:spPr>
            <a:xfrm>
              <a:off x="446537" y="4255503"/>
              <a:ext cx="2328417" cy="11620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2" name="TextBox 41"/>
            <p:cNvSpPr txBox="1"/>
            <p:nvPr/>
          </p:nvSpPr>
          <p:spPr>
            <a:xfrm>
              <a:off x="2150017" y="2789486"/>
              <a:ext cx="2328417" cy="1162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11" tIns="0" rIns="0" bIns="0" numCol="1" spcCol="1270" anchor="t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solidFill>
                    <a:srgbClr val="FF0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разработать комплекс занятий, где обучающийся выступает в роли организатора коммуникации в процессе кооперативного обучения.</a:t>
              </a:r>
            </a:p>
          </p:txBody>
        </p:sp>
      </p:grpSp>
      <p:grpSp>
        <p:nvGrpSpPr>
          <p:cNvPr id="43" name="Группа 42"/>
          <p:cNvGrpSpPr/>
          <p:nvPr/>
        </p:nvGrpSpPr>
        <p:grpSpPr>
          <a:xfrm>
            <a:off x="848203" y="1517006"/>
            <a:ext cx="8818232" cy="2705468"/>
            <a:chOff x="446537" y="4255503"/>
            <a:chExt cx="3601747" cy="2705468"/>
          </a:xfrm>
        </p:grpSpPr>
        <p:sp>
          <p:nvSpPr>
            <p:cNvPr id="44" name="Прямоугольник 43"/>
            <p:cNvSpPr/>
            <p:nvPr/>
          </p:nvSpPr>
          <p:spPr>
            <a:xfrm>
              <a:off x="446537" y="4255503"/>
              <a:ext cx="2328417" cy="1162088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5" name="TextBox 44"/>
            <p:cNvSpPr txBox="1"/>
            <p:nvPr/>
          </p:nvSpPr>
          <p:spPr>
            <a:xfrm>
              <a:off x="1719867" y="5798883"/>
              <a:ext cx="2328417" cy="11620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5211" tIns="0" rIns="0" bIns="0" numCol="1" spcCol="1270" anchor="t" anchorCtr="0">
              <a:noAutofit/>
            </a:bodyPr>
            <a:lstStyle/>
            <a:p>
              <a:pPr lvl="0" algn="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000" dirty="0">
                  <a:solidFill>
                    <a:srgbClr val="FFC000"/>
                  </a:solidFill>
                  <a:latin typeface="Comic Sans MS" pitchFamily="66" charset="0"/>
                  <a:ea typeface="Calibri" pitchFamily="34" charset="0"/>
                  <a:cs typeface="Times New Roman" pitchFamily="18" charset="0"/>
                </a:rPr>
                <a:t>выделить признаки навыков сотрудничества у младшего школьника;</a:t>
              </a:r>
            </a:p>
          </p:txBody>
        </p:sp>
      </p:grp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email">
            <a:clrChange>
              <a:clrFrom>
                <a:srgbClr val="E6E6E6"/>
              </a:clrFrom>
              <a:clrTo>
                <a:srgbClr val="E6E6E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2569" y="1484784"/>
            <a:ext cx="4623999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6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2" grpId="0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85605" y="1030333"/>
            <a:ext cx="3421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«Сотрудничество»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478693" y="3714233"/>
            <a:ext cx="50820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FF0066"/>
                </a:solidFill>
                <a:latin typeface="Comic Sans MS" panose="030F0702030302020204" pitchFamily="66" charset="0"/>
              </a:rPr>
              <a:t>«Кооперативное обучение»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539811" y="2122074"/>
            <a:ext cx="1155672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600" b="1" dirty="0">
                <a:solidFill>
                  <a:srgbClr val="D60093"/>
                </a:solidFill>
                <a:latin typeface="Comic Sans MS" panose="030F0702030302020204" pitchFamily="66" charset="0"/>
              </a:rPr>
              <a:t>+</a:t>
            </a:r>
          </a:p>
        </p:txBody>
      </p:sp>
      <p:sp>
        <p:nvSpPr>
          <p:cNvPr id="12" name="Овал 11"/>
          <p:cNvSpPr/>
          <p:nvPr/>
        </p:nvSpPr>
        <p:spPr>
          <a:xfrm>
            <a:off x="168060" y="1249548"/>
            <a:ext cx="1006689" cy="1120639"/>
          </a:xfrm>
          <a:prstGeom prst="ellipse">
            <a:avLst/>
          </a:pr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4">
              <a:tint val="50000"/>
              <a:hueOff val="-1962696"/>
              <a:satOff val="9881"/>
              <a:lumOff val="6361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4" name="Овал 13"/>
          <p:cNvSpPr/>
          <p:nvPr/>
        </p:nvSpPr>
        <p:spPr>
          <a:xfrm>
            <a:off x="237446" y="2323368"/>
            <a:ext cx="864556" cy="1081254"/>
          </a:xfrm>
          <a:prstGeom prst="ellipse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4">
              <a:tint val="50000"/>
              <a:hueOff val="-3925392"/>
              <a:satOff val="19763"/>
              <a:lumOff val="12722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Прямоугольник 19"/>
          <p:cNvSpPr/>
          <p:nvPr/>
        </p:nvSpPr>
        <p:spPr>
          <a:xfrm>
            <a:off x="1176567" y="1734571"/>
            <a:ext cx="508202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Участие в каком-либо общем деле;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982833" y="2671961"/>
            <a:ext cx="530733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Совместные действия, деятельность.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139723" y="4274678"/>
            <a:ext cx="585917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 - тщательно </a:t>
            </a:r>
            <a:r>
              <a:rPr lang="ru-RU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структурированная учебная деятельность</a:t>
            </a:r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, где </a:t>
            </a:r>
            <a:r>
              <a:rPr lang="ru-RU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обучающиеся несут личную ответственность </a:t>
            </a:r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за индивидуальный вклад, участие и обучение. Обучающиеся также обеспечиваются стимулом для </a:t>
            </a:r>
            <a:r>
              <a:rPr lang="ru-RU" sz="2200" dirty="0">
                <a:solidFill>
                  <a:srgbClr val="00B0F0"/>
                </a:solidFill>
                <a:latin typeface="Comic Sans MS" panose="030F0702030302020204" pitchFamily="66" charset="0"/>
              </a:rPr>
              <a:t>работы в команде</a:t>
            </a:r>
            <a:r>
              <a:rPr lang="ru-RU" sz="2200" dirty="0">
                <a:solidFill>
                  <a:srgbClr val="69944C"/>
                </a:solidFill>
                <a:latin typeface="Comic Sans MS" panose="030F0702030302020204" pitchFamily="66" charset="0"/>
              </a:rPr>
              <a:t> и взаимообучения.</a:t>
            </a:r>
          </a:p>
        </p:txBody>
      </p:sp>
      <p:sp>
        <p:nvSpPr>
          <p:cNvPr id="26" name="Овал 25"/>
          <p:cNvSpPr/>
          <p:nvPr/>
        </p:nvSpPr>
        <p:spPr>
          <a:xfrm>
            <a:off x="1443684" y="3429000"/>
            <a:ext cx="3262472" cy="3160687"/>
          </a:xfrm>
          <a:prstGeom prst="ellipse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effectLst>
            <a:softEdge rad="0"/>
          </a:effectLst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2">
            <a:schemeClr val="accent4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pic>
        <p:nvPicPr>
          <p:cNvPr id="27" name="Picture 3" descr="https://u08.edu35.ru/attachments/article/1323/%D0%B1%D1%83%D0%BA%D0%BB%D0%B5%D1%82%20%D0%B4%D0%BB%D1%8F%20%D1%80%D0%B0%D1%81%D0%BF%D0%B5%D1%87%D0%B0%D1%82%D0%BA%D0%B8_%D0%9F%D0%A41.jpg"/>
          <p:cNvPicPr>
            <a:picLocks noChangeAspect="1" noChangeArrowheads="1"/>
          </p:cNvPicPr>
          <p:nvPr/>
        </p:nvPicPr>
        <p:blipFill>
          <a:blip r:embed="rId5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18760" y="529915"/>
            <a:ext cx="5656954" cy="2723718"/>
          </a:xfrm>
          <a:prstGeom prst="rect">
            <a:avLst/>
          </a:prstGeom>
          <a:noFill/>
        </p:spPr>
      </p:pic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917D7AFB-0CD0-4778-B8AD-21809561C13D}"/>
              </a:ext>
            </a:extLst>
          </p:cNvPr>
          <p:cNvSpPr/>
          <p:nvPr/>
        </p:nvSpPr>
        <p:spPr>
          <a:xfrm>
            <a:off x="3978377" y="154135"/>
            <a:ext cx="437812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КЛЮЧЕВЫЕ ПОНЯТИЯ</a:t>
            </a:r>
          </a:p>
        </p:txBody>
      </p:sp>
      <p:cxnSp>
        <p:nvCxnSpPr>
          <p:cNvPr id="15" name="Прямая соединительная линия 5">
            <a:extLst>
              <a:ext uri="{FF2B5EF4-FFF2-40B4-BE49-F238E27FC236}">
                <a16:creationId xmlns:a16="http://schemas.microsoft.com/office/drawing/2014/main" id="{D557D566-83D8-4304-BC00-25C6F2A37BA2}"/>
              </a:ext>
            </a:extLst>
          </p:cNvPr>
          <p:cNvCxnSpPr>
            <a:cxnSpLocks/>
          </p:cNvCxnSpPr>
          <p:nvPr/>
        </p:nvCxnSpPr>
        <p:spPr>
          <a:xfrm>
            <a:off x="2528358" y="697833"/>
            <a:ext cx="6957541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2940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64522" y="1642688"/>
            <a:ext cx="3664674" cy="4086997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FFEC1BD-E0B8-4D7A-A26F-1CEB4C46F9CF}"/>
              </a:ext>
            </a:extLst>
          </p:cNvPr>
          <p:cNvSpPr/>
          <p:nvPr/>
        </p:nvSpPr>
        <p:spPr>
          <a:xfrm>
            <a:off x="2510828" y="221986"/>
            <a:ext cx="731322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ЧЕРТЫ КООПЕРАТИВНОГО ОБУЧЕНИЯ</a:t>
            </a:r>
          </a:p>
        </p:txBody>
      </p:sp>
      <p:cxnSp>
        <p:nvCxnSpPr>
          <p:cNvPr id="3" name="Прямая соединительная линия 5">
            <a:extLst>
              <a:ext uri="{FF2B5EF4-FFF2-40B4-BE49-F238E27FC236}">
                <a16:creationId xmlns:a16="http://schemas.microsoft.com/office/drawing/2014/main" id="{42709C31-C5A5-4F31-B555-134F7F73DF7C}"/>
              </a:ext>
            </a:extLst>
          </p:cNvPr>
          <p:cNvCxnSpPr>
            <a:cxnSpLocks/>
          </p:cNvCxnSpPr>
          <p:nvPr/>
        </p:nvCxnSpPr>
        <p:spPr>
          <a:xfrm>
            <a:off x="2123863" y="745206"/>
            <a:ext cx="8163807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aphicFrame>
        <p:nvGraphicFramePr>
          <p:cNvPr id="5" name="Схема 4">
            <a:extLst>
              <a:ext uri="{FF2B5EF4-FFF2-40B4-BE49-F238E27FC236}">
                <a16:creationId xmlns:a16="http://schemas.microsoft.com/office/drawing/2014/main" id="{A407963F-DCE3-4469-B8C9-431E4B1DBE3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60756325"/>
              </p:ext>
            </p:extLst>
          </p:nvPr>
        </p:nvGraphicFramePr>
        <p:xfrm>
          <a:off x="2032000" y="719666"/>
          <a:ext cx="9248576" cy="613833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10" name="Рисунок 9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03399" y="946439"/>
            <a:ext cx="1103805" cy="125377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233" y="2345640"/>
            <a:ext cx="1191843" cy="127931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2346" y="3826191"/>
            <a:ext cx="1189715" cy="1213391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8986" y="5097391"/>
            <a:ext cx="1672629" cy="1667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371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5F0C3BC-9116-4AE8-BD97-F9448BF1856C}"/>
              </a:ext>
            </a:extLst>
          </p:cNvPr>
          <p:cNvSpPr txBox="1"/>
          <p:nvPr/>
        </p:nvSpPr>
        <p:spPr>
          <a:xfrm>
            <a:off x="2026978" y="245425"/>
            <a:ext cx="828092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ПРИЗНАКИ НАВЫКОВ СОТРУДНИЧЕСТВА МЛАДШИХ ШКОЛЬНИКОВ</a:t>
            </a:r>
          </a:p>
        </p:txBody>
      </p:sp>
      <p:cxnSp>
        <p:nvCxnSpPr>
          <p:cNvPr id="4" name="Прямая соединительная линия 5">
            <a:extLst>
              <a:ext uri="{FF2B5EF4-FFF2-40B4-BE49-F238E27FC236}">
                <a16:creationId xmlns:a16="http://schemas.microsoft.com/office/drawing/2014/main" id="{1D8193A0-1FAA-43F2-A462-A257FF6D3106}"/>
              </a:ext>
            </a:extLst>
          </p:cNvPr>
          <p:cNvCxnSpPr>
            <a:cxnSpLocks/>
          </p:cNvCxnSpPr>
          <p:nvPr/>
        </p:nvCxnSpPr>
        <p:spPr>
          <a:xfrm>
            <a:off x="1882962" y="1196970"/>
            <a:ext cx="8208912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C5E7626-36F6-46D5-B8F5-72B4095D929D}"/>
              </a:ext>
            </a:extLst>
          </p:cNvPr>
          <p:cNvSpPr txBox="1"/>
          <p:nvPr/>
        </p:nvSpPr>
        <p:spPr>
          <a:xfrm>
            <a:off x="259948" y="2507181"/>
            <a:ext cx="40392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FF0000"/>
                </a:solidFill>
                <a:effectLst/>
                <a:latin typeface="Comic Sans MS" panose="030F0702030302020204" pitchFamily="66" charset="0"/>
              </a:rPr>
              <a:t>Целенаправленность</a:t>
            </a:r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FF0000"/>
                </a:solidFill>
                <a:effectLst>
                  <a:reflection blurRad="6350" stA="60000" endA="900" endPos="60000" dist="29997" dir="5400000" sy="-100000" algn="bl" rotWithShape="0"/>
                </a:effectLst>
                <a:latin typeface="Comic Sans MS" panose="030F0702030302020204" pitchFamily="66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B1226BB-E9C1-499F-94C2-D29233C27E24}"/>
              </a:ext>
            </a:extLst>
          </p:cNvPr>
          <p:cNvSpPr txBox="1"/>
          <p:nvPr/>
        </p:nvSpPr>
        <p:spPr>
          <a:xfrm>
            <a:off x="134935" y="4237392"/>
            <a:ext cx="381928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FF9900"/>
                </a:solidFill>
                <a:effectLst/>
                <a:latin typeface="Comic Sans MS" panose="030F0702030302020204" pitchFamily="66" charset="0"/>
              </a:rPr>
              <a:t>Мотивированность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FB6264-AE8A-4383-8CC4-4F4076FC8D98}"/>
              </a:ext>
            </a:extLst>
          </p:cNvPr>
          <p:cNvSpPr txBox="1"/>
          <p:nvPr/>
        </p:nvSpPr>
        <p:spPr>
          <a:xfrm>
            <a:off x="7487060" y="5774214"/>
            <a:ext cx="315115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92D050"/>
                </a:solidFill>
                <a:effectLst/>
                <a:latin typeface="Comic Sans MS" panose="030F0702030302020204" pitchFamily="66" charset="0"/>
              </a:rPr>
              <a:t>Целостность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0F81971-F6B8-431F-84F1-1F36AB4FE2B6}"/>
              </a:ext>
            </a:extLst>
          </p:cNvPr>
          <p:cNvSpPr txBox="1"/>
          <p:nvPr/>
        </p:nvSpPr>
        <p:spPr>
          <a:xfrm>
            <a:off x="4193029" y="1363657"/>
            <a:ext cx="420244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7030A0"/>
                </a:solidFill>
                <a:effectLst/>
                <a:latin typeface="Comic Sans MS" panose="030F0702030302020204" pitchFamily="66" charset="0"/>
              </a:rPr>
              <a:t>Структурированность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5923EC7-9C4E-4E9E-A51A-685E7849194E}"/>
              </a:ext>
            </a:extLst>
          </p:cNvPr>
          <p:cNvSpPr txBox="1"/>
          <p:nvPr/>
        </p:nvSpPr>
        <p:spPr>
          <a:xfrm>
            <a:off x="8501051" y="4237392"/>
            <a:ext cx="32486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00B0F0"/>
                </a:solidFill>
                <a:effectLst/>
                <a:latin typeface="Comic Sans MS" panose="030F0702030302020204" pitchFamily="66" charset="0"/>
              </a:rPr>
              <a:t>Согласованность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1488B1-2CAB-4790-8DE7-DB822346A013}"/>
              </a:ext>
            </a:extLst>
          </p:cNvPr>
          <p:cNvSpPr txBox="1"/>
          <p:nvPr/>
        </p:nvSpPr>
        <p:spPr>
          <a:xfrm>
            <a:off x="8023954" y="2507181"/>
            <a:ext cx="33990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0070C0"/>
                </a:solidFill>
                <a:effectLst/>
                <a:latin typeface="Comic Sans MS" panose="030F0702030302020204" pitchFamily="66" charset="0"/>
              </a:rPr>
              <a:t>Организованность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E5C272-A69E-44A8-935A-5787B225A28A}"/>
              </a:ext>
            </a:extLst>
          </p:cNvPr>
          <p:cNvSpPr txBox="1"/>
          <p:nvPr/>
        </p:nvSpPr>
        <p:spPr>
          <a:xfrm>
            <a:off x="1415480" y="5774214"/>
            <a:ext cx="3520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ln>
                  <a:solidFill>
                    <a:srgbClr val="660033"/>
                  </a:solidFill>
                </a:ln>
                <a:solidFill>
                  <a:srgbClr val="FFFF00"/>
                </a:solidFill>
                <a:effectLst/>
                <a:latin typeface="Comic Sans MS" panose="030F0702030302020204" pitchFamily="66" charset="0"/>
              </a:rPr>
              <a:t>Результативность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7830" y="1823410"/>
            <a:ext cx="5219215" cy="464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9340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  <p:bldP spid="17" grpId="0"/>
      <p:bldP spid="19" grpId="0"/>
      <p:bldP spid="21" grpId="0"/>
      <p:bldP spid="23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B430DDE-DF81-4B14-8566-2A2E39C441D7}"/>
              </a:ext>
            </a:extLst>
          </p:cNvPr>
          <p:cNvSpPr/>
          <p:nvPr/>
        </p:nvSpPr>
        <p:spPr>
          <a:xfrm>
            <a:off x="2478663" y="277183"/>
            <a:ext cx="72346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ПРОЕКТ «ШКОЛА СОТРУДНИЧЕСТВА»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6490BFEC-DCBF-43D4-BF27-B5DCDD4A43E9}"/>
              </a:ext>
            </a:extLst>
          </p:cNvPr>
          <p:cNvCxnSpPr>
            <a:cxnSpLocks/>
          </p:cNvCxnSpPr>
          <p:nvPr/>
        </p:nvCxnSpPr>
        <p:spPr>
          <a:xfrm>
            <a:off x="2506704" y="853907"/>
            <a:ext cx="6957541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5292FAD2-0200-4A88-933B-294018E5BB3D}"/>
              </a:ext>
            </a:extLst>
          </p:cNvPr>
          <p:cNvSpPr txBox="1"/>
          <p:nvPr/>
        </p:nvSpPr>
        <p:spPr>
          <a:xfrm>
            <a:off x="6679399" y="5602475"/>
            <a:ext cx="4662156" cy="1015663"/>
          </a:xfrm>
          <a:prstGeom prst="rect">
            <a:avLst/>
          </a:prstGeom>
          <a:solidFill>
            <a:srgbClr val="FF696D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FFFFF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Формирование умения работать в паре, группе;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98481" y="1104681"/>
            <a:ext cx="6023992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/>
            <a:r>
              <a:rPr lang="ru-RU" sz="23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сотрудничества младших школьников со сверстниками посредством кооперативного обучения.</a:t>
            </a:r>
            <a:endParaRPr lang="ru-RU" sz="2300" b="1" dirty="0">
              <a:ln w="10160">
                <a:solidFill>
                  <a:schemeClr val="accent5"/>
                </a:solidFill>
                <a:prstDash val="solid"/>
              </a:ln>
              <a:solidFill>
                <a:srgbClr val="7030A0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3499" y="1323065"/>
            <a:ext cx="4453463" cy="49244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600" b="1" u="sng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Цель комплекса занятий</a:t>
            </a:r>
            <a:r>
              <a:rPr lang="ru-RU" sz="2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2600" b="1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59862" y="2376348"/>
            <a:ext cx="8709760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200" b="1" u="sng" dirty="0">
                <a:ln w="0"/>
                <a:solidFill>
                  <a:srgbClr val="7030A0"/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Задачи комплекса занятий «Школа сотрудничества»: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076476" y="3188823"/>
            <a:ext cx="3354948" cy="1938992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у младшего школьника умения договариваться со сверстниками;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697300" y="3595977"/>
            <a:ext cx="4282675" cy="1938992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умения слышать и принимать точку зрения сверстника даже если его точка зрения отличается;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6334" y="5140810"/>
            <a:ext cx="6072759" cy="1477328"/>
          </a:xfrm>
          <a:prstGeom prst="rect">
            <a:avLst/>
          </a:prstGeom>
          <a:solidFill>
            <a:srgbClr val="FF66FF"/>
          </a:solidFill>
          <a:ln>
            <a:noFill/>
          </a:ln>
          <a:effectLst>
            <a:softEdge rad="635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000" dirty="0">
                <a:solidFill>
                  <a:srgbClr val="FFFFFF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Развитие умения ставить цель совместной деятельности младших школьников и приходить к общему результату;</a:t>
            </a:r>
          </a:p>
        </p:txBody>
      </p:sp>
      <p:pic>
        <p:nvPicPr>
          <p:cNvPr id="1026" name="Picture 2" descr="Обобщающий урок русского языка как неродного: &quot;Глагол как часть речи и как  член предложения&quot; - EduNeo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33" y="1891866"/>
            <a:ext cx="3616900" cy="261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Стрелка вправо 1"/>
          <p:cNvSpPr/>
          <p:nvPr/>
        </p:nvSpPr>
        <p:spPr>
          <a:xfrm>
            <a:off x="4337392" y="1440570"/>
            <a:ext cx="1412023" cy="326873"/>
          </a:xfrm>
          <a:prstGeom prst="rightArrow">
            <a:avLst/>
          </a:prstGeom>
          <a:solidFill>
            <a:srgbClr val="E37B9C"/>
          </a:solidFill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599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7" grpId="0"/>
      <p:bldP spid="9" grpId="0" animBg="1"/>
      <p:bldP spid="10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DBE7683-2D6C-4CC6-8ED0-BC5AE3BDFDD0}"/>
              </a:ext>
            </a:extLst>
          </p:cNvPr>
          <p:cNvSpPr txBox="1"/>
          <p:nvPr/>
        </p:nvSpPr>
        <p:spPr>
          <a:xfrm>
            <a:off x="3174560" y="5350484"/>
            <a:ext cx="7889991" cy="14080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900" u="sng" dirty="0">
                <a:solidFill>
                  <a:srgbClr val="92D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«Мы сможем получить конечный результат» </a:t>
            </a:r>
            <a:r>
              <a:rPr lang="ru-RU" sz="1900" dirty="0">
                <a:solidFill>
                  <a:srgbClr val="92D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solidFill>
                  <a:srgbClr val="92D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</a:rPr>
              <a:t>развитие умения младших школьников получить результат совместной деятельности</a:t>
            </a:r>
            <a:r>
              <a:rPr lang="ru-RU" sz="1900" dirty="0">
                <a:solidFill>
                  <a:srgbClr val="92D05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6733A17-8592-4A38-906B-F3BA4117EA14}"/>
              </a:ext>
            </a:extLst>
          </p:cNvPr>
          <p:cNvSpPr/>
          <p:nvPr/>
        </p:nvSpPr>
        <p:spPr>
          <a:xfrm>
            <a:off x="4124067" y="147318"/>
            <a:ext cx="41649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800" b="1" dirty="0">
                <a:solidFill>
                  <a:srgbClr val="CC0066"/>
                </a:solidFill>
                <a:latin typeface="Comic Sans MS" panose="030F0702030302020204" pitchFamily="66" charset="0"/>
              </a:rPr>
              <a:t>СТРУКТУРА ПРОЕКТА</a:t>
            </a:r>
          </a:p>
        </p:txBody>
      </p:sp>
      <p:cxnSp>
        <p:nvCxnSpPr>
          <p:cNvPr id="6" name="Прямая соединительная линия 5">
            <a:extLst>
              <a:ext uri="{FF2B5EF4-FFF2-40B4-BE49-F238E27FC236}">
                <a16:creationId xmlns:a16="http://schemas.microsoft.com/office/drawing/2014/main" id="{DF6C3640-C874-4C0F-A6F1-A94721845F89}"/>
              </a:ext>
            </a:extLst>
          </p:cNvPr>
          <p:cNvCxnSpPr>
            <a:cxnSpLocks/>
          </p:cNvCxnSpPr>
          <p:nvPr/>
        </p:nvCxnSpPr>
        <p:spPr>
          <a:xfrm>
            <a:off x="2617229" y="724042"/>
            <a:ext cx="6957541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" name="Прямоугольник 2"/>
          <p:cNvSpPr/>
          <p:nvPr/>
        </p:nvSpPr>
        <p:spPr>
          <a:xfrm>
            <a:off x="649943" y="680012"/>
            <a:ext cx="10956775" cy="1200329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softEdge rad="127000"/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</a:pP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Комплекс занятий 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«Школа сотрудничества»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8244A3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accent5">
                    <a:lumMod val="7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включает в себя четыре модуля: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95400" y="1862258"/>
            <a:ext cx="7805809" cy="9694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900" u="sng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«Мы умеем договариваться в коллективе» </a:t>
            </a:r>
            <a:r>
              <a:rPr lang="ru-RU" sz="19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развитие умения младшего школьника договариваться со сверстниками</a:t>
            </a:r>
            <a:r>
              <a:rPr lang="ru-RU" sz="1900" dirty="0">
                <a:solidFill>
                  <a:srgbClr val="FF0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64244" y="3100189"/>
            <a:ext cx="8092196" cy="9694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900" u="sng" dirty="0">
                <a:solidFill>
                  <a:srgbClr val="FFC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«Мы умеем слушать собеседника»</a:t>
            </a:r>
            <a:r>
              <a:rPr lang="ru-RU" sz="1900" dirty="0">
                <a:solidFill>
                  <a:srgbClr val="FFC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-</a:t>
            </a:r>
            <a:r>
              <a:rPr lang="ru-RU" sz="1900" b="1" dirty="0">
                <a:solidFill>
                  <a:srgbClr val="FFC00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 развитие умения младшего школьника слышать и принимать чужую точку зрения</a:t>
            </a:r>
            <a:r>
              <a:rPr lang="ru-RU" sz="1900" dirty="0">
                <a:solidFill>
                  <a:srgbClr val="FFC00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906285" y="4250087"/>
            <a:ext cx="7207791" cy="9694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ru-RU" sz="1900" u="sng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«Мы умеем ставить общую цель» </a:t>
            </a:r>
            <a:r>
              <a:rPr lang="ru-RU" sz="19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ru-RU" sz="1900" b="1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</a:rPr>
              <a:t>развитие умения младшего школьника ставить цель совместной работы</a:t>
            </a:r>
            <a:r>
              <a:rPr lang="ru-RU" sz="1900" dirty="0">
                <a:solidFill>
                  <a:srgbClr val="00B0F0"/>
                </a:solidFill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</p:txBody>
      </p:sp>
      <p:pic>
        <p:nvPicPr>
          <p:cNvPr id="2050" name="Picture 2" descr="ᐈ Прикольные значки для группы в вайбере векторные картинки, иллюстрации  друзья | скачать на Depositphotos®"/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13068" y="1767751"/>
            <a:ext cx="1517933" cy="13589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Как научиться слушать собеседника"/>
          <p:cNvPicPr>
            <a:picLocks noChangeAspect="1" noChangeArrowheads="1"/>
          </p:cNvPicPr>
          <p:nvPr/>
        </p:nvPicPr>
        <p:blipFill>
          <a:blip r:embed="rId4" cstate="email">
            <a:duotone>
              <a:prstClr val="black"/>
              <a:srgbClr val="FF0000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61036" y="2845469"/>
            <a:ext cx="1761663" cy="1165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Общая цель — ключ к эффективному сотрудничеству"/>
          <p:cNvPicPr>
            <a:picLocks noChangeAspect="1" noChangeArrowheads="1"/>
          </p:cNvPicPr>
          <p:nvPr/>
        </p:nvPicPr>
        <p:blipFill>
          <a:blip r:embed="rId6" cstate="email">
            <a:clrChange>
              <a:clrFrom>
                <a:srgbClr val="EBF4FF"/>
              </a:clrFrom>
              <a:clrTo>
                <a:srgbClr val="EBF4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38599" y="3658574"/>
            <a:ext cx="3060105" cy="1927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Конкуренция общая цель иллюстрация штока. иллюстрации насчитывающей цель -  30928576"/>
          <p:cNvPicPr>
            <a:picLocks noChangeAspect="1" noChangeArrowheads="1"/>
          </p:cNvPicPr>
          <p:nvPr/>
        </p:nvPicPr>
        <p:blipFill rotWithShape="1">
          <a:blip r:embed="rId7" cstate="email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37543" y="5012223"/>
            <a:ext cx="1970453" cy="1707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11194675" y="5350484"/>
            <a:ext cx="81144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>
                <a:solidFill>
                  <a:srgbClr val="92D050"/>
                </a:solidFill>
                <a:latin typeface="Comic Sans MS" panose="030F0702030302020204" pitchFamily="66" charset="0"/>
              </a:rPr>
              <a:t>4</a:t>
            </a:r>
            <a:endParaRPr lang="ru-RU" sz="8000" dirty="0">
              <a:solidFill>
                <a:srgbClr val="92D05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62545" y="1687303"/>
            <a:ext cx="64633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0000"/>
                </a:solidFill>
                <a:latin typeface="Comic Sans MS" panose="030F0702030302020204" pitchFamily="66" charset="0"/>
              </a:rPr>
              <a:t>1</a:t>
            </a:r>
            <a:endParaRPr lang="ru-RU" sz="1600" dirty="0">
              <a:solidFill>
                <a:srgbClr val="FF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918598" y="2890045"/>
            <a:ext cx="8114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FFC000"/>
                </a:solidFill>
                <a:latin typeface="Comic Sans MS" panose="030F0702030302020204" pitchFamily="66" charset="0"/>
              </a:rPr>
              <a:t>2</a:t>
            </a:r>
            <a:endParaRPr lang="ru-RU" sz="1600" dirty="0">
              <a:solidFill>
                <a:srgbClr val="FFC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094845" y="4027046"/>
            <a:ext cx="8114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ru-RU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575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7" grpId="0" animBg="1"/>
      <p:bldP spid="8" grpId="0" animBg="1"/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3" name="Группа 122"/>
          <p:cNvGrpSpPr/>
          <p:nvPr/>
        </p:nvGrpSpPr>
        <p:grpSpPr>
          <a:xfrm>
            <a:off x="92161" y="188640"/>
            <a:ext cx="6507895" cy="5976664"/>
            <a:chOff x="92161" y="188640"/>
            <a:chExt cx="6507895" cy="5976664"/>
          </a:xfrm>
        </p:grpSpPr>
        <p:grpSp>
          <p:nvGrpSpPr>
            <p:cNvPr id="58" name="Google Shape;446;p34"/>
            <p:cNvGrpSpPr/>
            <p:nvPr/>
          </p:nvGrpSpPr>
          <p:grpSpPr>
            <a:xfrm>
              <a:off x="335360" y="188640"/>
              <a:ext cx="6264696" cy="5976664"/>
              <a:chOff x="517354" y="-538125"/>
              <a:chExt cx="5567100" cy="5143500"/>
            </a:xfrm>
            <a:solidFill>
              <a:srgbClr val="FFFFFF"/>
            </a:solidFill>
          </p:grpSpPr>
          <p:sp>
            <p:nvSpPr>
              <p:cNvPr id="59" name="Google Shape;447;p34"/>
              <p:cNvSpPr/>
              <p:nvPr/>
            </p:nvSpPr>
            <p:spPr>
              <a:xfrm>
                <a:off x="517354" y="-538125"/>
                <a:ext cx="5567100" cy="5143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dirty="0"/>
              </a:p>
            </p:txBody>
          </p:sp>
          <p:grpSp>
            <p:nvGrpSpPr>
              <p:cNvPr id="60" name="Google Shape;448;p34"/>
              <p:cNvGrpSpPr/>
              <p:nvPr/>
            </p:nvGrpSpPr>
            <p:grpSpPr>
              <a:xfrm>
                <a:off x="873674" y="1378075"/>
                <a:ext cx="165399" cy="2832399"/>
                <a:chOff x="873674" y="1378075"/>
                <a:chExt cx="165399" cy="2832399"/>
              </a:xfrm>
              <a:grpFill/>
            </p:grpSpPr>
            <p:sp>
              <p:nvSpPr>
                <p:cNvPr id="95" name="Google Shape;449;p34"/>
                <p:cNvSpPr/>
                <p:nvPr/>
              </p:nvSpPr>
              <p:spPr>
                <a:xfrm>
                  <a:off x="873674" y="1759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6" name="Google Shape;450;p34"/>
                <p:cNvSpPr/>
                <p:nvPr/>
              </p:nvSpPr>
              <p:spPr>
                <a:xfrm>
                  <a:off x="873674" y="2140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7" name="Google Shape;451;p34"/>
                <p:cNvSpPr/>
                <p:nvPr/>
              </p:nvSpPr>
              <p:spPr>
                <a:xfrm>
                  <a:off x="873674" y="2521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8" name="Google Shape;452;p34"/>
                <p:cNvSpPr/>
                <p:nvPr/>
              </p:nvSpPr>
              <p:spPr>
                <a:xfrm>
                  <a:off x="873674" y="2902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9" name="Google Shape;453;p34"/>
                <p:cNvSpPr/>
                <p:nvPr/>
              </p:nvSpPr>
              <p:spPr>
                <a:xfrm>
                  <a:off x="873674" y="3283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0" name="Google Shape;454;p34"/>
                <p:cNvSpPr/>
                <p:nvPr/>
              </p:nvSpPr>
              <p:spPr>
                <a:xfrm>
                  <a:off x="873674" y="3664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1" name="Google Shape;455;p34"/>
                <p:cNvSpPr/>
                <p:nvPr/>
              </p:nvSpPr>
              <p:spPr>
                <a:xfrm>
                  <a:off x="873674" y="4045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02" name="Google Shape;456;p34"/>
                <p:cNvSpPr/>
                <p:nvPr/>
              </p:nvSpPr>
              <p:spPr>
                <a:xfrm>
                  <a:off x="873674" y="1378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1" name="Google Shape;457;p34"/>
              <p:cNvGrpSpPr/>
              <p:nvPr/>
            </p:nvGrpSpPr>
            <p:grpSpPr>
              <a:xfrm>
                <a:off x="1167136" y="1543396"/>
                <a:ext cx="3685496" cy="2286079"/>
                <a:chOff x="1167136" y="1543396"/>
                <a:chExt cx="3685496" cy="2286079"/>
              </a:xfrm>
              <a:grpFill/>
            </p:grpSpPr>
            <p:sp>
              <p:nvSpPr>
                <p:cNvPr id="88" name="Google Shape;459;p34"/>
                <p:cNvSpPr/>
                <p:nvPr/>
              </p:nvSpPr>
              <p:spPr>
                <a:xfrm>
                  <a:off x="1167136" y="2305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0" name="Google Shape;461;p34"/>
                <p:cNvSpPr/>
                <p:nvPr/>
              </p:nvSpPr>
              <p:spPr>
                <a:xfrm>
                  <a:off x="1167136" y="3067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2" name="Google Shape;463;p34"/>
                <p:cNvSpPr/>
                <p:nvPr/>
              </p:nvSpPr>
              <p:spPr>
                <a:xfrm>
                  <a:off x="1167136" y="3829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94" name="Google Shape;465;p34"/>
                <p:cNvSpPr/>
                <p:nvPr/>
              </p:nvSpPr>
              <p:spPr>
                <a:xfrm>
                  <a:off x="1167136" y="1543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62" name="Google Shape;466;p34"/>
              <p:cNvGrpSpPr/>
              <p:nvPr/>
            </p:nvGrpSpPr>
            <p:grpSpPr>
              <a:xfrm>
                <a:off x="5518856" y="1412633"/>
                <a:ext cx="132113" cy="2416842"/>
                <a:chOff x="5518856" y="1412633"/>
                <a:chExt cx="132113" cy="2416842"/>
              </a:xfrm>
              <a:grpFill/>
            </p:grpSpPr>
            <p:sp>
              <p:nvSpPr>
                <p:cNvPr id="68" name="Google Shape;472;p34"/>
                <p:cNvSpPr/>
                <p:nvPr/>
              </p:nvSpPr>
              <p:spPr>
                <a:xfrm>
                  <a:off x="5518856" y="2174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74" name="Google Shape;478;p34"/>
                <p:cNvSpPr/>
                <p:nvPr/>
              </p:nvSpPr>
              <p:spPr>
                <a:xfrm>
                  <a:off x="5518856" y="2936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0" name="Google Shape;484;p34"/>
                <p:cNvSpPr/>
                <p:nvPr/>
              </p:nvSpPr>
              <p:spPr>
                <a:xfrm>
                  <a:off x="5518856" y="3698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86" name="Google Shape;490;p34"/>
                <p:cNvSpPr/>
                <p:nvPr/>
              </p:nvSpPr>
              <p:spPr>
                <a:xfrm>
                  <a:off x="5518856" y="1412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103" name="Google Shape;511;p34"/>
            <p:cNvSpPr txBox="1">
              <a:spLocks/>
            </p:cNvSpPr>
            <p:nvPr/>
          </p:nvSpPr>
          <p:spPr>
            <a:xfrm>
              <a:off x="570194" y="542279"/>
              <a:ext cx="5292025" cy="1567634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>
                  <a:solidFill>
                    <a:srgbClr val="FF000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«Мы умеем договариваться в коллективе» </a:t>
              </a:r>
              <a:endParaRPr lang="ru-RU" sz="2800" b="1" dirty="0">
                <a:solidFill>
                  <a:srgbClr val="FF0000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7CCEB377-782E-4188-9F2B-259D2841FF9A}"/>
                </a:ext>
              </a:extLst>
            </p:cNvPr>
            <p:cNvSpPr txBox="1"/>
            <p:nvPr/>
          </p:nvSpPr>
          <p:spPr>
            <a:xfrm>
              <a:off x="92161" y="2632613"/>
              <a:ext cx="6096000" cy="50295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  <a:spcAft>
                  <a:spcPts val="800"/>
                </a:spcAft>
              </a:pPr>
              <a:r>
                <a:rPr lang="ru-RU" sz="2000" b="1" i="1" dirty="0">
                  <a:solidFill>
                    <a:srgbClr val="009999"/>
                  </a:solidFill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Занятие 1: </a:t>
              </a:r>
              <a:r>
                <a:rPr lang="ru-RU" sz="2000" i="1" dirty="0">
                  <a:solidFill>
                    <a:srgbClr val="009999"/>
                  </a:solidFill>
                  <a:effectLst/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</a:t>
              </a:r>
              <a:r>
                <a:rPr lang="ru-RU" sz="2000" i="1" dirty="0">
                  <a:solidFill>
                    <a:srgbClr val="009999"/>
                  </a:solidFill>
                  <a:latin typeface="+mn-lt"/>
                </a:rPr>
                <a:t>Я хочу стать твоим другом</a:t>
              </a:r>
              <a:r>
                <a:rPr lang="ru-RU" sz="2000" i="1" dirty="0">
                  <a:solidFill>
                    <a:srgbClr val="009999"/>
                  </a:solidFill>
                  <a:effectLst/>
                  <a:latin typeface="+mn-lt"/>
                  <a:ea typeface="Calibri" panose="020F0502020204030204" pitchFamily="34" charset="0"/>
                  <a:cs typeface="Times New Roman" panose="02020603050405020304" pitchFamily="18" charset="0"/>
                </a:rPr>
                <a:t>»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3A9BC32-C6C9-4302-B6B1-1ACC72A8DEAC}"/>
                </a:ext>
              </a:extLst>
            </p:cNvPr>
            <p:cNvSpPr txBox="1"/>
            <p:nvPr/>
          </p:nvSpPr>
          <p:spPr>
            <a:xfrm>
              <a:off x="461207" y="3440685"/>
              <a:ext cx="5256584" cy="96462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ru-RU" sz="2000" b="1" i="1" dirty="0">
                  <a:solidFill>
                    <a:srgbClr val="00B050"/>
                  </a:solidFill>
                  <a:effectLst/>
                  <a:latin typeface="+mn-lt"/>
                  <a:ea typeface="Times New Roman" panose="02020603050405020304" pitchFamily="18" charset="0"/>
                </a:rPr>
                <a:t>Занятие 2: </a:t>
              </a:r>
              <a:r>
                <a:rPr lang="ru-RU" sz="2000" i="1" dirty="0">
                  <a:solidFill>
                    <a:srgbClr val="00B050"/>
                  </a:solidFill>
                  <a:effectLst/>
                  <a:latin typeface="+mn-lt"/>
                  <a:ea typeface="Times New Roman" panose="02020603050405020304" pitchFamily="18" charset="0"/>
                </a:rPr>
                <a:t>«</a:t>
              </a:r>
              <a:r>
                <a:rPr lang="ru-RU" sz="2000" i="1" dirty="0">
                  <a:solidFill>
                    <a:srgbClr val="00B050"/>
                  </a:solidFill>
                  <a:latin typeface="+mn-lt"/>
                </a:rPr>
                <a:t>Помоги восстановить последовательность</a:t>
              </a:r>
              <a:r>
                <a:rPr lang="ru-RU" sz="2000" i="1" dirty="0">
                  <a:solidFill>
                    <a:srgbClr val="00B050"/>
                  </a:solidFill>
                  <a:effectLst/>
                  <a:latin typeface="+mn-lt"/>
                  <a:ea typeface="Times New Roman" panose="02020603050405020304" pitchFamily="18" charset="0"/>
                </a:rPr>
                <a:t>»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D5215E8-9929-4C76-95C3-F6523805C496}"/>
                </a:ext>
              </a:extLst>
            </p:cNvPr>
            <p:cNvSpPr txBox="1"/>
            <p:nvPr/>
          </p:nvSpPr>
          <p:spPr>
            <a:xfrm>
              <a:off x="92161" y="4582649"/>
              <a:ext cx="609600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</a:pPr>
              <a:r>
                <a:rPr lang="ru-RU" sz="2000" b="1" i="1" dirty="0">
                  <a:solidFill>
                    <a:srgbClr val="FF3300"/>
                  </a:solidFill>
                  <a:effectLst/>
                  <a:latin typeface="+mn-lt"/>
                  <a:ea typeface="Times New Roman" panose="02020603050405020304" pitchFamily="18" charset="0"/>
                </a:rPr>
                <a:t>Занятие 3: </a:t>
              </a:r>
              <a:r>
                <a:rPr lang="ru-RU" sz="2000" i="1" dirty="0">
                  <a:solidFill>
                    <a:srgbClr val="FF3300"/>
                  </a:solidFill>
                  <a:effectLst/>
                  <a:latin typeface="+mn-lt"/>
                  <a:ea typeface="Times New Roman" panose="02020603050405020304" pitchFamily="18" charset="0"/>
                </a:rPr>
                <a:t>«</a:t>
              </a:r>
              <a:r>
                <a:rPr lang="ru-RU" sz="2000" i="1" dirty="0">
                  <a:solidFill>
                    <a:srgbClr val="FF3300"/>
                  </a:solidFill>
                  <a:latin typeface="+mn-lt"/>
                </a:rPr>
                <a:t>Поймай ошибку!</a:t>
              </a:r>
              <a:r>
                <a:rPr lang="ru-RU" sz="2000" i="1" dirty="0">
                  <a:solidFill>
                    <a:srgbClr val="FF3300"/>
                  </a:solidFill>
                  <a:effectLst/>
                  <a:latin typeface="+mn-lt"/>
                  <a:ea typeface="Times New Roman" panose="02020603050405020304" pitchFamily="18" charset="0"/>
                </a:rPr>
                <a:t>»</a:t>
              </a:r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5714753" y="431168"/>
              <a:ext cx="646331" cy="132343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8000" dirty="0">
                  <a:solidFill>
                    <a:srgbClr val="FF0000"/>
                  </a:solidFill>
                  <a:latin typeface="Comic Sans MS" panose="030F0702030302020204" pitchFamily="66" charset="0"/>
                </a:rPr>
                <a:t>1</a:t>
              </a:r>
              <a:endParaRPr lang="ru-RU" sz="16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8" name="Группа 7"/>
          <p:cNvGrpSpPr/>
          <p:nvPr/>
        </p:nvGrpSpPr>
        <p:grpSpPr>
          <a:xfrm rot="840113">
            <a:off x="8792857" y="431100"/>
            <a:ext cx="2553660" cy="2368408"/>
            <a:chOff x="8682006" y="618987"/>
            <a:chExt cx="2225100" cy="2154116"/>
          </a:xfrm>
        </p:grpSpPr>
        <p:sp>
          <p:nvSpPr>
            <p:cNvPr id="120" name="Google Shape;514;p34"/>
            <p:cNvSpPr/>
            <p:nvPr/>
          </p:nvSpPr>
          <p:spPr>
            <a:xfrm>
              <a:off x="8682006" y="618987"/>
              <a:ext cx="2225100" cy="438300"/>
            </a:xfrm>
            <a:prstGeom prst="rect">
              <a:avLst/>
            </a:prstGeom>
            <a:solidFill>
              <a:srgbClr val="CC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dk2"/>
                  </a:solidFill>
                  <a:latin typeface="Comic Sans MS" panose="030F0702030302020204" pitchFamily="66" charset="0"/>
                  <a:ea typeface="Handlee"/>
                  <a:cs typeface="Handlee"/>
                  <a:sym typeface="Handlee"/>
                </a:rPr>
                <a:t>Месяц</a:t>
              </a:r>
              <a:endParaRPr sz="2400" b="1" dirty="0">
                <a:solidFill>
                  <a:schemeClr val="dk2"/>
                </a:solidFill>
                <a:latin typeface="Comic Sans MS" panose="030F0702030302020204" pitchFamily="66" charset="0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8682006" y="1186013"/>
              <a:ext cx="2225100" cy="158709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200" dirty="0">
                  <a:solidFill>
                    <a:srgbClr val="FF0000"/>
                  </a:solidFill>
                </a:rPr>
                <a:t>Сентябрь</a:t>
              </a:r>
            </a:p>
          </p:txBody>
        </p:sp>
      </p:grp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26" r="6894"/>
          <a:stretch/>
        </p:blipFill>
        <p:spPr>
          <a:xfrm>
            <a:off x="5945082" y="2632613"/>
            <a:ext cx="6248498" cy="42748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891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487263" y="211631"/>
            <a:ext cx="6507896" cy="5976664"/>
            <a:chOff x="5487263" y="211631"/>
            <a:chExt cx="6507896" cy="5976664"/>
          </a:xfrm>
        </p:grpSpPr>
        <p:grpSp>
          <p:nvGrpSpPr>
            <p:cNvPr id="8" name="Google Shape;446;p34"/>
            <p:cNvGrpSpPr/>
            <p:nvPr/>
          </p:nvGrpSpPr>
          <p:grpSpPr>
            <a:xfrm>
              <a:off x="5730463" y="211631"/>
              <a:ext cx="6264696" cy="5976664"/>
              <a:chOff x="517354" y="-538125"/>
              <a:chExt cx="5567100" cy="5143500"/>
            </a:xfrm>
            <a:solidFill>
              <a:srgbClr val="FFFFFF"/>
            </a:solidFill>
          </p:grpSpPr>
          <p:sp>
            <p:nvSpPr>
              <p:cNvPr id="10" name="Google Shape;447;p34"/>
              <p:cNvSpPr/>
              <p:nvPr/>
            </p:nvSpPr>
            <p:spPr>
              <a:xfrm>
                <a:off x="517354" y="-538125"/>
                <a:ext cx="5567100" cy="5143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11" name="Google Shape;448;p34"/>
              <p:cNvGrpSpPr/>
              <p:nvPr/>
            </p:nvGrpSpPr>
            <p:grpSpPr>
              <a:xfrm>
                <a:off x="873674" y="1378075"/>
                <a:ext cx="165399" cy="2832399"/>
                <a:chOff x="873674" y="1378075"/>
                <a:chExt cx="165399" cy="2832399"/>
              </a:xfrm>
              <a:grpFill/>
            </p:grpSpPr>
            <p:sp>
              <p:nvSpPr>
                <p:cNvPr id="22" name="Google Shape;449;p34"/>
                <p:cNvSpPr/>
                <p:nvPr/>
              </p:nvSpPr>
              <p:spPr>
                <a:xfrm>
                  <a:off x="873674" y="1759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3" name="Google Shape;450;p34"/>
                <p:cNvSpPr/>
                <p:nvPr/>
              </p:nvSpPr>
              <p:spPr>
                <a:xfrm>
                  <a:off x="873674" y="2140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4" name="Google Shape;451;p34"/>
                <p:cNvSpPr/>
                <p:nvPr/>
              </p:nvSpPr>
              <p:spPr>
                <a:xfrm>
                  <a:off x="873674" y="2521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5" name="Google Shape;452;p34"/>
                <p:cNvSpPr/>
                <p:nvPr/>
              </p:nvSpPr>
              <p:spPr>
                <a:xfrm>
                  <a:off x="873674" y="2902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6" name="Google Shape;453;p34"/>
                <p:cNvSpPr/>
                <p:nvPr/>
              </p:nvSpPr>
              <p:spPr>
                <a:xfrm>
                  <a:off x="873674" y="3283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7" name="Google Shape;454;p34"/>
                <p:cNvSpPr/>
                <p:nvPr/>
              </p:nvSpPr>
              <p:spPr>
                <a:xfrm>
                  <a:off x="873674" y="3664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8" name="Google Shape;455;p34"/>
                <p:cNvSpPr/>
                <p:nvPr/>
              </p:nvSpPr>
              <p:spPr>
                <a:xfrm>
                  <a:off x="873674" y="4045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9" name="Google Shape;456;p34"/>
                <p:cNvSpPr/>
                <p:nvPr/>
              </p:nvSpPr>
              <p:spPr>
                <a:xfrm>
                  <a:off x="873674" y="1378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2" name="Google Shape;457;p34"/>
              <p:cNvGrpSpPr/>
              <p:nvPr/>
            </p:nvGrpSpPr>
            <p:grpSpPr>
              <a:xfrm>
                <a:off x="1167136" y="1543396"/>
                <a:ext cx="3685496" cy="2286079"/>
                <a:chOff x="1167136" y="1543396"/>
                <a:chExt cx="3685496" cy="2286079"/>
              </a:xfrm>
              <a:grpFill/>
            </p:grpSpPr>
            <p:sp>
              <p:nvSpPr>
                <p:cNvPr id="18" name="Google Shape;459;p34"/>
                <p:cNvSpPr/>
                <p:nvPr/>
              </p:nvSpPr>
              <p:spPr>
                <a:xfrm>
                  <a:off x="1167136" y="2305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9" name="Google Shape;461;p34"/>
                <p:cNvSpPr/>
                <p:nvPr/>
              </p:nvSpPr>
              <p:spPr>
                <a:xfrm>
                  <a:off x="1167136" y="3067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0" name="Google Shape;463;p34"/>
                <p:cNvSpPr/>
                <p:nvPr/>
              </p:nvSpPr>
              <p:spPr>
                <a:xfrm>
                  <a:off x="1167136" y="3829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21" name="Google Shape;465;p34"/>
                <p:cNvSpPr/>
                <p:nvPr/>
              </p:nvSpPr>
              <p:spPr>
                <a:xfrm>
                  <a:off x="1167136" y="1543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13" name="Google Shape;466;p34"/>
              <p:cNvGrpSpPr/>
              <p:nvPr/>
            </p:nvGrpSpPr>
            <p:grpSpPr>
              <a:xfrm>
                <a:off x="5518856" y="1412633"/>
                <a:ext cx="132113" cy="2416842"/>
                <a:chOff x="5518856" y="1412633"/>
                <a:chExt cx="132113" cy="2416842"/>
              </a:xfrm>
              <a:grpFill/>
            </p:grpSpPr>
            <p:sp>
              <p:nvSpPr>
                <p:cNvPr id="14" name="Google Shape;472;p34"/>
                <p:cNvSpPr/>
                <p:nvPr/>
              </p:nvSpPr>
              <p:spPr>
                <a:xfrm>
                  <a:off x="5518856" y="2174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5" name="Google Shape;478;p34"/>
                <p:cNvSpPr/>
                <p:nvPr/>
              </p:nvSpPr>
              <p:spPr>
                <a:xfrm>
                  <a:off x="5518856" y="2936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6" name="Google Shape;484;p34"/>
                <p:cNvSpPr/>
                <p:nvPr/>
              </p:nvSpPr>
              <p:spPr>
                <a:xfrm>
                  <a:off x="5518856" y="3698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17" name="Google Shape;490;p34"/>
                <p:cNvSpPr/>
                <p:nvPr/>
              </p:nvSpPr>
              <p:spPr>
                <a:xfrm>
                  <a:off x="5518856" y="1412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30" name="Google Shape;511;p34"/>
            <p:cNvSpPr txBox="1">
              <a:spLocks/>
            </p:cNvSpPr>
            <p:nvPr/>
          </p:nvSpPr>
          <p:spPr>
            <a:xfrm>
              <a:off x="5965297" y="661093"/>
              <a:ext cx="4643684" cy="1609892"/>
            </a:xfrm>
            <a:prstGeom prst="rect">
              <a:avLst/>
            </a:prstGeom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>
                  <a:solidFill>
                    <a:srgbClr val="FFC00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«Мы умеем слушать собеседника»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7CCEB377-782E-4188-9F2B-259D2841FF9A}"/>
                </a:ext>
              </a:extLst>
            </p:cNvPr>
            <p:cNvSpPr txBox="1"/>
            <p:nvPr/>
          </p:nvSpPr>
          <p:spPr>
            <a:xfrm>
              <a:off x="5487263" y="2655604"/>
              <a:ext cx="6507895" cy="5850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  <a:spcAft>
                  <a:spcPts val="800"/>
                </a:spcAft>
              </a:pPr>
              <a:r>
                <a:rPr lang="ru-RU" sz="2400" b="1" i="1" dirty="0">
                  <a:solidFill>
                    <a:srgbClr val="92D05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Занятие 4: </a:t>
              </a:r>
              <a:r>
                <a:rPr lang="ru-RU" sz="2400" i="1" dirty="0">
                  <a:solidFill>
                    <a:srgbClr val="92D05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«Радио «Сотрудничество»»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3A9BC32-C6C9-4302-B6B1-1ACC72A8DEAC}"/>
                </a:ext>
              </a:extLst>
            </p:cNvPr>
            <p:cNvSpPr txBox="1"/>
            <p:nvPr/>
          </p:nvSpPr>
          <p:spPr>
            <a:xfrm>
              <a:off x="5487265" y="3663287"/>
              <a:ext cx="6095999" cy="5850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</a:pPr>
              <a:r>
                <a:rPr lang="ru-RU" sz="2400" b="1" i="1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Занятие 5: </a:t>
              </a:r>
              <a:r>
                <a:rPr lang="ru-RU" sz="2400" i="1" dirty="0">
                  <a:solidFill>
                    <a:schemeClr val="accent5">
                      <a:lumMod val="75000"/>
                    </a:schemeClr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«Цепочка дружбы»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D5215E8-9929-4C76-95C3-F6523805C496}"/>
                </a:ext>
              </a:extLst>
            </p:cNvPr>
            <p:cNvSpPr txBox="1"/>
            <p:nvPr/>
          </p:nvSpPr>
          <p:spPr>
            <a:xfrm>
              <a:off x="5563310" y="4528512"/>
              <a:ext cx="6096000" cy="5850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</a:pPr>
              <a:r>
                <a:rPr lang="ru-RU" sz="2400" b="1" i="1" dirty="0">
                  <a:solidFill>
                    <a:srgbClr val="7030A0"/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Занятие 6: </a:t>
              </a:r>
              <a:r>
                <a:rPr lang="ru-RU" sz="2400" i="1" dirty="0">
                  <a:solidFill>
                    <a:srgbClr val="7030A0"/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«Согласиться и ждать» </a:t>
              </a: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10488489" y="596726"/>
              <a:ext cx="1350254" cy="14773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9000" dirty="0">
                  <a:solidFill>
                    <a:srgbClr val="FFC000"/>
                  </a:solidFill>
                  <a:latin typeface="Comic Sans MS" panose="030F0702030302020204" pitchFamily="66" charset="0"/>
                </a:rPr>
                <a:t>2</a:t>
              </a:r>
              <a:endParaRPr lang="ru-RU" sz="9000" dirty="0">
                <a:solidFill>
                  <a:srgbClr val="FFC000"/>
                </a:solidFill>
              </a:endParaRPr>
            </a:p>
          </p:txBody>
        </p:sp>
      </p:grpSp>
      <p:grpSp>
        <p:nvGrpSpPr>
          <p:cNvPr id="34" name="Группа 33"/>
          <p:cNvGrpSpPr/>
          <p:nvPr/>
        </p:nvGrpSpPr>
        <p:grpSpPr>
          <a:xfrm rot="20556427">
            <a:off x="513635" y="367958"/>
            <a:ext cx="2673414" cy="2527621"/>
            <a:chOff x="8682005" y="618987"/>
            <a:chExt cx="2225101" cy="2154116"/>
          </a:xfrm>
        </p:grpSpPr>
        <p:sp>
          <p:nvSpPr>
            <p:cNvPr id="35" name="Google Shape;514;p34"/>
            <p:cNvSpPr/>
            <p:nvPr/>
          </p:nvSpPr>
          <p:spPr>
            <a:xfrm>
              <a:off x="8682006" y="618987"/>
              <a:ext cx="2225100" cy="438300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dk2"/>
                  </a:solidFill>
                  <a:latin typeface="Comic Sans MS" panose="030F0702030302020204" pitchFamily="66" charset="0"/>
                  <a:ea typeface="Handlee"/>
                  <a:cs typeface="Handlee"/>
                  <a:sym typeface="Handlee"/>
                </a:rPr>
                <a:t>Месяц</a:t>
              </a:r>
              <a:endParaRPr sz="2400" b="1" dirty="0">
                <a:solidFill>
                  <a:schemeClr val="dk2"/>
                </a:solidFill>
                <a:latin typeface="Comic Sans MS" panose="030F0702030302020204" pitchFamily="66" charset="0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8682005" y="1186013"/>
              <a:ext cx="2225100" cy="158709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500" dirty="0">
                  <a:solidFill>
                    <a:srgbClr val="FFC000"/>
                  </a:solidFill>
                </a:rPr>
                <a:t>Октябрь</a:t>
              </a:r>
            </a:p>
          </p:txBody>
        </p:sp>
      </p:grp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48366" y="2630325"/>
            <a:ext cx="6610033" cy="413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85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/>
          <p:cNvGrpSpPr/>
          <p:nvPr/>
        </p:nvGrpSpPr>
        <p:grpSpPr>
          <a:xfrm>
            <a:off x="-26707" y="2168453"/>
            <a:ext cx="6507895" cy="5976664"/>
            <a:chOff x="5487264" y="211631"/>
            <a:chExt cx="6507895" cy="5976664"/>
          </a:xfrm>
        </p:grpSpPr>
        <p:grpSp>
          <p:nvGrpSpPr>
            <p:cNvPr id="38" name="Google Shape;446;p34"/>
            <p:cNvGrpSpPr/>
            <p:nvPr/>
          </p:nvGrpSpPr>
          <p:grpSpPr>
            <a:xfrm>
              <a:off x="5730463" y="211631"/>
              <a:ext cx="6264696" cy="5976664"/>
              <a:chOff x="517354" y="-538125"/>
              <a:chExt cx="5567100" cy="5143500"/>
            </a:xfrm>
            <a:solidFill>
              <a:srgbClr val="FFFFFF"/>
            </a:solidFill>
          </p:grpSpPr>
          <p:sp>
            <p:nvSpPr>
              <p:cNvPr id="44" name="Google Shape;447;p34"/>
              <p:cNvSpPr/>
              <p:nvPr/>
            </p:nvSpPr>
            <p:spPr>
              <a:xfrm>
                <a:off x="517354" y="-538125"/>
                <a:ext cx="5567100" cy="5143500"/>
              </a:xfrm>
              <a:prstGeom prst="rect">
                <a:avLst/>
              </a:prstGeom>
              <a:grpFill/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grpSp>
            <p:nvGrpSpPr>
              <p:cNvPr id="45" name="Google Shape;448;p34"/>
              <p:cNvGrpSpPr/>
              <p:nvPr/>
            </p:nvGrpSpPr>
            <p:grpSpPr>
              <a:xfrm>
                <a:off x="873674" y="1378075"/>
                <a:ext cx="165399" cy="2832399"/>
                <a:chOff x="873674" y="1378075"/>
                <a:chExt cx="165399" cy="2832399"/>
              </a:xfrm>
              <a:grpFill/>
            </p:grpSpPr>
            <p:sp>
              <p:nvSpPr>
                <p:cNvPr id="56" name="Google Shape;449;p34"/>
                <p:cNvSpPr/>
                <p:nvPr/>
              </p:nvSpPr>
              <p:spPr>
                <a:xfrm>
                  <a:off x="873674" y="1759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7" name="Google Shape;450;p34"/>
                <p:cNvSpPr/>
                <p:nvPr/>
              </p:nvSpPr>
              <p:spPr>
                <a:xfrm>
                  <a:off x="873674" y="2140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8" name="Google Shape;451;p34"/>
                <p:cNvSpPr/>
                <p:nvPr/>
              </p:nvSpPr>
              <p:spPr>
                <a:xfrm>
                  <a:off x="873674" y="2521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9" name="Google Shape;452;p34"/>
                <p:cNvSpPr/>
                <p:nvPr/>
              </p:nvSpPr>
              <p:spPr>
                <a:xfrm>
                  <a:off x="873674" y="2902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0" name="Google Shape;453;p34"/>
                <p:cNvSpPr/>
                <p:nvPr/>
              </p:nvSpPr>
              <p:spPr>
                <a:xfrm>
                  <a:off x="873674" y="3283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1" name="Google Shape;454;p34"/>
                <p:cNvSpPr/>
                <p:nvPr/>
              </p:nvSpPr>
              <p:spPr>
                <a:xfrm>
                  <a:off x="873674" y="3664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2" name="Google Shape;455;p34"/>
                <p:cNvSpPr/>
                <p:nvPr/>
              </p:nvSpPr>
              <p:spPr>
                <a:xfrm>
                  <a:off x="873674" y="4045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63" name="Google Shape;456;p34"/>
                <p:cNvSpPr/>
                <p:nvPr/>
              </p:nvSpPr>
              <p:spPr>
                <a:xfrm>
                  <a:off x="873674" y="1378075"/>
                  <a:ext cx="165399" cy="16539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82" h="2082" extrusionOk="0">
                      <a:moveTo>
                        <a:pt x="1" y="0"/>
                      </a:moveTo>
                      <a:lnTo>
                        <a:pt x="1" y="2081"/>
                      </a:lnTo>
                      <a:lnTo>
                        <a:pt x="2081" y="2081"/>
                      </a:lnTo>
                      <a:lnTo>
                        <a:pt x="208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6" name="Google Shape;457;p34"/>
              <p:cNvGrpSpPr/>
              <p:nvPr/>
            </p:nvGrpSpPr>
            <p:grpSpPr>
              <a:xfrm>
                <a:off x="1167136" y="1543396"/>
                <a:ext cx="3685496" cy="1524079"/>
                <a:chOff x="1167136" y="1543396"/>
                <a:chExt cx="3685496" cy="1524079"/>
              </a:xfrm>
              <a:grpFill/>
            </p:grpSpPr>
            <p:sp>
              <p:nvSpPr>
                <p:cNvPr id="52" name="Google Shape;459;p34"/>
                <p:cNvSpPr/>
                <p:nvPr/>
              </p:nvSpPr>
              <p:spPr>
                <a:xfrm>
                  <a:off x="1167136" y="2305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3" name="Google Shape;461;p34"/>
                <p:cNvSpPr/>
                <p:nvPr/>
              </p:nvSpPr>
              <p:spPr>
                <a:xfrm>
                  <a:off x="1167136" y="3067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5" name="Google Shape;465;p34"/>
                <p:cNvSpPr/>
                <p:nvPr/>
              </p:nvSpPr>
              <p:spPr>
                <a:xfrm>
                  <a:off x="1167136" y="1543396"/>
                  <a:ext cx="3685496" cy="7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6392" h="1" fill="none" extrusionOk="0">
                      <a:moveTo>
                        <a:pt x="0" y="0"/>
                      </a:moveTo>
                      <a:lnTo>
                        <a:pt x="46391" y="0"/>
                      </a:lnTo>
                    </a:path>
                  </a:pathLst>
                </a:custGeom>
                <a:grpFill/>
                <a:ln w="9525" cap="flat" cmpd="sng">
                  <a:solidFill>
                    <a:schemeClr val="lt2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grpSp>
            <p:nvGrpSpPr>
              <p:cNvPr id="47" name="Google Shape;466;p34"/>
              <p:cNvGrpSpPr/>
              <p:nvPr/>
            </p:nvGrpSpPr>
            <p:grpSpPr>
              <a:xfrm>
                <a:off x="5518856" y="1412633"/>
                <a:ext cx="132113" cy="1654842"/>
                <a:chOff x="5518856" y="1412633"/>
                <a:chExt cx="132113" cy="1654842"/>
              </a:xfrm>
              <a:grpFill/>
            </p:grpSpPr>
            <p:sp>
              <p:nvSpPr>
                <p:cNvPr id="48" name="Google Shape;472;p34"/>
                <p:cNvSpPr/>
                <p:nvPr/>
              </p:nvSpPr>
              <p:spPr>
                <a:xfrm>
                  <a:off x="5518856" y="2174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49" name="Google Shape;478;p34"/>
                <p:cNvSpPr/>
                <p:nvPr/>
              </p:nvSpPr>
              <p:spPr>
                <a:xfrm>
                  <a:off x="5518856" y="2936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sp>
              <p:nvSpPr>
                <p:cNvPr id="51" name="Google Shape;490;p34"/>
                <p:cNvSpPr/>
                <p:nvPr/>
              </p:nvSpPr>
              <p:spPr>
                <a:xfrm>
                  <a:off x="5518856" y="1412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CCEB377-782E-4188-9F2B-259D2841FF9A}"/>
                </a:ext>
              </a:extLst>
            </p:cNvPr>
            <p:cNvSpPr txBox="1"/>
            <p:nvPr/>
          </p:nvSpPr>
          <p:spPr>
            <a:xfrm>
              <a:off x="5487264" y="2655604"/>
              <a:ext cx="6096000" cy="6001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  <a:spcAft>
                  <a:spcPts val="800"/>
                </a:spcAft>
              </a:pPr>
              <a:r>
                <a:rPr lang="ru-RU" sz="2200" b="1" i="1" dirty="0">
                  <a:solidFill>
                    <a:srgbClr val="00B05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Занятие 7: </a:t>
              </a:r>
              <a:r>
                <a:rPr lang="ru-RU" sz="2200" i="1" dirty="0">
                  <a:solidFill>
                    <a:srgbClr val="00B05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«Собери целое из частей» 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3A9BC32-C6C9-4302-B6B1-1ACC72A8DEAC}"/>
                </a:ext>
              </a:extLst>
            </p:cNvPr>
            <p:cNvSpPr txBox="1"/>
            <p:nvPr/>
          </p:nvSpPr>
          <p:spPr>
            <a:xfrm>
              <a:off x="5487265" y="3663287"/>
              <a:ext cx="6095999" cy="5440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indent="449580">
                <a:lnSpc>
                  <a:spcPct val="150000"/>
                </a:lnSpc>
              </a:pPr>
              <a:r>
                <a:rPr lang="ru-RU" sz="2200" b="1" i="1" dirty="0">
                  <a:solidFill>
                    <a:srgbClr val="F87C7F"/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Занятие 8: </a:t>
              </a:r>
              <a:r>
                <a:rPr lang="ru-RU" sz="2200" i="1" dirty="0">
                  <a:solidFill>
                    <a:srgbClr val="F87C7F"/>
                  </a:solidFill>
                  <a:latin typeface="Comic Sans MS" panose="030F0702030302020204" pitchFamily="66" charset="0"/>
                  <a:ea typeface="Times New Roman" panose="02020603050405020304" pitchFamily="18" charset="0"/>
                </a:rPr>
                <a:t>«Дружное строительство»</a:t>
              </a:r>
            </a:p>
          </p:txBody>
        </p:sp>
        <p:sp>
          <p:nvSpPr>
            <p:cNvPr id="39" name="Google Shape;511;p34"/>
            <p:cNvSpPr txBox="1">
              <a:spLocks/>
            </p:cNvSpPr>
            <p:nvPr/>
          </p:nvSpPr>
          <p:spPr>
            <a:xfrm>
              <a:off x="6059145" y="412832"/>
              <a:ext cx="4643684" cy="1736808"/>
            </a:xfrm>
            <a:prstGeom prst="rect">
              <a:avLst/>
            </a:prstGeom>
            <a:noFill/>
          </p:spPr>
          <p:txBody>
            <a:bodyPr spcFirstLastPara="1" wrap="square" lIns="91425" tIns="91425" rIns="91425" bIns="91425" anchor="b" anchorCtr="0">
              <a:no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ru-RU" sz="3600" b="1" dirty="0">
                  <a:solidFill>
                    <a:srgbClr val="00B0F0"/>
                  </a:solidFill>
                  <a:latin typeface="Comic Sans MS" panose="030F0702030302020204" pitchFamily="66" charset="0"/>
                  <a:ea typeface="Calibri" panose="020F0502020204030204" pitchFamily="34" charset="0"/>
                  <a:cs typeface="Times New Roman" panose="02020603050405020304" pitchFamily="18" charset="0"/>
                </a:rPr>
                <a:t>«Мы умеем ставить общую цель» </a:t>
              </a:r>
            </a:p>
          </p:txBody>
        </p:sp>
      </p:grpSp>
      <p:grpSp>
        <p:nvGrpSpPr>
          <p:cNvPr id="64" name="Группа 63"/>
          <p:cNvGrpSpPr/>
          <p:nvPr/>
        </p:nvGrpSpPr>
        <p:grpSpPr>
          <a:xfrm rot="843495">
            <a:off x="6000434" y="3835449"/>
            <a:ext cx="2225100" cy="2154117"/>
            <a:chOff x="8682006" y="618987"/>
            <a:chExt cx="2225100" cy="2154117"/>
          </a:xfrm>
        </p:grpSpPr>
        <p:sp>
          <p:nvSpPr>
            <p:cNvPr id="65" name="Google Shape;514;p34"/>
            <p:cNvSpPr/>
            <p:nvPr/>
          </p:nvSpPr>
          <p:spPr>
            <a:xfrm>
              <a:off x="8682006" y="618987"/>
              <a:ext cx="2225100" cy="438300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dk2"/>
                  </a:solidFill>
                  <a:latin typeface="Comic Sans MS" panose="030F0702030302020204" pitchFamily="66" charset="0"/>
                  <a:ea typeface="Handlee"/>
                  <a:cs typeface="Handlee"/>
                  <a:sym typeface="Handlee"/>
                </a:rPr>
                <a:t>Месяц</a:t>
              </a:r>
              <a:endParaRPr sz="2400" b="1" dirty="0">
                <a:solidFill>
                  <a:schemeClr val="dk2"/>
                </a:solidFill>
                <a:latin typeface="Comic Sans MS" panose="030F0702030302020204" pitchFamily="66" charset="0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6" name="Прямоугольник 65"/>
            <p:cNvSpPr/>
            <p:nvPr/>
          </p:nvSpPr>
          <p:spPr>
            <a:xfrm>
              <a:off x="8682006" y="1186014"/>
              <a:ext cx="2225100" cy="158709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300" dirty="0">
                  <a:solidFill>
                    <a:srgbClr val="00B0F0"/>
                  </a:solidFill>
                </a:rPr>
                <a:t>Ноябрь</a:t>
              </a: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5513330" y="2201169"/>
            <a:ext cx="811441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8000" dirty="0">
                <a:solidFill>
                  <a:srgbClr val="00B0F0"/>
                </a:solidFill>
                <a:latin typeface="Comic Sans MS" panose="030F0702030302020204" pitchFamily="66" charset="0"/>
              </a:rPr>
              <a:t>3</a:t>
            </a:r>
            <a:endParaRPr lang="ru-RU" sz="1600" dirty="0">
              <a:solidFill>
                <a:srgbClr val="00B0F0"/>
              </a:solidFill>
            </a:endParaRPr>
          </a:p>
        </p:txBody>
      </p:sp>
      <p:pic>
        <p:nvPicPr>
          <p:cNvPr id="69" name="Рисунок 68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508" y="186280"/>
            <a:ext cx="5695892" cy="236285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2208"/>
          <a:stretch/>
        </p:blipFill>
        <p:spPr>
          <a:xfrm>
            <a:off x="6591270" y="130968"/>
            <a:ext cx="4319430" cy="386053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9876"/>
          <a:stretch/>
        </p:blipFill>
        <p:spPr>
          <a:xfrm>
            <a:off x="7473208" y="2759917"/>
            <a:ext cx="4701085" cy="4155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20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"/>
          <p:cNvGrpSpPr/>
          <p:nvPr/>
        </p:nvGrpSpPr>
        <p:grpSpPr>
          <a:xfrm>
            <a:off x="5735960" y="2564904"/>
            <a:ext cx="6802613" cy="7776864"/>
            <a:chOff x="5763135" y="3369381"/>
            <a:chExt cx="6802613" cy="7776864"/>
          </a:xfrm>
        </p:grpSpPr>
        <p:grpSp>
          <p:nvGrpSpPr>
            <p:cNvPr id="35" name="Группа 34"/>
            <p:cNvGrpSpPr/>
            <p:nvPr/>
          </p:nvGrpSpPr>
          <p:grpSpPr>
            <a:xfrm>
              <a:off x="5763135" y="3369381"/>
              <a:ext cx="6802613" cy="7776864"/>
              <a:chOff x="5730463" y="211631"/>
              <a:chExt cx="6802613" cy="6879398"/>
            </a:xfrm>
          </p:grpSpPr>
          <p:grpSp>
            <p:nvGrpSpPr>
              <p:cNvPr id="36" name="Google Shape;446;p34"/>
              <p:cNvGrpSpPr/>
              <p:nvPr/>
            </p:nvGrpSpPr>
            <p:grpSpPr>
              <a:xfrm>
                <a:off x="5730463" y="211631"/>
                <a:ext cx="6264696" cy="6879398"/>
                <a:chOff x="517354" y="-538125"/>
                <a:chExt cx="5567100" cy="5920390"/>
              </a:xfrm>
              <a:solidFill>
                <a:srgbClr val="FFFFFF"/>
              </a:solidFill>
            </p:grpSpPr>
            <p:sp>
              <p:nvSpPr>
                <p:cNvPr id="42" name="Google Shape;447;p34"/>
                <p:cNvSpPr/>
                <p:nvPr/>
              </p:nvSpPr>
              <p:spPr>
                <a:xfrm>
                  <a:off x="517354" y="-538125"/>
                  <a:ext cx="5567100" cy="5920390"/>
                </a:xfrm>
                <a:prstGeom prst="rect">
                  <a:avLst/>
                </a:prstGeom>
                <a:grpFill/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  <p:grpSp>
              <p:nvGrpSpPr>
                <p:cNvPr id="43" name="Google Shape;448;p34"/>
                <p:cNvGrpSpPr/>
                <p:nvPr/>
              </p:nvGrpSpPr>
              <p:grpSpPr>
                <a:xfrm>
                  <a:off x="873674" y="1378075"/>
                  <a:ext cx="165399" cy="2832399"/>
                  <a:chOff x="873674" y="1378075"/>
                  <a:chExt cx="165399" cy="2832399"/>
                </a:xfrm>
                <a:grpFill/>
              </p:grpSpPr>
              <p:sp>
                <p:nvSpPr>
                  <p:cNvPr id="54" name="Google Shape;449;p34"/>
                  <p:cNvSpPr/>
                  <p:nvPr/>
                </p:nvSpPr>
                <p:spPr>
                  <a:xfrm>
                    <a:off x="873674" y="1759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5" name="Google Shape;450;p34"/>
                  <p:cNvSpPr/>
                  <p:nvPr/>
                </p:nvSpPr>
                <p:spPr>
                  <a:xfrm>
                    <a:off x="873674" y="2140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6" name="Google Shape;451;p34"/>
                  <p:cNvSpPr/>
                  <p:nvPr/>
                </p:nvSpPr>
                <p:spPr>
                  <a:xfrm>
                    <a:off x="873674" y="2521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7" name="Google Shape;452;p34"/>
                  <p:cNvSpPr/>
                  <p:nvPr/>
                </p:nvSpPr>
                <p:spPr>
                  <a:xfrm>
                    <a:off x="873674" y="2902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8" name="Google Shape;453;p34"/>
                  <p:cNvSpPr/>
                  <p:nvPr/>
                </p:nvSpPr>
                <p:spPr>
                  <a:xfrm>
                    <a:off x="873674" y="3283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9" name="Google Shape;454;p34"/>
                  <p:cNvSpPr/>
                  <p:nvPr/>
                </p:nvSpPr>
                <p:spPr>
                  <a:xfrm>
                    <a:off x="873674" y="3664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0" name="Google Shape;455;p34"/>
                  <p:cNvSpPr/>
                  <p:nvPr/>
                </p:nvSpPr>
                <p:spPr>
                  <a:xfrm>
                    <a:off x="873674" y="4045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61" name="Google Shape;456;p34"/>
                  <p:cNvSpPr/>
                  <p:nvPr/>
                </p:nvSpPr>
                <p:spPr>
                  <a:xfrm>
                    <a:off x="873674" y="1378075"/>
                    <a:ext cx="165399" cy="16539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2082" h="2082" extrusionOk="0">
                        <a:moveTo>
                          <a:pt x="1" y="0"/>
                        </a:moveTo>
                        <a:lnTo>
                          <a:pt x="1" y="2081"/>
                        </a:lnTo>
                        <a:lnTo>
                          <a:pt x="2081" y="2081"/>
                        </a:lnTo>
                        <a:lnTo>
                          <a:pt x="2081" y="0"/>
                        </a:lnTo>
                        <a:close/>
                      </a:path>
                    </a:pathLst>
                  </a:custGeom>
                  <a:grpFill/>
                  <a:ln>
                    <a:noFill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grpSp>
              <p:nvGrpSpPr>
                <p:cNvPr id="44" name="Google Shape;457;p34"/>
                <p:cNvGrpSpPr/>
                <p:nvPr/>
              </p:nvGrpSpPr>
              <p:grpSpPr>
                <a:xfrm>
                  <a:off x="1167136" y="1543396"/>
                  <a:ext cx="3685496" cy="762079"/>
                  <a:chOff x="1167136" y="1543396"/>
                  <a:chExt cx="3685496" cy="762079"/>
                </a:xfrm>
                <a:grpFill/>
              </p:grpSpPr>
              <p:sp>
                <p:nvSpPr>
                  <p:cNvPr id="50" name="Google Shape;459;p34"/>
                  <p:cNvSpPr/>
                  <p:nvPr/>
                </p:nvSpPr>
                <p:spPr>
                  <a:xfrm>
                    <a:off x="1167136" y="2305396"/>
                    <a:ext cx="3685496" cy="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392" h="1" fill="none" extrusionOk="0">
                        <a:moveTo>
                          <a:pt x="0" y="0"/>
                        </a:moveTo>
                        <a:lnTo>
                          <a:pt x="46391" y="0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chemeClr val="lt2"/>
                    </a:solidFill>
                    <a:prstDash val="solid"/>
                    <a:miter lim="1613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  <p:sp>
                <p:nvSpPr>
                  <p:cNvPr id="53" name="Google Shape;465;p34"/>
                  <p:cNvSpPr/>
                  <p:nvPr/>
                </p:nvSpPr>
                <p:spPr>
                  <a:xfrm>
                    <a:off x="1167136" y="1543396"/>
                    <a:ext cx="3685496" cy="79"/>
                  </a:xfrm>
                  <a:custGeom>
                    <a:avLst/>
                    <a:gdLst/>
                    <a:ahLst/>
                    <a:cxnLst/>
                    <a:rect l="l" t="t" r="r" b="b"/>
                    <a:pathLst>
                      <a:path w="46392" h="1" fill="none" extrusionOk="0">
                        <a:moveTo>
                          <a:pt x="0" y="0"/>
                        </a:moveTo>
                        <a:lnTo>
                          <a:pt x="46391" y="0"/>
                        </a:lnTo>
                      </a:path>
                    </a:pathLst>
                  </a:custGeom>
                  <a:grpFill/>
                  <a:ln w="9525" cap="flat" cmpd="sng">
                    <a:solidFill>
                      <a:schemeClr val="lt2"/>
                    </a:solidFill>
                    <a:prstDash val="solid"/>
                    <a:miter lim="16130"/>
                    <a:headEnd type="none" w="sm" len="sm"/>
                    <a:tailEnd type="none" w="sm" len="sm"/>
                  </a:ln>
                </p:spPr>
                <p:txBody>
                  <a:bodyPr spcFirstLastPara="1" wrap="square" lIns="91425" tIns="91425" rIns="91425" bIns="91425" anchor="ctr" anchorCtr="0">
                    <a:noAutofit/>
                  </a:bodyPr>
                  <a:lstStyle/>
                  <a:p>
                    <a:pPr marL="0" lvl="0" indent="0" algn="l" rtl="0">
                      <a:spcBef>
                        <a:spcPts val="0"/>
                      </a:spcBef>
                      <a:spcAft>
                        <a:spcPts val="0"/>
                      </a:spcAft>
                      <a:buNone/>
                    </a:pPr>
                    <a:endParaRPr/>
                  </a:p>
                </p:txBody>
              </p:sp>
            </p:grpSp>
            <p:sp>
              <p:nvSpPr>
                <p:cNvPr id="49" name="Google Shape;490;p34"/>
                <p:cNvSpPr/>
                <p:nvPr/>
              </p:nvSpPr>
              <p:spPr>
                <a:xfrm>
                  <a:off x="5518856" y="1412633"/>
                  <a:ext cx="132113" cy="1308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63" h="1647" fill="none" extrusionOk="0">
                      <a:moveTo>
                        <a:pt x="1662" y="824"/>
                      </a:moveTo>
                      <a:cubicBezTo>
                        <a:pt x="1662" y="1275"/>
                        <a:pt x="1291" y="1646"/>
                        <a:pt x="824" y="1646"/>
                      </a:cubicBezTo>
                      <a:cubicBezTo>
                        <a:pt x="372" y="1646"/>
                        <a:pt x="1" y="1275"/>
                        <a:pt x="1" y="824"/>
                      </a:cubicBezTo>
                      <a:cubicBezTo>
                        <a:pt x="1" y="372"/>
                        <a:pt x="372" y="1"/>
                        <a:pt x="824" y="1"/>
                      </a:cubicBezTo>
                      <a:cubicBezTo>
                        <a:pt x="1291" y="1"/>
                        <a:pt x="1662" y="372"/>
                        <a:pt x="1662" y="824"/>
                      </a:cubicBezTo>
                      <a:close/>
                    </a:path>
                  </a:pathLst>
                </a:custGeom>
                <a:grpFill/>
                <a:ln w="9525" cap="flat" cmpd="sng">
                  <a:solidFill>
                    <a:srgbClr val="434343"/>
                  </a:solidFill>
                  <a:prstDash val="solid"/>
                  <a:miter lim="16130"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/>
                </a:p>
              </p:txBody>
            </p:sp>
          </p:grpSp>
          <p:sp>
            <p:nvSpPr>
              <p:cNvPr id="37" name="Google Shape;511;p34"/>
              <p:cNvSpPr txBox="1">
                <a:spLocks/>
              </p:cNvSpPr>
              <p:nvPr/>
            </p:nvSpPr>
            <p:spPr>
              <a:xfrm>
                <a:off x="6312344" y="1880914"/>
                <a:ext cx="4643684" cy="4632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b" anchorCtr="0">
                <a:no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/>
                <a:r>
                  <a:rPr lang="ru-RU" sz="3600" b="1" dirty="0">
                    <a:solidFill>
                      <a:srgbClr val="92D050"/>
                    </a:solidFill>
                    <a:latin typeface="Comic Sans MS" panose="030F0702030302020204" pitchFamily="66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«Мы сможем получить конечный результат» </a:t>
                </a: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7CCEB377-782E-4188-9F2B-259D2841FF9A}"/>
                  </a:ext>
                </a:extLst>
              </p:cNvPr>
              <p:cNvSpPr txBox="1"/>
              <p:nvPr/>
            </p:nvSpPr>
            <p:spPr>
              <a:xfrm>
                <a:off x="5874479" y="2463523"/>
                <a:ext cx="6658597" cy="109839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indent="449580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ru-RU" sz="2400" b="1" i="1" dirty="0">
                    <a:solidFill>
                      <a:srgbClr val="FF0000"/>
                    </a:solidFill>
                    <a:latin typeface="Comic Sans MS" panose="030F0702030302020204" pitchFamily="66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Занятие 9-10: </a:t>
                </a:r>
                <a:r>
                  <a:rPr lang="ru-RU" sz="2400" i="1" dirty="0">
                    <a:solidFill>
                      <a:srgbClr val="FF0000"/>
                    </a:solidFill>
                    <a:latin typeface="Comic Sans MS" panose="030F0702030302020204" pitchFamily="66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Проект </a:t>
                </a:r>
              </a:p>
              <a:p>
                <a:pPr indent="449580">
                  <a:lnSpc>
                    <a:spcPct val="150000"/>
                  </a:lnSpc>
                  <a:spcAft>
                    <a:spcPts val="800"/>
                  </a:spcAft>
                </a:pPr>
                <a:r>
                  <a:rPr lang="ru-RU" sz="2400" i="1" dirty="0">
                    <a:solidFill>
                      <a:srgbClr val="FF0000"/>
                    </a:solidFill>
                    <a:latin typeface="Comic Sans MS" panose="030F0702030302020204" pitchFamily="66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«Удивительные животные зоопарка» </a:t>
                </a:r>
              </a:p>
            </p:txBody>
          </p:sp>
        </p:grpSp>
        <p:sp>
          <p:nvSpPr>
            <p:cNvPr id="4" name="TextBox 3"/>
            <p:cNvSpPr txBox="1"/>
            <p:nvPr/>
          </p:nvSpPr>
          <p:spPr>
            <a:xfrm>
              <a:off x="11059973" y="3954484"/>
              <a:ext cx="811441" cy="132343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0" dirty="0">
                  <a:solidFill>
                    <a:srgbClr val="92D050"/>
                  </a:solidFill>
                  <a:latin typeface="Comic Sans MS" panose="030F0702030302020204" pitchFamily="66" charset="0"/>
                </a:rPr>
                <a:t>4</a:t>
              </a:r>
              <a:endParaRPr lang="ru-RU" sz="8000" dirty="0">
                <a:solidFill>
                  <a:srgbClr val="92D050"/>
                </a:solidFill>
                <a:latin typeface="Comic Sans MS" panose="030F0702030302020204" pitchFamily="66" charset="0"/>
              </a:endParaRPr>
            </a:p>
          </p:txBody>
        </p:sp>
      </p:grpSp>
      <p:grpSp>
        <p:nvGrpSpPr>
          <p:cNvPr id="62" name="Группа 61"/>
          <p:cNvGrpSpPr/>
          <p:nvPr/>
        </p:nvGrpSpPr>
        <p:grpSpPr>
          <a:xfrm rot="820502">
            <a:off x="9082734" y="351328"/>
            <a:ext cx="2486912" cy="2154116"/>
            <a:chOff x="8682006" y="618987"/>
            <a:chExt cx="2225100" cy="2154116"/>
          </a:xfrm>
        </p:grpSpPr>
        <p:sp>
          <p:nvSpPr>
            <p:cNvPr id="63" name="Google Shape;514;p34"/>
            <p:cNvSpPr/>
            <p:nvPr/>
          </p:nvSpPr>
          <p:spPr>
            <a:xfrm>
              <a:off x="8682006" y="618987"/>
              <a:ext cx="2225100" cy="438300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ru-RU" sz="2400" b="1" dirty="0">
                  <a:solidFill>
                    <a:schemeClr val="dk2"/>
                  </a:solidFill>
                  <a:latin typeface="Comic Sans MS" panose="030F0702030302020204" pitchFamily="66" charset="0"/>
                  <a:ea typeface="Handlee"/>
                  <a:cs typeface="Handlee"/>
                  <a:sym typeface="Handlee"/>
                </a:rPr>
                <a:t>Месяц</a:t>
              </a:r>
              <a:endParaRPr sz="2400" b="1" dirty="0">
                <a:solidFill>
                  <a:schemeClr val="dk2"/>
                </a:solidFill>
                <a:latin typeface="Comic Sans MS" panose="030F0702030302020204" pitchFamily="66" charset="0"/>
                <a:ea typeface="Handlee"/>
                <a:cs typeface="Handlee"/>
                <a:sym typeface="Handlee"/>
              </a:endParaRPr>
            </a:p>
          </p:txBody>
        </p:sp>
        <p:sp>
          <p:nvSpPr>
            <p:cNvPr id="64" name="Прямоугольник 63"/>
            <p:cNvSpPr/>
            <p:nvPr/>
          </p:nvSpPr>
          <p:spPr>
            <a:xfrm>
              <a:off x="8682006" y="1186013"/>
              <a:ext cx="2225100" cy="1587090"/>
            </a:xfrm>
            <a:prstGeom prst="rect">
              <a:avLst/>
            </a:prstGeom>
            <a:solidFill>
              <a:srgbClr val="FFFFFF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4300" dirty="0">
                  <a:solidFill>
                    <a:srgbClr val="92D050"/>
                  </a:solidFill>
                </a:rPr>
                <a:t>Декабрь</a:t>
              </a:r>
            </a:p>
          </p:txBody>
        </p:sp>
      </p:grpSp>
      <p:pic>
        <p:nvPicPr>
          <p:cNvPr id="1026" name="Picture 2" descr="https://sun9-5.userapi.com/impg/pzEya-w65zXWxz1VKBo_uL-EoDyRt8oSHxvwCg/-8Yc3yfVwdI.jpg?size=1280x993&amp;quality=96&amp;sign=9f9a429ed7ebdbf4a0979d3eb7ea3ce7&amp;type=album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03512" y="4725144"/>
            <a:ext cx="4257541" cy="21491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Picture background">
            <a:extLst>
              <a:ext uri="{FF2B5EF4-FFF2-40B4-BE49-F238E27FC236}">
                <a16:creationId xmlns:a16="http://schemas.microsoft.com/office/drawing/2014/main" id="{6A38647A-0CA2-F467-8893-29F6E0F7A2F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1107" y="192351"/>
            <a:ext cx="3764661" cy="28913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Picture background">
            <a:extLst>
              <a:ext uri="{FF2B5EF4-FFF2-40B4-BE49-F238E27FC236}">
                <a16:creationId xmlns:a16="http://schemas.microsoft.com/office/drawing/2014/main" id="{DF9A5EF7-B5DD-E12F-AEFC-6001D993259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024" y="2391187"/>
            <a:ext cx="4400756" cy="2402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Picture background">
            <a:extLst>
              <a:ext uri="{FF2B5EF4-FFF2-40B4-BE49-F238E27FC236}">
                <a16:creationId xmlns:a16="http://schemas.microsoft.com/office/drawing/2014/main" id="{2F9C0AC0-7488-95E8-1E1A-2BC8F100F2F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19336" y="100754"/>
            <a:ext cx="4177742" cy="2544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80848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7343800" y="5187598"/>
            <a:ext cx="4848200" cy="1569660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 algn="ctr"/>
            <a:r>
              <a:rPr lang="ru-RU" sz="2400" dirty="0"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Развитие навыков сотрудничества </a:t>
            </a:r>
            <a:r>
              <a:rPr lang="ru-RU" sz="2400" dirty="0"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младших школьников во внеурочной деятельности.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3B430DDE-DF81-4B14-8566-2A2E39C441D7}"/>
              </a:ext>
            </a:extLst>
          </p:cNvPr>
          <p:cNvSpPr/>
          <p:nvPr/>
        </p:nvSpPr>
        <p:spPr>
          <a:xfrm>
            <a:off x="5029320" y="120342"/>
            <a:ext cx="2186817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b="1" dirty="0">
                <a:solidFill>
                  <a:srgbClr val="CC0066"/>
                </a:solidFill>
                <a:latin typeface="Comic Sans MS" panose="030F0702030302020204" pitchFamily="66" charset="0"/>
              </a:rPr>
              <a:t>ВЫВОД</a:t>
            </a:r>
          </a:p>
        </p:txBody>
      </p:sp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6490BFEC-DCBF-43D4-BF27-B5DCDD4A43E9}"/>
              </a:ext>
            </a:extLst>
          </p:cNvPr>
          <p:cNvCxnSpPr>
            <a:cxnSpLocks/>
          </p:cNvCxnSpPr>
          <p:nvPr/>
        </p:nvCxnSpPr>
        <p:spPr>
          <a:xfrm>
            <a:off x="2506704" y="853907"/>
            <a:ext cx="6957541" cy="0"/>
          </a:xfrm>
          <a:prstGeom prst="line">
            <a:avLst/>
          </a:prstGeom>
          <a:ln>
            <a:solidFill>
              <a:srgbClr val="E37B9C"/>
            </a:solidFill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12" name="Прямоугольник 11"/>
          <p:cNvSpPr/>
          <p:nvPr/>
        </p:nvSpPr>
        <p:spPr>
          <a:xfrm>
            <a:off x="269394" y="1122386"/>
            <a:ext cx="5575522" cy="1077218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3200" dirty="0">
                <a:solidFill>
                  <a:srgbClr val="92D05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Применение </a:t>
            </a:r>
            <a:r>
              <a:rPr lang="ru-RU" sz="3200" dirty="0"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кооперативного обучения </a:t>
            </a:r>
            <a:endParaRPr lang="ru-RU" sz="1800" dirty="0">
              <a:solidFill>
                <a:srgbClr val="0070C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</a:effectLst>
              <a:latin typeface="Comic Sans MS" panose="030F0702030302020204" pitchFamily="66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69423" y="3006506"/>
            <a:ext cx="4416051" cy="1938992"/>
          </a:xfrm>
          <a:prstGeom prst="rect">
            <a:avLst/>
          </a:prstGeom>
          <a:solidFill>
            <a:srgbClr val="FFFFFF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lvl="0"/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Положительное влияние на </a:t>
            </a:r>
            <a:r>
              <a:rPr lang="ru-RU" sz="2400" dirty="0">
                <a:solidFill>
                  <a:srgbClr val="0070C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развитие навыков сотрудничества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</a:effectLst>
                <a:latin typeface="Comic Sans MS" panose="030F0702030302020204" pitchFamily="66" charset="0"/>
                <a:cs typeface="Times New Roman" panose="02020603050405020304" pitchFamily="18" charset="0"/>
              </a:rPr>
              <a:t>младших школьников во внеурочной деятельности. </a:t>
            </a:r>
          </a:p>
        </p:txBody>
      </p:sp>
      <p:sp>
        <p:nvSpPr>
          <p:cNvPr id="17" name="Дуга 16"/>
          <p:cNvSpPr/>
          <p:nvPr/>
        </p:nvSpPr>
        <p:spPr>
          <a:xfrm>
            <a:off x="2506704" y="404664"/>
            <a:ext cx="3261045" cy="3665791"/>
          </a:xfrm>
          <a:prstGeom prst="arc">
            <a:avLst>
              <a:gd name="adj1" fmla="val 14234635"/>
              <a:gd name="adj2" fmla="val 1381150"/>
            </a:avLst>
          </a:prstGeom>
          <a:ln w="57150" cap="flat" cmpd="sng" algn="ctr">
            <a:solidFill>
              <a:srgbClr val="A38FC4"/>
            </a:solidFill>
            <a:prstDash val="dash"/>
            <a:round/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Дуга 19"/>
          <p:cNvSpPr/>
          <p:nvPr/>
        </p:nvSpPr>
        <p:spPr>
          <a:xfrm rot="5246116" flipV="1">
            <a:off x="4746161" y="1231777"/>
            <a:ext cx="4213255" cy="4870233"/>
          </a:xfrm>
          <a:prstGeom prst="arc">
            <a:avLst>
              <a:gd name="adj1" fmla="val 17741741"/>
              <a:gd name="adj2" fmla="val 1381150"/>
            </a:avLst>
          </a:prstGeom>
          <a:ln w="57150" cap="flat" cmpd="sng" algn="ctr">
            <a:solidFill>
              <a:srgbClr val="F19EB5"/>
            </a:solidFill>
            <a:prstDash val="dash"/>
            <a:round/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Дуга 20"/>
          <p:cNvSpPr/>
          <p:nvPr/>
        </p:nvSpPr>
        <p:spPr>
          <a:xfrm rot="6056725" flipV="1">
            <a:off x="2046024" y="-322653"/>
            <a:ext cx="5221067" cy="8439511"/>
          </a:xfrm>
          <a:prstGeom prst="arc">
            <a:avLst>
              <a:gd name="adj1" fmla="val 15411444"/>
              <a:gd name="adj2" fmla="val 3895574"/>
            </a:avLst>
          </a:prstGeom>
          <a:ln w="57150" cap="flat" cmpd="sng" algn="ctr">
            <a:solidFill>
              <a:srgbClr val="11AEAD"/>
            </a:solidFill>
            <a:prstDash val="dash"/>
            <a:round/>
            <a:headEnd type="none" w="med" len="med"/>
            <a:tailEnd type="arrow" w="med" len="med"/>
          </a:ln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5474" y="-108642"/>
            <a:ext cx="6389710" cy="52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53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17" grpId="0" animBg="1"/>
      <p:bldP spid="20" grpId="0" animBg="1"/>
      <p:bldP spid="2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TextBox 2"/>
          <p:cNvSpPr txBox="1"/>
          <p:nvPr/>
        </p:nvSpPr>
        <p:spPr>
          <a:xfrm>
            <a:off x="1199456" y="332656"/>
            <a:ext cx="1029714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0" dirty="0">
                <a:solidFill>
                  <a:srgbClr val="CC0066"/>
                </a:solidFill>
                <a:latin typeface="Comic Sans MS" pitchFamily="66" charset="0"/>
              </a:rPr>
              <a:t>Спасибо за внимание!</a:t>
            </a:r>
          </a:p>
        </p:txBody>
      </p:sp>
      <p:pic>
        <p:nvPicPr>
          <p:cNvPr id="2097159" name="Рисунок 9" descr="Рисунок1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1003" y="1423901"/>
            <a:ext cx="6669994" cy="517177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andelion Thesis by Slidesgo">
  <a:themeElements>
    <a:clrScheme name="Simple Light">
      <a:dk1>
        <a:srgbClr val="343B47"/>
      </a:dk1>
      <a:lt1>
        <a:srgbClr val="FCE0D6"/>
      </a:lt1>
      <a:dk2>
        <a:srgbClr val="253038"/>
      </a:dk2>
      <a:lt2>
        <a:srgbClr val="FFFFFF"/>
      </a:lt2>
      <a:accent1>
        <a:srgbClr val="E47644"/>
      </a:accent1>
      <a:accent2>
        <a:srgbClr val="C1DACD"/>
      </a:accent2>
      <a:accent3>
        <a:srgbClr val="556774"/>
      </a:accent3>
      <a:accent4>
        <a:srgbClr val="C1DACD"/>
      </a:accent4>
      <a:accent5>
        <a:srgbClr val="E47644"/>
      </a:accent5>
      <a:accent6>
        <a:srgbClr val="EFB2B2"/>
      </a:accent6>
      <a:hlink>
        <a:srgbClr val="253038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ity Lesson Plan by Slidesgo">
  <a:themeElements>
    <a:clrScheme name="Другая 3">
      <a:dk1>
        <a:srgbClr val="F2F2F2"/>
      </a:dk1>
      <a:lt1>
        <a:srgbClr val="F4BCBA"/>
      </a:lt1>
      <a:dk2>
        <a:srgbClr val="FCF5EB"/>
      </a:dk2>
      <a:lt2>
        <a:srgbClr val="D9D9D9"/>
      </a:lt2>
      <a:accent1>
        <a:srgbClr val="FBE5E4"/>
      </a:accent1>
      <a:accent2>
        <a:srgbClr val="FCF5EB"/>
      </a:accent2>
      <a:accent3>
        <a:srgbClr val="F0CE9D"/>
      </a:accent3>
      <a:accent4>
        <a:srgbClr val="F1C5B7"/>
      </a:accent4>
      <a:accent5>
        <a:srgbClr val="FFD1B6"/>
      </a:accent5>
      <a:accent6>
        <a:srgbClr val="DDDDDD"/>
      </a:accent6>
      <a:hlink>
        <a:srgbClr val="595959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B7B7B7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2_Slidesgo Final Pages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1_Trity Lesson Plan by Slidesgo">
  <a:themeElements>
    <a:clrScheme name="Simple Light">
      <a:dk1>
        <a:srgbClr val="000000"/>
      </a:dk1>
      <a:lt1>
        <a:srgbClr val="FFFFFF"/>
      </a:lt1>
      <a:dk2>
        <a:srgbClr val="666666"/>
      </a:dk2>
      <a:lt2>
        <a:srgbClr val="D9D9D9"/>
      </a:lt2>
      <a:accent1>
        <a:srgbClr val="EB7E7C"/>
      </a:accent1>
      <a:accent2>
        <a:srgbClr val="B3C4B9"/>
      </a:accent2>
      <a:accent3>
        <a:srgbClr val="E7AE5D"/>
      </a:accent3>
      <a:accent4>
        <a:srgbClr val="828D87"/>
      </a:accent4>
      <a:accent5>
        <a:srgbClr val="E89F88"/>
      </a:accent5>
      <a:accent6>
        <a:srgbClr val="FFD1B6"/>
      </a:accent6>
      <a:hlink>
        <a:srgbClr val="595959"/>
      </a:hlink>
      <a:folHlink>
        <a:srgbClr val="0097A7"/>
      </a:folHlink>
    </a:clrScheme>
    <a:fontScheme name="Стандартная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Тема Office">
  <a:themeElements>
    <a:clrScheme name="Другая 2">
      <a:dk1>
        <a:srgbClr val="F2F2F2"/>
      </a:dk1>
      <a:lt1>
        <a:srgbClr val="F4BCBA"/>
      </a:lt1>
      <a:dk2>
        <a:srgbClr val="FCF5EB"/>
      </a:dk2>
      <a:lt2>
        <a:srgbClr val="D9D9D9"/>
      </a:lt2>
      <a:accent1>
        <a:srgbClr val="FBE5E4"/>
      </a:accent1>
      <a:accent2>
        <a:srgbClr val="B4BAB7"/>
      </a:accent2>
      <a:accent3>
        <a:srgbClr val="F0CE9D"/>
      </a:accent3>
      <a:accent4>
        <a:srgbClr val="F1C5B7"/>
      </a:accent4>
      <a:accent5>
        <a:srgbClr val="FFD1B6"/>
      </a:accent5>
      <a:accent6>
        <a:srgbClr val="DDDDDD"/>
      </a:accent6>
      <a:hlink>
        <a:srgbClr val="595959"/>
      </a:hlink>
      <a:folHlink>
        <a:srgbClr val="0097A7"/>
      </a:folHlink>
    </a:clrScheme>
    <a:fontScheme name="Другая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Dandelion Thesis by Slidesgo</Template>
  <TotalTime>1426</TotalTime>
  <Words>794</Words>
  <Application>Microsoft Office PowerPoint</Application>
  <PresentationFormat>Широкоэкранный</PresentationFormat>
  <Paragraphs>133</Paragraphs>
  <Slides>18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15</vt:i4>
      </vt:variant>
      <vt:variant>
        <vt:lpstr>Тема</vt:lpstr>
      </vt:variant>
      <vt:variant>
        <vt:i4>7</vt:i4>
      </vt:variant>
      <vt:variant>
        <vt:lpstr>Заголовки слайдов</vt:lpstr>
      </vt:variant>
      <vt:variant>
        <vt:i4>18</vt:i4>
      </vt:variant>
    </vt:vector>
  </HeadingPairs>
  <TitlesOfParts>
    <vt:vector size="40" baseType="lpstr">
      <vt:lpstr>Arial</vt:lpstr>
      <vt:lpstr>Baloo 2</vt:lpstr>
      <vt:lpstr>Calibri</vt:lpstr>
      <vt:lpstr>Catamaran</vt:lpstr>
      <vt:lpstr>Comic Sans MS</vt:lpstr>
      <vt:lpstr>Handlee</vt:lpstr>
      <vt:lpstr>Montserrat</vt:lpstr>
      <vt:lpstr>Proxima Nova</vt:lpstr>
      <vt:lpstr>Proxima Nova Semibold</vt:lpstr>
      <vt:lpstr>Questrial</vt:lpstr>
      <vt:lpstr>Raleway</vt:lpstr>
      <vt:lpstr>Roboto Condensed</vt:lpstr>
      <vt:lpstr>Rozha One</vt:lpstr>
      <vt:lpstr>Spartan</vt:lpstr>
      <vt:lpstr>Wingdings</vt:lpstr>
      <vt:lpstr>Dandelion Thesis by Slidesgo</vt:lpstr>
      <vt:lpstr>Slidesgo Final Pages</vt:lpstr>
      <vt:lpstr>Trity Lesson Plan by Slidesgo</vt:lpstr>
      <vt:lpstr>1_Slidesgo Final Pages</vt:lpstr>
      <vt:lpstr>2_Slidesgo Final Pages</vt:lpstr>
      <vt:lpstr>1_Trity Lesson Plan by Slidesgo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Екатерина Чимутова</cp:lastModifiedBy>
  <cp:revision>181</cp:revision>
  <dcterms:created xsi:type="dcterms:W3CDTF">2021-03-07T07:28:28Z</dcterms:created>
  <dcterms:modified xsi:type="dcterms:W3CDTF">2026-08-06T12:29:08Z</dcterms:modified>
</cp:coreProperties>
</file>