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3" r:id="rId2"/>
    <p:sldId id="284" r:id="rId3"/>
    <p:sldId id="256" r:id="rId4"/>
    <p:sldId id="257" r:id="rId5"/>
    <p:sldId id="262" r:id="rId6"/>
    <p:sldId id="258" r:id="rId7"/>
    <p:sldId id="259" r:id="rId8"/>
    <p:sldId id="260" r:id="rId9"/>
    <p:sldId id="263" r:id="rId10"/>
    <p:sldId id="261" r:id="rId11"/>
    <p:sldId id="264" r:id="rId12"/>
    <p:sldId id="265" r:id="rId13"/>
    <p:sldId id="268" r:id="rId14"/>
    <p:sldId id="270" r:id="rId15"/>
    <p:sldId id="282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12" Type="http://schemas.openxmlformats.org/officeDocument/2006/relationships/image" Target="../media/image2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22.jpeg"/><Relationship Id="rId9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rofessional\Desktop\1644841604_33-krot-info-p-neitralnii-svetlii-fon-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7972452" cy="5665261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Конспект занятия </a:t>
            </a:r>
          </a:p>
          <a:p>
            <a:pPr algn="ctr">
              <a:buNone/>
            </a:pPr>
            <a:r>
              <a:rPr lang="ru-RU" sz="4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обучению грамоте</a:t>
            </a:r>
          </a:p>
          <a:p>
            <a:pPr algn="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buNone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Подготовила:</a:t>
            </a:r>
          </a:p>
          <a:p>
            <a:pPr algn="r">
              <a:buNone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Морозова Ольга Андреевна</a:t>
            </a:r>
          </a:p>
          <a:p>
            <a:pPr algn="r">
              <a:buNone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ЦППМСП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Енакиево</a:t>
            </a:r>
          </a:p>
          <a:p>
            <a:pPr algn="r">
              <a:buNone/>
            </a:pPr>
            <a:r>
              <a:rPr lang="ru-RU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– логопед</a:t>
            </a:r>
          </a:p>
          <a:p>
            <a:pPr algn="r">
              <a:buNone/>
            </a:pP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rofessional\Desktop\1644841604_33-krot-info-p-neitralnii-svetlii-fon-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58138" cy="5440378"/>
          </a:xfrm>
        </p:spPr>
        <p:txBody>
          <a:bodyPr>
            <a:normAutofit/>
          </a:bodyPr>
          <a:lstStyle/>
          <a:p>
            <a:r>
              <a:rPr lang="ru-RU" sz="4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«ДЕТСКАЯ ПРИРОДА </a:t>
            </a:r>
            <a:br>
              <a:rPr lang="ru-RU" sz="4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ТРЕБУЕТ НАГЛЯДНОСТИ»</a:t>
            </a:r>
            <a:br>
              <a:rPr lang="ru-RU" sz="4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К.Д. Ушинский</a:t>
            </a:r>
            <a:br>
              <a:rPr lang="ru-RU" sz="4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8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rofessional\Desktop\педагог года\1614558110_8-p-kartinki-masha-i-medved-na-belom-fone-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rofessional\Desktop\FcxgITlCIL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Professional\Desktop\yq_AL3dlVE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rofessional\Desktop\KlJEp3Oq7J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rofessional\Desktop\El9vMRU7z7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Двойные круглые скобки 8"/>
          <p:cNvSpPr/>
          <p:nvPr/>
        </p:nvSpPr>
        <p:spPr>
          <a:xfrm>
            <a:off x="2786050" y="3643314"/>
            <a:ext cx="928694" cy="842962"/>
          </a:xfrm>
          <a:prstGeom prst="bracketPair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2" name="Picture 4" descr="C:\Users\Professional\Desktop\педагог года\30-20220220_154213-1501x2048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2714620"/>
            <a:ext cx="2482439" cy="3387098"/>
          </a:xfrm>
          <a:prstGeom prst="rect">
            <a:avLst/>
          </a:prstGeom>
          <a:noFill/>
        </p:spPr>
      </p:pic>
      <p:pic>
        <p:nvPicPr>
          <p:cNvPr id="2053" name="Picture 5" descr="C:\Users\Professional\Desktop\педагог года\1696487630_gas-kvas-com-p-kartinki-medved-iz-mashi-i-medvedya-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28726" y="1357298"/>
            <a:ext cx="9310710" cy="523727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429388" y="1285860"/>
            <a:ext cx="150019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[М]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00298" y="214290"/>
            <a:ext cx="166904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[М']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C:\Users\Professional\Desktop\педагог года\1676083695_gas-kvas-com-p-rot-risunok-dlya-detei-raskraska-8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285728"/>
            <a:ext cx="7143768" cy="632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85918" y="214290"/>
            <a:ext cx="16259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[М]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214290"/>
            <a:ext cx="180530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[М']</a:t>
            </a: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785918" y="1357298"/>
            <a:ext cx="928694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право стрелка 7"/>
          <p:cNvSpPr/>
          <p:nvPr/>
        </p:nvSpPr>
        <p:spPr>
          <a:xfrm>
            <a:off x="6215074" y="1357298"/>
            <a:ext cx="857256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488" y="1357298"/>
            <a:ext cx="32799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согласные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2285992"/>
            <a:ext cx="1814509" cy="1771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4214818"/>
            <a:ext cx="2343145" cy="1347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Блок-схема: процесс 11"/>
          <p:cNvSpPr/>
          <p:nvPr/>
        </p:nvSpPr>
        <p:spPr>
          <a:xfrm>
            <a:off x="1714480" y="5500702"/>
            <a:ext cx="1214446" cy="121444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5500702"/>
            <a:ext cx="1214446" cy="107157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2786058"/>
            <a:ext cx="2166937" cy="2238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2857496"/>
            <a:ext cx="2192769" cy="206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Users\Professional\Desktop\педагог года\6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14" y="2514591"/>
            <a:ext cx="5541830" cy="4343409"/>
          </a:xfrm>
          <a:prstGeom prst="rect">
            <a:avLst/>
          </a:prstGeom>
          <a:noFill/>
        </p:spPr>
      </p:pic>
      <p:pic>
        <p:nvPicPr>
          <p:cNvPr id="6" name="Picture 5" descr="C:\Users\Professional\Desktop\педагог года\1696487630_gas-kvas-com-p-kartinki-medved-iz-mashi-i-medvedya-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8992" y="1643050"/>
            <a:ext cx="7167570" cy="4031758"/>
          </a:xfrm>
          <a:prstGeom prst="rect">
            <a:avLst/>
          </a:prstGeom>
          <a:noFill/>
        </p:spPr>
      </p:pic>
      <p:pic>
        <p:nvPicPr>
          <p:cNvPr id="5124" name="Picture 4" descr="C:\Users\Professional\Desktop\педагог года\phpdGBS3u_Nir-prirody-i-cheloveka2-klass_html_69c04813b42f426b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60" y="2857496"/>
            <a:ext cx="1268402" cy="889118"/>
          </a:xfrm>
          <a:prstGeom prst="rect">
            <a:avLst/>
          </a:prstGeom>
          <a:noFill/>
        </p:spPr>
      </p:pic>
      <p:pic>
        <p:nvPicPr>
          <p:cNvPr id="5125" name="Picture 5" descr="C:\Users\Professional\Desktop\педагог года\1614594256_45-p-yagodi-na-belom-fone-71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44" y="2285992"/>
            <a:ext cx="2640011" cy="1485454"/>
          </a:xfrm>
          <a:prstGeom prst="rect">
            <a:avLst/>
          </a:prstGeom>
          <a:noFill/>
        </p:spPr>
      </p:pic>
      <p:pic>
        <p:nvPicPr>
          <p:cNvPr id="5126" name="Picture 6" descr="C:\Users\Professional\Desktop\педагог года\083cb844ebf4252517f556b731a2ae6a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642918"/>
            <a:ext cx="1643074" cy="1518912"/>
          </a:xfrm>
          <a:prstGeom prst="rect">
            <a:avLst/>
          </a:prstGeom>
          <a:noFill/>
        </p:spPr>
      </p:pic>
      <p:pic>
        <p:nvPicPr>
          <p:cNvPr id="5127" name="Picture 7" descr="C:\Users\Professional\Desktop\педагог года\poppy_flower_blossom_bloom_23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214290"/>
            <a:ext cx="1714512" cy="2498793"/>
          </a:xfrm>
          <a:prstGeom prst="rect">
            <a:avLst/>
          </a:prstGeom>
          <a:noFill/>
        </p:spPr>
      </p:pic>
      <p:pic>
        <p:nvPicPr>
          <p:cNvPr id="5128" name="Picture 8" descr="C:\Users\Professional\Desktop\педагог года\med-lozhka-derevyannaya-banochka-1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5712" y="1"/>
            <a:ext cx="2024867" cy="1785926"/>
          </a:xfrm>
          <a:prstGeom prst="rect">
            <a:avLst/>
          </a:prstGeom>
          <a:noFill/>
        </p:spPr>
      </p:pic>
      <p:pic>
        <p:nvPicPr>
          <p:cNvPr id="5129" name="Picture 9" descr="C:\Users\Professional\Desktop\педагог года\dom-kartinka-03.jp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1071546"/>
            <a:ext cx="1970271" cy="1428760"/>
          </a:xfrm>
          <a:prstGeom prst="rect">
            <a:avLst/>
          </a:prstGeom>
          <a:noFill/>
        </p:spPr>
      </p:pic>
      <p:pic>
        <p:nvPicPr>
          <p:cNvPr id="5130" name="Picture 10" descr="C:\Users\Professional\Desktop\педагог года\1681453932_sneg-top-p-kuzovok-kartinka-dlya-detei-instagram-11.jpg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88" y="4572008"/>
            <a:ext cx="2266503" cy="2071702"/>
          </a:xfrm>
          <a:prstGeom prst="rect">
            <a:avLst/>
          </a:prstGeom>
          <a:noFill/>
        </p:spPr>
      </p:pic>
      <p:pic>
        <p:nvPicPr>
          <p:cNvPr id="15" name="Picture 10" descr="C:\Users\Professional\Desktop\педагог года\1681453932_sneg-top-p-kuzovok-kartinka-dlya-detei-instagram-11.jpg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72008"/>
            <a:ext cx="2266503" cy="2071702"/>
          </a:xfrm>
          <a:prstGeom prst="rect">
            <a:avLst/>
          </a:prstGeom>
          <a:noFill/>
        </p:spPr>
      </p:pic>
      <p:sp>
        <p:nvSpPr>
          <p:cNvPr id="16" name="Блок-схема: процесс 15"/>
          <p:cNvSpPr/>
          <p:nvPr/>
        </p:nvSpPr>
        <p:spPr>
          <a:xfrm>
            <a:off x="714348" y="5929330"/>
            <a:ext cx="714380" cy="64294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215206" y="5929330"/>
            <a:ext cx="714380" cy="64294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9.89824E-7 C 0.29027 0.26711 0.58055 0.53423 0.68923 0.64154 C 0.79791 0.74884 0.65555 0.64385 0.65225 0.64362 C 0.64895 0.64339 0.65902 0.6413 0.66927 0.63945 " pathEditMode="relative" ptsTypes="aaaA">
                                      <p:cBhvr>
                                        <p:cTn id="18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92229E-6 L -0.26771 0.5666 " pathEditMode="relative" ptsTypes="AA">
                                      <p:cBhvr>
                                        <p:cTn id="22" dur="2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88889E-6 -1.3876E-6 L -0.20487 0.3358 " pathEditMode="relative" ptsTypes="AA">
                                      <p:cBhvr>
                                        <p:cTn id="26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014E-8 L 0.32292 0.39847 " pathEditMode="relative" ptsTypes="AA">
                                      <p:cBhvr>
                                        <p:cTn id="30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1397E-6 L -0.46458 0.74468 " pathEditMode="relative" ptsTypes="AA">
                                      <p:cBhvr>
                                        <p:cTn id="34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60777E-7 L -0.10243 0.73428 " pathEditMode="relative" ptsTypes="AA">
                                      <p:cBhvr>
                                        <p:cTn id="38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C:\Users\Professional\Desktop\AK6-UCOJe9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6" descr="C:\Users\Professional\Desktop\педагог года\083cb844ebf4252517f556b731a2ae6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2786058"/>
            <a:ext cx="1643074" cy="1518912"/>
          </a:xfrm>
          <a:prstGeom prst="rect">
            <a:avLst/>
          </a:prstGeom>
          <a:noFill/>
        </p:spPr>
      </p:pic>
      <p:pic>
        <p:nvPicPr>
          <p:cNvPr id="12" name="Picture 9" descr="C:\Users\Professional\Desktop\педагог года\dom-kartinka-03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16" y="357166"/>
            <a:ext cx="1970271" cy="1428760"/>
          </a:xfrm>
          <a:prstGeom prst="rect">
            <a:avLst/>
          </a:prstGeom>
          <a:noFill/>
        </p:spPr>
      </p:pic>
      <p:pic>
        <p:nvPicPr>
          <p:cNvPr id="13" name="Picture 7" descr="C:\Users\Professional\Desktop\педагог года\poppy_flower_blossom_bloom_23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57298"/>
            <a:ext cx="1714512" cy="2498793"/>
          </a:xfrm>
          <a:prstGeom prst="rect">
            <a:avLst/>
          </a:prstGeom>
          <a:noFill/>
        </p:spPr>
      </p:pic>
      <p:pic>
        <p:nvPicPr>
          <p:cNvPr id="14" name="Picture 8" descr="C:\Users\Professional\Desktop\педагог года\med-lozhka-derevyannaya-banochka-1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5918" y="428604"/>
            <a:ext cx="2024867" cy="1785926"/>
          </a:xfrm>
          <a:prstGeom prst="rect">
            <a:avLst/>
          </a:prstGeom>
          <a:noFill/>
        </p:spPr>
      </p:pic>
      <p:pic>
        <p:nvPicPr>
          <p:cNvPr id="15" name="Picture 4" descr="C:\Users\Professional\Desktop\педагог года\phpdGBS3u_Nir-prirody-i-cheloveka2-klass_html_69c04813b42f426b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4546" y="3000372"/>
            <a:ext cx="1268402" cy="889118"/>
          </a:xfrm>
          <a:prstGeom prst="rect">
            <a:avLst/>
          </a:prstGeom>
          <a:noFill/>
        </p:spPr>
      </p:pic>
      <p:pic>
        <p:nvPicPr>
          <p:cNvPr id="16" name="Picture 5" descr="C:\Users\Professional\Desktop\педагог года\1614594256_45-p-yagodi-na-belom-fone-71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6182" y="1357298"/>
            <a:ext cx="2640011" cy="1485454"/>
          </a:xfrm>
          <a:prstGeom prst="rect">
            <a:avLst/>
          </a:prstGeom>
          <a:noFill/>
        </p:spPr>
      </p:pic>
      <p:pic>
        <p:nvPicPr>
          <p:cNvPr id="5" name="Picture 10" descr="C:\Users\Professional\Desktop\педагог года\1681453932_sneg-top-p-kuzovok-kartinka-dlya-detei-instagram-11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4143380"/>
            <a:ext cx="2266503" cy="2071702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5572140"/>
            <a:ext cx="135312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0" descr="C:\Users\Professional\Desktop\педагог года\1681453932_sneg-top-p-kuzovok-kartinka-dlya-detei-instagram-11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54" y="3500438"/>
            <a:ext cx="2266503" cy="2071702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44" y="4857760"/>
            <a:ext cx="1500198" cy="37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0" descr="C:\Users\Professional\Desktop\педагог года\1681453932_sneg-top-p-kuzovok-kartinka-dlya-detei-instagram-11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3702" y="4214818"/>
            <a:ext cx="2266503" cy="2071702"/>
          </a:xfrm>
          <a:prstGeom prst="rect">
            <a:avLst/>
          </a:prstGeo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5572140"/>
            <a:ext cx="1593669" cy="420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008E-6 L 0.04722 0.43016 " pathEditMode="relative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65495E-6 L 0.14184 0.20976 " pathEditMode="relative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61425E-6 L 0.28351 0.50346 " pathEditMode="relative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9.46346E-6 L -0.67726 0.71345 " pathEditMode="relative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53284E-7 L -0.57483 0.30412 " pathEditMode="relative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1.16559E-6 L -0.16527 0.54533 " pathEditMode="relative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2" descr="C:\Users\Professional\Desktop\педагог года\M-Letter-PNG-High-Quality-Imag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1285860"/>
            <a:ext cx="4691042" cy="4691042"/>
          </a:xfrm>
          <a:prstGeom prst="rect">
            <a:avLst/>
          </a:prstGeom>
          <a:noFill/>
        </p:spPr>
      </p:pic>
      <p:pic>
        <p:nvPicPr>
          <p:cNvPr id="8" name="Picture 2" descr="C:\Users\Professional\Desktop\педагог года\M-Letter-PNG-High-Quality-Imag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2" y="3071810"/>
            <a:ext cx="2914616" cy="291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Professional\Desktop\cKW42zJ67P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C:\Users\Professional\Desktop\педагог года\M-Letter-PNG-High-Quality-Imag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3286124"/>
            <a:ext cx="2914616" cy="291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C:\Users\Professional\Desktop\педагог года\password_eye.pn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0"/>
            <a:ext cx="7929578" cy="7929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8" name="Picture 2" descr="C:\Users\Professional\Desktop\педагог года\1681098298_pictures-pibig-info-p-ruka-pishushchaya-risunok-vkontakte-4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66" y="1000108"/>
            <a:ext cx="6415101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28604"/>
            <a:ext cx="4714908" cy="3623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928926" y="4071942"/>
            <a:ext cx="342902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МЯЧ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714356"/>
            <a:ext cx="6385968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357422" y="4286256"/>
            <a:ext cx="442089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МЁД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928670"/>
            <a:ext cx="6302074" cy="2867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5984" y="4071942"/>
            <a:ext cx="510588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МАЛИНА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857232"/>
            <a:ext cx="7136397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428860" y="4143380"/>
            <a:ext cx="44470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ЛИМОН</a:t>
            </a:r>
            <a:endParaRPr lang="ru-RU" sz="9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85728"/>
            <a:ext cx="3538556" cy="3971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357554" y="4357694"/>
            <a:ext cx="26981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МАК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785794"/>
            <a:ext cx="6014927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643174" y="4357694"/>
            <a:ext cx="43913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ДОМИК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928670"/>
            <a:ext cx="4938152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14810" y="2714620"/>
            <a:ext cx="86914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714356"/>
            <a:ext cx="5004759" cy="5286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929058" y="2643182"/>
            <a:ext cx="128175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Professional\Desktop\педагог года\eeAxDIBWzH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1" name="Picture 3" descr="C:\Users\Professional\Desktop\педагог года\WW4GSBJXIU7LVQVPX77PAULDGI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58</Words>
  <Application>Microsoft Office PowerPoint</Application>
  <PresentationFormat>Экран (4:3)</PresentationFormat>
  <Paragraphs>27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Тема Office</vt:lpstr>
      <vt:lpstr>  </vt:lpstr>
      <vt:lpstr>«ДЕТСКАЯ ПРИРОДА  ТРЕБУЕТ НАГЛЯДНОСТИ» К.Д. Ушинский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Professional</dc:creator>
  <cp:lastModifiedBy>Екатерина Чимутова</cp:lastModifiedBy>
  <cp:revision>16</cp:revision>
  <dcterms:created xsi:type="dcterms:W3CDTF">2024-02-18T19:04:09Z</dcterms:created>
  <dcterms:modified xsi:type="dcterms:W3CDTF">2026-08-06T09:38:43Z</dcterms:modified>
</cp:coreProperties>
</file>