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3" r:id="rId6"/>
    <p:sldId id="264" r:id="rId7"/>
    <p:sldId id="261" r:id="rId8"/>
    <p:sldId id="262" r:id="rId9"/>
    <p:sldId id="266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24" autoAdjust="0"/>
  </p:normalViewPr>
  <p:slideViewPr>
    <p:cSldViewPr>
      <p:cViewPr varScale="1">
        <p:scale>
          <a:sx n="80" d="100"/>
          <a:sy n="80" d="100"/>
        </p:scale>
        <p:origin x="1526" y="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05.08.2026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87624" y="404665"/>
            <a:ext cx="7128792" cy="1152127"/>
          </a:xfrm>
        </p:spPr>
        <p:txBody>
          <a:bodyPr>
            <a:normAutofit/>
          </a:bodyPr>
          <a:lstStyle/>
          <a:p>
            <a:r>
              <a:rPr lang="ru-RU" sz="2200" b="1" dirty="0"/>
              <a:t>              Комплекс занятий по песочной терапии в работе с последствиями психологической травмы у детей, пострадавших от жестокого обращения.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1988840"/>
            <a:ext cx="6400800" cy="364996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root\Desktop\1637396166557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03648" y="1714260"/>
            <a:ext cx="6768752" cy="4091004"/>
          </a:xfrm>
          <a:prstGeom prst="rect">
            <a:avLst/>
          </a:prstGeom>
          <a:noFill/>
        </p:spPr>
      </p:pic>
      <p:pic>
        <p:nvPicPr>
          <p:cNvPr id="5" name="Рисунок 4" descr="C:\Users\Ольга\Documents\Документы\Детство без насилия\Фото для презентации\Центр семейного мастерства.jpg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720080" cy="9361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274638"/>
            <a:ext cx="7859216" cy="1354162"/>
          </a:xfrm>
        </p:spPr>
        <p:txBody>
          <a:bodyPr>
            <a:noAutofit/>
          </a:bodyPr>
          <a:lstStyle/>
          <a:p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Цель: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помочь ребёнку превратить свой травматический опыт из разрушающей силы в часть личной истории, которую он смог осмыслить и принять, тем самым восстановив свою целостность и вернувшись к гармоничному развитию.</a:t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628800"/>
            <a:ext cx="7776864" cy="4497363"/>
          </a:xfrm>
        </p:spPr>
        <p:txBody>
          <a:bodyPr>
            <a:normAutofit fontScale="77500" lnSpcReduction="20000"/>
          </a:bodyPr>
          <a:lstStyle/>
          <a:p>
            <a:r>
              <a:rPr lang="ru-RU" sz="2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</a:t>
            </a:r>
            <a:endParaRPr lang="ru-RU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Помочь выразить ребенку эмоции и чувства.</a:t>
            </a:r>
          </a:p>
          <a:p>
            <a:pPr lvl="0"/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Повысить самооценку. Помочь скорректировать «образ Я» ребенка.</a:t>
            </a:r>
          </a:p>
          <a:p>
            <a:pPr lvl="0"/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Повысить уверенности в себе, в своих силах.</a:t>
            </a:r>
          </a:p>
          <a:p>
            <a:pPr lvl="0"/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Снять страхи, негативные установки.</a:t>
            </a:r>
          </a:p>
          <a:p>
            <a:pPr lvl="0"/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Помочь изменить отношение ребенка к своему прошлому, настоящему и будущему, к значимым другим людям из ближайшего окружения.</a:t>
            </a:r>
          </a:p>
          <a:p>
            <a:pPr lvl="0"/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Запустить трансформацию личности в сторону компенсации.</a:t>
            </a:r>
          </a:p>
          <a:p>
            <a:pPr lvl="0"/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Помочь наладить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детско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родительские отношения в семье. </a:t>
            </a:r>
          </a:p>
          <a:p>
            <a:pPr lvl="0"/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Снятие психоэмоционального напряжения у взрослых.</a:t>
            </a:r>
          </a:p>
          <a:p>
            <a:pPr marL="0" indent="0">
              <a:buNone/>
            </a:pPr>
            <a:endParaRPr lang="ru-RU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None/>
            </a:pPr>
            <a:endParaRPr lang="ru-RU" dirty="0"/>
          </a:p>
        </p:txBody>
      </p:sp>
      <p:pic>
        <p:nvPicPr>
          <p:cNvPr id="4" name="Рисунок 3" descr="C:\Users\Ольга\Documents\Документы\Детство без насилия\Фото для презентации\Центр семейного мастерства.jpg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720080" cy="9361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971600" y="1844824"/>
            <a:ext cx="7416824" cy="3939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457200"/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Цикл занятий, осуществляются по плану:</a:t>
            </a:r>
          </a:p>
          <a:p>
            <a:pPr marL="0" lvl="1" indent="-457200">
              <a:buAutoNum type="arabicPeriod"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Коррекция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психоэмоционального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состояния ребенка</a:t>
            </a:r>
          </a:p>
          <a:p>
            <a:pPr lvl="0" indent="-457200">
              <a:buFont typeface="Wingdings" pitchFamily="2" charset="2"/>
              <a:buChar char="§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чувства безопасности, доверия</a:t>
            </a:r>
          </a:p>
          <a:p>
            <a:pPr lvl="0" indent="-457200">
              <a:buFont typeface="Wingdings" pitchFamily="2" charset="2"/>
              <a:buChar char="§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Снятие эмоционального напряжения</a:t>
            </a:r>
          </a:p>
          <a:p>
            <a:pPr indent="-457200">
              <a:buFont typeface="Wingdings" pitchFamily="2" charset="2"/>
              <a:buChar char="§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Выражение чувств и эмоций ребенка</a:t>
            </a:r>
          </a:p>
          <a:p>
            <a:pPr marL="0" lvl="1" indent="-457200">
              <a:buAutoNum type="arabicPeriod" startAt="2"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безопасной среды. Установление границ</a:t>
            </a:r>
          </a:p>
          <a:p>
            <a:pPr marL="0" lvl="1" indent="-457200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Коррекция Я – Концепции.</a:t>
            </a:r>
          </a:p>
          <a:p>
            <a:pPr indent="-457200">
              <a:buFont typeface="Arial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Самооценка.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Самоотношение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indent="-457200">
              <a:buFont typeface="Arial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познавательных функций</a:t>
            </a:r>
          </a:p>
          <a:p>
            <a:pPr indent="-457200">
              <a:buFont typeface="Arial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Формирование позитивных жизненных планов перспектив</a:t>
            </a:r>
          </a:p>
          <a:p>
            <a:pPr marL="342900" lvl="1" indent="-457200">
              <a:buAutoNum type="arabicPeriod"/>
            </a:pPr>
            <a:endParaRPr lang="ru-RU" sz="1600" dirty="0"/>
          </a:p>
          <a:p>
            <a:pPr marL="342900" lvl="1" indent="-342900">
              <a:buAutoNum type="arabicPeriod"/>
            </a:pPr>
            <a:endParaRPr lang="ru-RU" sz="1600" dirty="0"/>
          </a:p>
          <a:p>
            <a:r>
              <a:rPr lang="ru-RU" b="1" dirty="0"/>
              <a:t> </a:t>
            </a:r>
            <a:endParaRPr lang="ru-RU" dirty="0"/>
          </a:p>
        </p:txBody>
      </p:sp>
      <p:pic>
        <p:nvPicPr>
          <p:cNvPr id="3" name="Рисунок 2" descr="C:\Users\Ольга\Documents\Документы\Детство без насилия\Фото для презентации\Центр семейного мастерства.jpg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720080" cy="9361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274638"/>
            <a:ext cx="7571184" cy="2578298"/>
          </a:xfrm>
        </p:spPr>
        <p:txBody>
          <a:bodyPr>
            <a:normAutofit fontScale="90000"/>
          </a:bodyPr>
          <a:lstStyle/>
          <a:p>
            <a:pPr lvl="1" algn="l" rtl="0">
              <a:spcBef>
                <a:spcPct val="0"/>
              </a:spcBef>
            </a:pPr>
            <a:br>
              <a:rPr lang="ru-RU" sz="2000" b="1" dirty="0"/>
            </a:br>
            <a:br>
              <a:rPr lang="ru-RU" sz="2000" b="1" dirty="0"/>
            </a:br>
            <a:br>
              <a:rPr lang="ru-RU" sz="2000" b="1" dirty="0"/>
            </a:br>
            <a:br>
              <a:rPr lang="ru-RU" sz="2000" b="1" dirty="0"/>
            </a:br>
            <a:r>
              <a:rPr lang="ru-RU" sz="2000" b="1" dirty="0"/>
              <a:t>1.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Коррекция психоэмоционального состояния ребенка.</a:t>
            </a:r>
            <a:b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Наиболее важный этап, который позволяет  установить доверительный  контакт между ребенком и психологом.     Осуществляется знакомство с песком и создается безопасное пространство.</a:t>
            </a:r>
            <a:b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Упражнения: «Фигуры одним пальчиком», «Низкий, средний, высокий дождь»,  упражнения с различными крупами (гречка, манка, горох).</a:t>
            </a:r>
            <a:br>
              <a:rPr lang="ru-RU" dirty="0"/>
            </a:br>
            <a:br>
              <a:rPr lang="ru-RU" sz="2000" b="1" dirty="0"/>
            </a:br>
            <a:br>
              <a:rPr lang="ru-RU" sz="2000" b="1" dirty="0"/>
            </a:br>
            <a:br>
              <a:rPr lang="ru-RU" sz="2000" b="1" dirty="0"/>
            </a:br>
            <a:endParaRPr lang="ru-RU" dirty="0"/>
          </a:p>
        </p:txBody>
      </p:sp>
      <p:pic>
        <p:nvPicPr>
          <p:cNvPr id="2053" name="Picture 5" descr="C:\Users\root\Desktop\163739839308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23828" y="2996952"/>
            <a:ext cx="3096344" cy="3240359"/>
          </a:xfrm>
          <a:prstGeom prst="rect">
            <a:avLst/>
          </a:prstGeom>
          <a:noFill/>
        </p:spPr>
      </p:pic>
      <p:pic>
        <p:nvPicPr>
          <p:cNvPr id="5" name="Рисунок 4" descr="C:\Users\Ольга\Documents\Документы\Детство без насилия\Фото для презентации\Центр семейного мастерства.jpg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720080" cy="9361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274638"/>
            <a:ext cx="7848872" cy="1714202"/>
          </a:xfrm>
        </p:spPr>
        <p:txBody>
          <a:bodyPr>
            <a:normAutofit fontScale="90000"/>
          </a:bodyPr>
          <a:lstStyle/>
          <a:p>
            <a:pPr lvl="0" algn="l">
              <a:buFont typeface="Wingdings" pitchFamily="2" charset="2"/>
              <a:buChar char="§"/>
            </a:pPr>
            <a:br>
              <a:rPr lang="ru-RU" sz="2200" dirty="0"/>
            </a:br>
            <a:br>
              <a:rPr lang="ru-RU" sz="2200" dirty="0"/>
            </a:br>
            <a:br>
              <a:rPr lang="ru-RU" sz="2200" dirty="0"/>
            </a:br>
            <a:br>
              <a:rPr lang="ru-RU" sz="2200" dirty="0"/>
            </a:br>
            <a:br>
              <a:rPr lang="ru-RU" sz="2200" dirty="0"/>
            </a:br>
            <a:r>
              <a:rPr lang="ru-RU" sz="2200" dirty="0"/>
              <a:t>     </a:t>
            </a:r>
            <a:br>
              <a:rPr lang="ru-RU" sz="2200" dirty="0"/>
            </a:br>
            <a:br>
              <a:rPr lang="ru-RU" sz="2200" dirty="0"/>
            </a:br>
            <a:br>
              <a:rPr lang="ru-RU" sz="2200" dirty="0"/>
            </a:br>
            <a:r>
              <a:rPr lang="ru-RU" sz="2200" dirty="0"/>
              <a:t>   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Снятие эмоционального напряжения, часто становится одной из главных задач на первых занятиях с детьми.</a:t>
            </a:r>
            <a:b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На данном этапе происходит «дружба» с песком. Продуктивными будут занятия «манной крупой на черном поле», на «световом столе» . При длительном и остром напряжении можно предложить кинетический песок.</a:t>
            </a:r>
            <a:br>
              <a:rPr lang="ru-RU" sz="2200" dirty="0"/>
            </a:br>
            <a:r>
              <a:rPr lang="ru-RU" sz="2200" dirty="0"/>
              <a:t>    </a:t>
            </a:r>
            <a:br>
              <a:rPr lang="ru-RU" sz="2200" dirty="0"/>
            </a:br>
            <a:br>
              <a:rPr lang="ru-RU" dirty="0"/>
            </a:br>
            <a:endParaRPr lang="ru-RU" dirty="0"/>
          </a:p>
        </p:txBody>
      </p:sp>
      <p:pic>
        <p:nvPicPr>
          <p:cNvPr id="4" name="Picture 2" descr="C:\Users\root\Desktop\песрк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611560" y="2636912"/>
            <a:ext cx="3140968" cy="3140968"/>
          </a:xfrm>
          <a:prstGeom prst="rect">
            <a:avLst/>
          </a:prstGeom>
          <a:noFill/>
        </p:spPr>
      </p:pic>
      <p:pic>
        <p:nvPicPr>
          <p:cNvPr id="3074" name="Picture 2" descr="C:\Users\root\Desktop\1637388927215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99992" y="2420888"/>
            <a:ext cx="3384376" cy="3312368"/>
          </a:xfrm>
          <a:prstGeom prst="rect">
            <a:avLst/>
          </a:prstGeom>
          <a:noFill/>
        </p:spPr>
      </p:pic>
      <p:pic>
        <p:nvPicPr>
          <p:cNvPr id="5" name="Рисунок 4" descr="C:\Users\Ольга\Documents\Документы\Детство без насилия\Фото для презентации\Центр семейного мастерства.jpg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720080" cy="9361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algn="l"/>
            <a:br>
              <a:rPr lang="ru-RU" sz="2200" u="sng" dirty="0"/>
            </a:br>
            <a:br>
              <a:rPr lang="ru-RU" sz="2200" u="sng" dirty="0"/>
            </a:br>
            <a:br>
              <a:rPr lang="ru-RU" sz="2200" u="sng" dirty="0"/>
            </a:br>
            <a:br>
              <a:rPr lang="ru-RU" sz="2200" u="sng" dirty="0"/>
            </a:br>
            <a:br>
              <a:rPr lang="ru-RU" sz="2200" u="sng" dirty="0"/>
            </a:br>
            <a:r>
              <a:rPr lang="ru-RU" sz="2200" dirty="0"/>
              <a:t>    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выражение чувств и эмоций ребенка наиболее продуктивным является  использование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Юнгианской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песочницы (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Sandp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ay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)» - работа песком с использованием фигурок. </a:t>
            </a:r>
            <a:b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Упражнения «Построение мира», «Моя семья», «Моя школа» - выбор конкретных упражнений зависит от выявленных проблем ребенка.</a:t>
            </a:r>
            <a:b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9" name="Picture 3" descr="C:\Users\root\Desktop\1637388927198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88024" y="2276872"/>
            <a:ext cx="3096344" cy="3648405"/>
          </a:xfrm>
          <a:prstGeom prst="rect">
            <a:avLst/>
          </a:prstGeom>
          <a:noFill/>
        </p:spPr>
      </p:pic>
      <p:pic>
        <p:nvPicPr>
          <p:cNvPr id="4100" name="Picture 4" descr="C:\Users\root\Desktop\1637388927195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1600" y="2276872"/>
            <a:ext cx="3024336" cy="3552395"/>
          </a:xfrm>
          <a:prstGeom prst="rect">
            <a:avLst/>
          </a:prstGeom>
          <a:noFill/>
        </p:spPr>
      </p:pic>
      <p:pic>
        <p:nvPicPr>
          <p:cNvPr id="5" name="Рисунок 4" descr="C:\Users\Ольга\Documents\Документы\Детство без насилия\Фото для презентации\Центр семейного мастерства.jpg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720080" cy="9361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1" algn="ctr" rtl="0">
              <a:spcBef>
                <a:spcPct val="0"/>
              </a:spcBef>
            </a:pPr>
            <a:r>
              <a:rPr lang="ru-RU" b="1" dirty="0"/>
              <a:t>2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безопасной среды. Установление границ</a:t>
            </a:r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1124745"/>
            <a:ext cx="8147248" cy="172819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000" dirty="0"/>
              <a:t>         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данном этапе желательно осуществить совместные занятия между родителями (законными представителями) и детьми, успешно пойдет работа с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сиблингами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Упражнения:  «Два мира», «Произвольное повторение», «Моя семья».</a:t>
            </a:r>
          </a:p>
          <a:p>
            <a:pPr>
              <a:buNone/>
            </a:pPr>
            <a:endParaRPr lang="ru-RU" sz="2000" dirty="0"/>
          </a:p>
        </p:txBody>
      </p:sp>
      <p:pic>
        <p:nvPicPr>
          <p:cNvPr id="5123" name="Picture 3" descr="C:\Users\root\Desktop\1637388927192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43608" y="2924944"/>
            <a:ext cx="2628291" cy="3504388"/>
          </a:xfrm>
          <a:prstGeom prst="rect">
            <a:avLst/>
          </a:prstGeom>
          <a:noFill/>
        </p:spPr>
      </p:pic>
      <p:pic>
        <p:nvPicPr>
          <p:cNvPr id="1026" name="Picture 2" descr="C:\Users\User1\Desktop\148c9694-bbc0-466e-8637-aa048ad6ebc0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23928" y="3140968"/>
            <a:ext cx="4752528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 descr="C:\Users\Ольга\Documents\Документы\Детство без насилия\Фото для презентации\Центр семейного мастерства.jpg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720080" cy="9361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pPr lvl="1" algn="ctr" rtl="0">
              <a:spcBef>
                <a:spcPct val="0"/>
              </a:spcBef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Коррекция «Я – Концепции».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>
            <a:normAutofit/>
          </a:bodyPr>
          <a:lstStyle/>
          <a:p>
            <a:pPr marL="0" indent="457200">
              <a:spcBef>
                <a:spcPts val="0"/>
              </a:spcBef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Занятия сконцентрированные на ресурсе ребенка-  «Моя мечта», «Я могу». Развивающие занятия – различные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нейрогимнастические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упражнения «Два одинаковых узора», «Два разных цветка». Игры на развитие исследовательского интереса «Археолог».</a:t>
            </a:r>
          </a:p>
          <a:p>
            <a:pPr marL="0" indent="457200">
              <a:spcBef>
                <a:spcPts val="0"/>
              </a:spcBef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на песочном поле сюжетов - «Мой мир», «Мое безопасное место».</a:t>
            </a:r>
          </a:p>
          <a:p>
            <a:pPr marL="0" indent="457200">
              <a:spcBef>
                <a:spcPts val="0"/>
              </a:spcBef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>
              <a:buNone/>
            </a:pPr>
            <a:endParaRPr lang="ru-RU" dirty="0"/>
          </a:p>
        </p:txBody>
      </p:sp>
      <p:pic>
        <p:nvPicPr>
          <p:cNvPr id="4" name="Picture 4" descr="C:\Users\root\Desktop\1637388927179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30824" y="2924944"/>
            <a:ext cx="3537520" cy="3322340"/>
          </a:xfrm>
          <a:prstGeom prst="rect">
            <a:avLst/>
          </a:prstGeom>
          <a:noFill/>
        </p:spPr>
      </p:pic>
      <p:pic>
        <p:nvPicPr>
          <p:cNvPr id="2050" name="Picture 2" descr="C:\Users\User1\Desktop\4bb9116f-2109-4e06-a3f5-5873ce5c8371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5576" y="2924944"/>
            <a:ext cx="2952328" cy="3322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 descr="C:\Users\Ольга\Documents\Документы\Детство без насилия\Фото для презентации\Центр семейного мастерства.jpg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720080" cy="9361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332656"/>
            <a:ext cx="8229600" cy="1143000"/>
          </a:xfrm>
        </p:spPr>
        <p:txBody>
          <a:bodyPr>
            <a:normAutofit/>
          </a:bodyPr>
          <a:lstStyle/>
          <a:p>
            <a:r>
              <a:rPr lang="ru-RU" sz="2400" b="1" i="1" dirty="0"/>
              <a:t>По результатам анализа проведенных занятий,</a:t>
            </a:r>
            <a:br>
              <a:rPr lang="ru-RU" sz="2400" b="1" i="1" dirty="0"/>
            </a:br>
            <a:r>
              <a:rPr lang="ru-RU" sz="2400" b="1" i="1" dirty="0"/>
              <a:t> важно отметить :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>
            <a:normAutofit lnSpcReduction="10000"/>
          </a:bodyPr>
          <a:lstStyle/>
          <a:p>
            <a:pPr lvl="0" algn="just"/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Занятия с песком, в большинстве случаев, вызывают большой интерес, как у детей так и у родителей (законных представителей). Задания понятны и не вызывают дополнительного напряжения.</a:t>
            </a:r>
          </a:p>
          <a:p>
            <a:pPr algn="just"/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Помогает психологу быстрее установить доверительный контакт с ребенком, а родителю (законному представителю) в игровой форме укрепить детско-родительские отношения.</a:t>
            </a:r>
          </a:p>
          <a:p>
            <a:pPr algn="just"/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Занятия, особенно с использованием фигурок, помогают значительно снизить уровень тревоги и напряжения, особенно заметна динамика во время занятий в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Юнгианской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песочнице.</a:t>
            </a:r>
          </a:p>
          <a:p>
            <a:pPr algn="just"/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Дети трансформируют негативный опыт в безопасной обстановке. </a:t>
            </a:r>
          </a:p>
          <a:p>
            <a:pPr lvl="0" algn="just"/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Сиблинги с удовольствием участвуют в таких занятиях. Это  помогает в  игровой форме как укрепить взаимоотношения, так и объяснить такие важные понятия как мои и чужие границы, дружба, конфликты и способы решения и т.д.</a:t>
            </a:r>
          </a:p>
          <a:p>
            <a:pPr lvl="0" algn="just"/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Входе занятий, родителей обучают простым упражнения для выполнения в домашних условиях с целью  снятия напряжения и улучшения эмоционального состояния ребенка. Многие родители окликаются на данный вид деятельности. </a:t>
            </a:r>
          </a:p>
          <a:p>
            <a:pPr lvl="0" algn="just"/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Совместные занятия, особенно с использованием фигурок, являются дополнительным способом диагностики для специалиста</a:t>
            </a:r>
          </a:p>
          <a:p>
            <a:pPr lvl="0"/>
            <a:endParaRPr lang="ru-RU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C:\Users\Ольга\Documents\Документы\Детство без насилия\Фото для презентации\Центр семейного мастерства.jpg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720080" cy="9361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23326513"/>
      </p:ext>
    </p:extLst>
  </p:cSld>
  <p:clrMapOvr>
    <a:masterClrMapping/>
  </p:clrMapOvr>
</p:sld>
</file>

<file path=ppt/theme/theme1.xml><?xml version="1.0" encoding="utf-8"?>
<a:theme xmlns:a="http://schemas.openxmlformats.org/drawingml/2006/main" name="Презентация Microsoft Office PowerPoint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 Microsoft Office PowerPoint</Template>
  <TotalTime>434</TotalTime>
  <Words>663</Words>
  <Application>Microsoft Office PowerPoint</Application>
  <PresentationFormat>Экран (4:3)</PresentationFormat>
  <Paragraphs>41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Calibri</vt:lpstr>
      <vt:lpstr>Times New Roman</vt:lpstr>
      <vt:lpstr>Wingdings</vt:lpstr>
      <vt:lpstr>Презентация Microsoft Office PowerPoint</vt:lpstr>
      <vt:lpstr>              Комплекс занятий по песочной терапии в работе с последствиями психологической травмы у детей, пострадавших от жестокого обращения.</vt:lpstr>
      <vt:lpstr>Цель: помочь ребёнку превратить свой травматический опыт из разрушающей силы в часть личной истории, которую он смог осмыслить и принять, тем самым восстановив свою целостность и вернувшись к гармоничному развитию. </vt:lpstr>
      <vt:lpstr>Презентация PowerPoint</vt:lpstr>
      <vt:lpstr>    1. Коррекция психоэмоционального состояния ребенка.           Наиболее важный этап, который позволяет  установить доверительный  контакт между ребенком и психологом.     Осуществляется знакомство с песком и создается безопасное пространство.      Упражнения: «Фигуры одним пальчиком», «Низкий, средний, высокий дождь»,  упражнения с различными крупами (гречка, манка, горох).    </vt:lpstr>
      <vt:lpstr>                 Снятие эмоционального напряжения, часто становится одной из главных задач на первых занятиях с детьми.    На данном этапе происходит «дружба» с песком. Продуктивными будут занятия «манной крупой на черном поле», на «световом столе» . При длительном и остром напряжении можно предложить кинетический песок.       </vt:lpstr>
      <vt:lpstr>          Для выражение чувств и эмоций ребенка наиболее продуктивным является  использование Юнгианской песочницы (Sandplay)» - работа песком с использованием фигурок.      Упражнения «Построение мира», «Моя семья», «Моя школа» - выбор конкретных упражнений зависит от выявленных проблем ребенка. </vt:lpstr>
      <vt:lpstr>2. Создание безопасной среды. Установление границ </vt:lpstr>
      <vt:lpstr>3. Коррекция «Я – Концепции».</vt:lpstr>
      <vt:lpstr>По результатам анализа проведенных занятий,  важно отметить 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«Волшебный песок»</dc:title>
  <dc:creator>User1</dc:creator>
  <cp:lastModifiedBy>Екатерина Чимутова</cp:lastModifiedBy>
  <cp:revision>20</cp:revision>
  <dcterms:created xsi:type="dcterms:W3CDTF">2026-06-02T05:48:58Z</dcterms:created>
  <dcterms:modified xsi:type="dcterms:W3CDTF">2026-08-05T10:58:38Z</dcterms:modified>
</cp:coreProperties>
</file>