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303" r:id="rId7"/>
    <p:sldId id="269" r:id="rId8"/>
    <p:sldId id="264" r:id="rId9"/>
    <p:sldId id="266" r:id="rId10"/>
    <p:sldId id="265" r:id="rId11"/>
    <p:sldId id="270" r:id="rId12"/>
    <p:sldId id="268" r:id="rId13"/>
    <p:sldId id="271" r:id="rId14"/>
    <p:sldId id="274" r:id="rId15"/>
    <p:sldId id="276" r:id="rId16"/>
    <p:sldId id="277" r:id="rId17"/>
    <p:sldId id="278" r:id="rId18"/>
    <p:sldId id="279" r:id="rId19"/>
    <p:sldId id="280" r:id="rId20"/>
    <p:sldId id="307" r:id="rId21"/>
    <p:sldId id="281" r:id="rId22"/>
    <p:sldId id="282" r:id="rId23"/>
    <p:sldId id="286" r:id="rId24"/>
    <p:sldId id="285" r:id="rId25"/>
    <p:sldId id="288" r:id="rId26"/>
    <p:sldId id="291" r:id="rId27"/>
    <p:sldId id="292" r:id="rId28"/>
    <p:sldId id="293" r:id="rId29"/>
    <p:sldId id="294" r:id="rId30"/>
    <p:sldId id="304" r:id="rId31"/>
    <p:sldId id="289" r:id="rId32"/>
    <p:sldId id="295" r:id="rId33"/>
    <p:sldId id="305" r:id="rId34"/>
    <p:sldId id="306" r:id="rId35"/>
    <p:sldId id="297" r:id="rId36"/>
    <p:sldId id="299" r:id="rId37"/>
    <p:sldId id="300" r:id="rId38"/>
    <p:sldId id="309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4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microsoft.com/office/2007/relationships/hdphoto" Target="../media/hdphoto8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7.wdp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0.wdp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microsoft.com/office/2007/relationships/hdphoto" Target="../media/hdphoto1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3" Type="http://schemas.microsoft.com/office/2007/relationships/hdphoto" Target="../media/hdphoto14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5.wdp"/><Relationship Id="rId4" Type="http://schemas.openxmlformats.org/officeDocument/2006/relationships/image" Target="../media/image21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1.wdp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5" Type="http://schemas.openxmlformats.org/officeDocument/2006/relationships/image" Target="../media/image32.png"/><Relationship Id="rId4" Type="http://schemas.microsoft.com/office/2007/relationships/hdphoto" Target="../media/hdphoto19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2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5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6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8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9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2.png"/><Relationship Id="rId4" Type="http://schemas.openxmlformats.org/officeDocument/2006/relationships/image" Target="../media/image61.gi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684" y="1052736"/>
            <a:ext cx="7774632" cy="2979762"/>
          </a:xfrm>
        </p:spPr>
        <p:txBody>
          <a:bodyPr>
            <a:normAutofit/>
          </a:bodyPr>
          <a:lstStyle/>
          <a:p>
            <a:r>
              <a:rPr lang="ru-RU" sz="6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гостях у Мишки </a:t>
            </a:r>
            <a:br>
              <a:rPr lang="ru-RU" sz="6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 М –</a:t>
            </a:r>
            <a:r>
              <a:rPr lang="ru-RU" sz="6000" b="1" i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Мь</a:t>
            </a:r>
            <a:endParaRPr lang="ru-RU" sz="60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4653136"/>
            <a:ext cx="6400800" cy="1752600"/>
          </a:xfrm>
        </p:spPr>
        <p:txBody>
          <a:bodyPr/>
          <a:lstStyle/>
          <a:p>
            <a:pPr algn="r"/>
            <a:r>
              <a:rPr lang="ru-RU" dirty="0">
                <a:solidFill>
                  <a:schemeClr val="tx1"/>
                </a:solidFill>
              </a:rPr>
              <a:t>Подготовила: </a:t>
            </a:r>
          </a:p>
          <a:p>
            <a:pPr algn="r"/>
            <a:r>
              <a:rPr lang="ru-RU" i="1" dirty="0">
                <a:solidFill>
                  <a:schemeClr val="tx1"/>
                </a:solidFill>
              </a:rPr>
              <a:t>учитель-логопед</a:t>
            </a:r>
          </a:p>
          <a:p>
            <a:pPr algn="r"/>
            <a:r>
              <a:rPr lang="ru-RU" i="1" dirty="0">
                <a:solidFill>
                  <a:schemeClr val="tx1"/>
                </a:solidFill>
              </a:rPr>
              <a:t>Мельникова Е. Е.</a:t>
            </a:r>
          </a:p>
        </p:txBody>
      </p:sp>
    </p:spTree>
    <p:extLst>
      <p:ext uri="{BB962C8B-B14F-4D97-AF65-F5344CB8AC3E}">
        <p14:creationId xmlns:p14="http://schemas.microsoft.com/office/powerpoint/2010/main" val="220065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52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21477"/>
            <a:ext cx="3314179" cy="3314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2996952"/>
            <a:ext cx="2652826" cy="36809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30" b="94531" l="4688" r="979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85854" y="399494"/>
            <a:ext cx="3758146" cy="3758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37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3429000"/>
            <a:ext cx="2972456" cy="309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6015492" y="4439093"/>
            <a:ext cx="2324382" cy="208823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0329C5F-3A9E-0D2B-8595-ADD7D6847E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61" y="3926"/>
            <a:ext cx="2820958" cy="375814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F36BC534-9528-12C7-D0BB-D0AE0D6A6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614332"/>
            <a:ext cx="1742302" cy="2537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8C0E0AD4-2792-CF71-E4C4-AD651848F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2561" y="826747"/>
            <a:ext cx="2117313" cy="2112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9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556" l="11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3312368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6196" r="921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4579" y="3590228"/>
            <a:ext cx="4605644" cy="2503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97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501922">
            <a:off x="5445998" y="1302778"/>
            <a:ext cx="3853341" cy="2352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97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52536" y="3407734"/>
            <a:ext cx="4423926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06" b="96806" l="8125" r="9226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4077072"/>
            <a:ext cx="4263797" cy="2398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8F92BE-EB10-813C-8C38-018689AC0D2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-134190"/>
            <a:ext cx="2658657" cy="35419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77F8ED-58BF-1A05-CB2E-4021AC98933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6201" y="544506"/>
            <a:ext cx="2839902" cy="2863228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4B58BF53-CD52-2EBB-B100-040519BD4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9048" y="1052736"/>
            <a:ext cx="2116137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02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8277F0-EC12-5799-02F2-AFF42F43AC9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22" y="1491828"/>
            <a:ext cx="4273354" cy="32333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7119E3-CAD4-BF8F-0DC1-5DC11CB7051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0679" y="1700808"/>
            <a:ext cx="4292012" cy="32333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1933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-117140"/>
            <a:ext cx="7092280" cy="709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707904" y="4797152"/>
            <a:ext cx="1368152" cy="129614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19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9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5699" r="35934"/>
          <a:stretch/>
        </p:blipFill>
        <p:spPr bwMode="auto">
          <a:xfrm>
            <a:off x="323529" y="0"/>
            <a:ext cx="1440160" cy="2852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88" b="93125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67744" y="1196752"/>
            <a:ext cx="2304257" cy="2304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638093"/>
            <a:ext cx="2573953" cy="1940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905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297" y="3645024"/>
            <a:ext cx="311273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F96C69-D6A5-C073-F0F4-48013E2EFC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39850" y="1363151"/>
            <a:ext cx="5832647" cy="5832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84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292451"/>
            <a:ext cx="1688642" cy="3349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00" y="620688"/>
            <a:ext cx="3810000" cy="267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80112" y="620688"/>
            <a:ext cx="3012297" cy="1831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8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0062" y="3973288"/>
            <a:ext cx="2484239" cy="2484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5247" l="163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4302" y="2556978"/>
            <a:ext cx="2643822" cy="3778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700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300192" y="1812836"/>
            <a:ext cx="2810170" cy="484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332656"/>
            <a:ext cx="3213514" cy="3199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" b="98633" l="6641" r="944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5936" y="534379"/>
            <a:ext cx="3398676" cy="339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32" b="100000" l="3214" r="9678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8958" y="3540498"/>
            <a:ext cx="4258537" cy="311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54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10822"/>
            <a:ext cx="6847178" cy="6847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3923928" y="4797152"/>
            <a:ext cx="1296144" cy="136815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1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47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972785"/>
            <a:ext cx="4255452" cy="468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34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D9E2C7-D3EC-5106-F3B8-6CC364CCE6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22" y="593650"/>
            <a:ext cx="8723956" cy="61067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CB7A1A3-77F6-DA90-C069-2DBC052DE4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928" y="2348880"/>
            <a:ext cx="2973559" cy="327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80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81F2EE-8E37-A9B8-DCEC-CF87A224797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1019" y="2060848"/>
            <a:ext cx="8986025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563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EF1FBA-A9EA-7159-EF87-32E038E7D1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7744" y="404664"/>
            <a:ext cx="3950568" cy="3950568"/>
          </a:xfrm>
          <a:prstGeom prst="rect">
            <a:avLst/>
          </a:prstGeom>
        </p:spPr>
      </p:pic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F6B44589-1567-8F3F-B4A5-0EB99D77B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958448"/>
              </p:ext>
            </p:extLst>
          </p:nvPr>
        </p:nvGraphicFramePr>
        <p:xfrm>
          <a:off x="1403648" y="5013176"/>
          <a:ext cx="6096000" cy="144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5312916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155394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7376447"/>
                    </a:ext>
                  </a:extLst>
                </a:gridCol>
              </a:tblGrid>
              <a:tr h="144016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11040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722AD858-4F5E-A691-776D-5B8402D3A51D}"/>
              </a:ext>
            </a:extLst>
          </p:cNvPr>
          <p:cNvSpPr/>
          <p:nvPr/>
        </p:nvSpPr>
        <p:spPr>
          <a:xfrm>
            <a:off x="3707904" y="5157192"/>
            <a:ext cx="1368152" cy="115212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35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Picture background">
            <a:extLst>
              <a:ext uri="{FF2B5EF4-FFF2-40B4-BE49-F238E27FC236}">
                <a16:creationId xmlns:a16="http://schemas.microsoft.com/office/drawing/2014/main" id="{AE28F8C8-4185-4540-EF1E-73F6D49BF8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2E7A26C-2678-0D72-5D28-E541657C4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66" y="332656"/>
            <a:ext cx="7354468" cy="472283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A2BA8C9-41FB-DAB7-5CDF-60FC8E8DD0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134925"/>
              </p:ext>
            </p:extLst>
          </p:nvPr>
        </p:nvGraphicFramePr>
        <p:xfrm>
          <a:off x="1676400" y="5247958"/>
          <a:ext cx="6096000" cy="14934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205740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7704031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75096561"/>
                    </a:ext>
                  </a:extLst>
                </a:gridCol>
              </a:tblGrid>
              <a:tr h="149341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80496"/>
                  </a:ext>
                </a:extLst>
              </a:tr>
            </a:tbl>
          </a:graphicData>
        </a:graphic>
      </p:graphicFrame>
      <p:sp>
        <p:nvSpPr>
          <p:cNvPr id="9" name="Овал 8">
            <a:extLst>
              <a:ext uri="{FF2B5EF4-FFF2-40B4-BE49-F238E27FC236}">
                <a16:creationId xmlns:a16="http://schemas.microsoft.com/office/drawing/2014/main" id="{08C90B6C-261D-701E-7586-820B0975AAC5}"/>
              </a:ext>
            </a:extLst>
          </p:cNvPr>
          <p:cNvSpPr/>
          <p:nvPr/>
        </p:nvSpPr>
        <p:spPr>
          <a:xfrm>
            <a:off x="5940152" y="5373216"/>
            <a:ext cx="1512168" cy="115212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278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DDA09AE-A9A8-F4DD-6E61-2E20634CCB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284252"/>
              </p:ext>
            </p:extLst>
          </p:nvPr>
        </p:nvGraphicFramePr>
        <p:xfrm>
          <a:off x="1449115" y="4654582"/>
          <a:ext cx="6096000" cy="16547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5066157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6436407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26532444"/>
                    </a:ext>
                  </a:extLst>
                </a:gridCol>
              </a:tblGrid>
              <a:tr h="165473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31138"/>
                  </a:ext>
                </a:extLst>
              </a:tr>
            </a:tbl>
          </a:graphicData>
        </a:graphic>
      </p:graphicFrame>
      <p:sp>
        <p:nvSpPr>
          <p:cNvPr id="5" name="Овал 4">
            <a:extLst>
              <a:ext uri="{FF2B5EF4-FFF2-40B4-BE49-F238E27FC236}">
                <a16:creationId xmlns:a16="http://schemas.microsoft.com/office/drawing/2014/main" id="{BA6260AF-F115-93B4-5665-93D75E20C063}"/>
              </a:ext>
            </a:extLst>
          </p:cNvPr>
          <p:cNvSpPr/>
          <p:nvPr/>
        </p:nvSpPr>
        <p:spPr>
          <a:xfrm>
            <a:off x="1619672" y="4840002"/>
            <a:ext cx="1728192" cy="132530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83D70FB-7093-268C-32F3-113E7EB45F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466" y="-2110708"/>
            <a:ext cx="6487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67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4BC2EB95-3F82-9732-8BE7-B3BE18CC4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565174"/>
              </p:ext>
            </p:extLst>
          </p:nvPr>
        </p:nvGraphicFramePr>
        <p:xfrm>
          <a:off x="1524000" y="4869160"/>
          <a:ext cx="6096000" cy="1872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83328996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14108974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60523796"/>
                    </a:ext>
                  </a:extLst>
                </a:gridCol>
              </a:tblGrid>
              <a:tr h="187220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108512"/>
                  </a:ext>
                </a:extLst>
              </a:tr>
            </a:tbl>
          </a:graphicData>
        </a:graphic>
      </p:graphicFrame>
      <p:sp>
        <p:nvSpPr>
          <p:cNvPr id="10" name="Овал 9">
            <a:extLst>
              <a:ext uri="{FF2B5EF4-FFF2-40B4-BE49-F238E27FC236}">
                <a16:creationId xmlns:a16="http://schemas.microsoft.com/office/drawing/2014/main" id="{A7313CF2-4C1E-7D3F-1F18-918D77F212DD}"/>
              </a:ext>
            </a:extLst>
          </p:cNvPr>
          <p:cNvSpPr/>
          <p:nvPr/>
        </p:nvSpPr>
        <p:spPr>
          <a:xfrm>
            <a:off x="5940152" y="5013176"/>
            <a:ext cx="1512168" cy="151216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C9A6369-2436-5112-0C17-D648752847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4" y="0"/>
            <a:ext cx="5013176" cy="5013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4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603FBA79-E0F2-2890-F2E9-DA8891419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-531440"/>
            <a:ext cx="5733256" cy="573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C31AC7B-2E8E-B42F-1294-F6407A47D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153100"/>
              </p:ext>
            </p:extLst>
          </p:nvPr>
        </p:nvGraphicFramePr>
        <p:xfrm>
          <a:off x="1524000" y="4725144"/>
          <a:ext cx="6096000" cy="1584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9932040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9448090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4020738"/>
                    </a:ext>
                  </a:extLst>
                </a:gridCol>
              </a:tblGrid>
              <a:tr h="158417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921872"/>
                  </a:ext>
                </a:extLst>
              </a:tr>
            </a:tbl>
          </a:graphicData>
        </a:graphic>
      </p:graphicFrame>
      <p:sp>
        <p:nvSpPr>
          <p:cNvPr id="3" name="Овал 2">
            <a:extLst>
              <a:ext uri="{FF2B5EF4-FFF2-40B4-BE49-F238E27FC236}">
                <a16:creationId xmlns:a16="http://schemas.microsoft.com/office/drawing/2014/main" id="{28A38256-8865-E8ED-30EC-91E69BDF147F}"/>
              </a:ext>
            </a:extLst>
          </p:cNvPr>
          <p:cNvSpPr/>
          <p:nvPr/>
        </p:nvSpPr>
        <p:spPr>
          <a:xfrm>
            <a:off x="3779912" y="4869160"/>
            <a:ext cx="1512168" cy="1296144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04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9B94E-897B-6D45-D3FD-70C6C34D4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70EBF02-CC36-D7B1-FFC8-7E3C8778AA21}"/>
              </a:ext>
            </a:extLst>
          </p:cNvPr>
          <p:cNvGraphicFramePr>
            <a:graphicFrameLocks noGrp="1"/>
          </p:cNvGraphicFramePr>
          <p:nvPr/>
        </p:nvGraphicFramePr>
        <p:xfrm>
          <a:off x="1566737" y="4365104"/>
          <a:ext cx="6096000" cy="13406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629222496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23751190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02725652"/>
                    </a:ext>
                  </a:extLst>
                </a:gridCol>
              </a:tblGrid>
              <a:tr h="134067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646907"/>
                  </a:ext>
                </a:extLst>
              </a:tr>
            </a:tbl>
          </a:graphicData>
        </a:graphic>
      </p:graphicFrame>
      <p:sp>
        <p:nvSpPr>
          <p:cNvPr id="6" name="Овал 5">
            <a:extLst>
              <a:ext uri="{FF2B5EF4-FFF2-40B4-BE49-F238E27FC236}">
                <a16:creationId xmlns:a16="http://schemas.microsoft.com/office/drawing/2014/main" id="{FE6DD431-6768-7E4A-5D14-610486ACAD5B}"/>
              </a:ext>
            </a:extLst>
          </p:cNvPr>
          <p:cNvSpPr/>
          <p:nvPr/>
        </p:nvSpPr>
        <p:spPr>
          <a:xfrm>
            <a:off x="1835696" y="4581128"/>
            <a:ext cx="1368152" cy="10801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B896B94-F73A-A878-E9C8-F16C17B2D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562" y="-83071"/>
            <a:ext cx="6667500" cy="444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8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2D78BDFF-DC37-D5C9-2340-F8DC57AA7B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98217"/>
              </p:ext>
            </p:extLst>
          </p:nvPr>
        </p:nvGraphicFramePr>
        <p:xfrm>
          <a:off x="1619672" y="4509120"/>
          <a:ext cx="6096000" cy="172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9967781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9024032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90823851"/>
                    </a:ext>
                  </a:extLst>
                </a:gridCol>
              </a:tblGrid>
              <a:tr h="17281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750"/>
                  </a:ext>
                </a:extLst>
              </a:tr>
            </a:tbl>
          </a:graphicData>
        </a:graphic>
      </p:graphicFrame>
      <p:sp>
        <p:nvSpPr>
          <p:cNvPr id="7" name="Овал 6">
            <a:extLst>
              <a:ext uri="{FF2B5EF4-FFF2-40B4-BE49-F238E27FC236}">
                <a16:creationId xmlns:a16="http://schemas.microsoft.com/office/drawing/2014/main" id="{98B5F45D-9B0A-ADB6-722A-29651A673C0C}"/>
              </a:ext>
            </a:extLst>
          </p:cNvPr>
          <p:cNvSpPr/>
          <p:nvPr/>
        </p:nvSpPr>
        <p:spPr>
          <a:xfrm>
            <a:off x="5796136" y="4581128"/>
            <a:ext cx="1728192" cy="158417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DE3035-0AC4-D88E-F6C8-0C29E94B9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5234" y="-47711"/>
            <a:ext cx="6886575" cy="464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2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341AEA-0AB2-0F42-9D7E-6C57F442E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05211" y="-171400"/>
            <a:ext cx="5333578" cy="5333578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1BEAF164-81B9-642B-4111-055A3A337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368280"/>
              </p:ext>
            </p:extLst>
          </p:nvPr>
        </p:nvGraphicFramePr>
        <p:xfrm>
          <a:off x="1524000" y="4653136"/>
          <a:ext cx="6096000" cy="172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12334509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13486621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62893279"/>
                    </a:ext>
                  </a:extLst>
                </a:gridCol>
              </a:tblGrid>
              <a:tr h="17281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295580"/>
                  </a:ext>
                </a:extLst>
              </a:tr>
            </a:tbl>
          </a:graphicData>
        </a:graphic>
      </p:graphicFrame>
      <p:sp>
        <p:nvSpPr>
          <p:cNvPr id="8" name="Овал 7">
            <a:extLst>
              <a:ext uri="{FF2B5EF4-FFF2-40B4-BE49-F238E27FC236}">
                <a16:creationId xmlns:a16="http://schemas.microsoft.com/office/drawing/2014/main" id="{8CFA3374-BDEB-8DD5-6552-E744BA7C1446}"/>
              </a:ext>
            </a:extLst>
          </p:cNvPr>
          <p:cNvSpPr/>
          <p:nvPr/>
        </p:nvSpPr>
        <p:spPr>
          <a:xfrm>
            <a:off x="1763688" y="4761148"/>
            <a:ext cx="1656184" cy="151216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93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FEFDD-1E08-C038-EDC9-B4605D5E3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>
            <a:extLst>
              <a:ext uri="{FF2B5EF4-FFF2-40B4-BE49-F238E27FC236}">
                <a16:creationId xmlns:a16="http://schemas.microsoft.com/office/drawing/2014/main" id="{2B886BCE-276C-C82D-6A00-6EF012F03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7350" y="5620"/>
            <a:ext cx="5829300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0AF9422C-44F0-2AFA-AB99-8ADCC0B84981}"/>
              </a:ext>
            </a:extLst>
          </p:cNvPr>
          <p:cNvSpPr/>
          <p:nvPr/>
        </p:nvSpPr>
        <p:spPr>
          <a:xfrm>
            <a:off x="3779912" y="4149080"/>
            <a:ext cx="1296144" cy="1296144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89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E3BB88-1C76-A825-8377-24F7E884518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888" y="-171400"/>
            <a:ext cx="7202981" cy="77901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100A66-D78A-24FA-114B-1D329270BF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36712" y="2708920"/>
            <a:ext cx="7222827" cy="447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27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25E6E-9C79-9E8E-4F22-25B2CA6A0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4374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«Составь схему»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7A0264-9210-05EF-F0AF-040211325F5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767" y="1919263"/>
            <a:ext cx="2232248" cy="3019474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E8FE5B6-A40B-0F1E-EC14-783AFDA757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62270"/>
              </p:ext>
            </p:extLst>
          </p:nvPr>
        </p:nvGraphicFramePr>
        <p:xfrm>
          <a:off x="3157437" y="3712196"/>
          <a:ext cx="5883543" cy="1584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1181">
                  <a:extLst>
                    <a:ext uri="{9D8B030D-6E8A-4147-A177-3AD203B41FA5}">
                      <a16:colId xmlns:a16="http://schemas.microsoft.com/office/drawing/2014/main" val="3131370298"/>
                    </a:ext>
                  </a:extLst>
                </a:gridCol>
                <a:gridCol w="1961181">
                  <a:extLst>
                    <a:ext uri="{9D8B030D-6E8A-4147-A177-3AD203B41FA5}">
                      <a16:colId xmlns:a16="http://schemas.microsoft.com/office/drawing/2014/main" val="2492459097"/>
                    </a:ext>
                  </a:extLst>
                </a:gridCol>
                <a:gridCol w="1961181">
                  <a:extLst>
                    <a:ext uri="{9D8B030D-6E8A-4147-A177-3AD203B41FA5}">
                      <a16:colId xmlns:a16="http://schemas.microsoft.com/office/drawing/2014/main" val="2696411396"/>
                    </a:ext>
                  </a:extLst>
                </a:gridCol>
              </a:tblGrid>
              <a:tr h="15841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5202148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7E0DFC8-822A-0FA6-EEA7-9EAEBE96C5C1}"/>
              </a:ext>
            </a:extLst>
          </p:cNvPr>
          <p:cNvSpPr/>
          <p:nvPr/>
        </p:nvSpPr>
        <p:spPr>
          <a:xfrm>
            <a:off x="4078288" y="3927562"/>
            <a:ext cx="460851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F0296FFC-0C0A-77DB-83A2-A67A7BEA1943}"/>
              </a:ext>
            </a:extLst>
          </p:cNvPr>
          <p:cNvSpPr/>
          <p:nvPr/>
        </p:nvSpPr>
        <p:spPr>
          <a:xfrm>
            <a:off x="1789285" y="5747011"/>
            <a:ext cx="1368152" cy="11430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A8167F9E-5F04-DBD7-D817-55565D510837}"/>
              </a:ext>
            </a:extLst>
          </p:cNvPr>
          <p:cNvSpPr/>
          <p:nvPr/>
        </p:nvSpPr>
        <p:spPr>
          <a:xfrm>
            <a:off x="6364577" y="5631106"/>
            <a:ext cx="1368152" cy="11430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F927FD7B-D1FD-B24F-147A-1736FB54DEED}"/>
              </a:ext>
            </a:extLst>
          </p:cNvPr>
          <p:cNvSpPr/>
          <p:nvPr/>
        </p:nvSpPr>
        <p:spPr>
          <a:xfrm>
            <a:off x="3379821" y="5690768"/>
            <a:ext cx="1368152" cy="1143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B2AA80C-8B54-D708-4405-77FB35E41FE8}"/>
              </a:ext>
            </a:extLst>
          </p:cNvPr>
          <p:cNvSpPr/>
          <p:nvPr/>
        </p:nvSpPr>
        <p:spPr>
          <a:xfrm>
            <a:off x="3975549" y="4826015"/>
            <a:ext cx="2592288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DAC2AE-A8D5-3ABC-F4C4-8C9DA6DA9C13}"/>
              </a:ext>
            </a:extLst>
          </p:cNvPr>
          <p:cNvSpPr/>
          <p:nvPr/>
        </p:nvSpPr>
        <p:spPr>
          <a:xfrm>
            <a:off x="973578" y="4826015"/>
            <a:ext cx="2592288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F7578EAF-172F-A7BB-DB35-BEEEB5AAD422}"/>
              </a:ext>
            </a:extLst>
          </p:cNvPr>
          <p:cNvSpPr/>
          <p:nvPr/>
        </p:nvSpPr>
        <p:spPr>
          <a:xfrm>
            <a:off x="303424" y="5766483"/>
            <a:ext cx="1368152" cy="1143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B384D9E-98D5-FF69-A779-4DAA284C849E}"/>
              </a:ext>
            </a:extLst>
          </p:cNvPr>
          <p:cNvSpPr/>
          <p:nvPr/>
        </p:nvSpPr>
        <p:spPr>
          <a:xfrm>
            <a:off x="7850438" y="5690768"/>
            <a:ext cx="1368152" cy="11430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9FEC383-7C92-B09C-B713-49BB5B994376}"/>
              </a:ext>
            </a:extLst>
          </p:cNvPr>
          <p:cNvSpPr/>
          <p:nvPr/>
        </p:nvSpPr>
        <p:spPr>
          <a:xfrm>
            <a:off x="4931053" y="5690768"/>
            <a:ext cx="1368152" cy="1143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9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3.33333E-6 -0.2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7.40741E-7 L 0.26771 -0.2310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85" y="-1155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6 L 0.20642 -0.23102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12" y="-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 -0.02199 L 0.05139 -0.21435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2" y="-9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86 0.00879 L 0.08768 -0.200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32" y="-1048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46A07-A2AA-5160-B390-1279977E0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C366A0E-492D-1C20-CC3B-7997D9278770}"/>
              </a:ext>
            </a:extLst>
          </p:cNvPr>
          <p:cNvSpPr/>
          <p:nvPr/>
        </p:nvSpPr>
        <p:spPr>
          <a:xfrm>
            <a:off x="2123728" y="1196752"/>
            <a:ext cx="4608512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359CB4-0EFF-D370-8A5D-F9E976D67260}"/>
              </a:ext>
            </a:extLst>
          </p:cNvPr>
          <p:cNvSpPr/>
          <p:nvPr/>
        </p:nvSpPr>
        <p:spPr>
          <a:xfrm>
            <a:off x="2116792" y="2060847"/>
            <a:ext cx="2455208" cy="5040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1F3F18FF-2030-3C35-43A4-A714815857BA}"/>
              </a:ext>
            </a:extLst>
          </p:cNvPr>
          <p:cNvSpPr/>
          <p:nvPr/>
        </p:nvSpPr>
        <p:spPr>
          <a:xfrm>
            <a:off x="1648740" y="3284984"/>
            <a:ext cx="1411092" cy="136815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B71D220-64AA-4FB1-57C4-C2349FF3718A}"/>
              </a:ext>
            </a:extLst>
          </p:cNvPr>
          <p:cNvSpPr/>
          <p:nvPr/>
        </p:nvSpPr>
        <p:spPr>
          <a:xfrm>
            <a:off x="3344396" y="3284984"/>
            <a:ext cx="1411092" cy="136815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D85DB90-3F2E-D5F3-A30F-A520DCE93C92}"/>
              </a:ext>
            </a:extLst>
          </p:cNvPr>
          <p:cNvSpPr/>
          <p:nvPr/>
        </p:nvSpPr>
        <p:spPr>
          <a:xfrm>
            <a:off x="5148064" y="3284984"/>
            <a:ext cx="1411092" cy="136815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BC15F8-4A17-AB37-F45E-43F36B640FA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6693" y="4796899"/>
            <a:ext cx="1492429" cy="201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2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Глазодвигательная гимнасктика">
            <a:hlinkClick r:id="" action="ppaction://media"/>
            <a:extLst>
              <a:ext uri="{FF2B5EF4-FFF2-40B4-BE49-F238E27FC236}">
                <a16:creationId xmlns:a16="http://schemas.microsoft.com/office/drawing/2014/main" id="{933DA4FD-9C6E-7EB0-E02F-64BBB1B982A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3891" y="476672"/>
            <a:ext cx="9144000" cy="5143951"/>
          </a:xfrm>
        </p:spPr>
      </p:pic>
    </p:spTree>
    <p:extLst>
      <p:ext uri="{BB962C8B-B14F-4D97-AF65-F5344CB8AC3E}">
        <p14:creationId xmlns:p14="http://schemas.microsoft.com/office/powerpoint/2010/main" val="379813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7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DE8712BE-2F52-5FB9-DC7A-BE45B48AF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647" y="1438923"/>
            <a:ext cx="8630706" cy="485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452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690549-A010-672B-F425-DEA276CF10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200" y="58316"/>
            <a:ext cx="6151600" cy="67413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54883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4C6B1C-B91D-92FB-A52A-F10FF16E4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36029" cy="68306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43BA924-7725-8587-4679-FEA12A93BB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414043"/>
            <a:ext cx="3097036" cy="357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054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690D0E21-10FE-A628-6B90-1A5133141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967" y="476672"/>
            <a:ext cx="8647868" cy="57606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812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F21D24F-26EB-E2A8-85F6-A86E138DD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66328"/>
            <a:ext cx="6525344" cy="65253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0372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DCFE50F-E236-5374-5E18-9FB94C1EE0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88640"/>
            <a:ext cx="6669360" cy="66693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8932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B0464B7-ED53-4B82-6CC8-95D2F0C97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16632"/>
            <a:ext cx="6624736" cy="662473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683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288D4E-DD51-4815-A5FD-45B38F5FF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680" y="63249"/>
            <a:ext cx="5400600" cy="67315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06921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677ABF6C-E7F2-9571-07C7-C751C93F7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336704" cy="63367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662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icture background">
            <a:extLst>
              <a:ext uri="{FF2B5EF4-FFF2-40B4-BE49-F238E27FC236}">
                <a16:creationId xmlns:a16="http://schemas.microsoft.com/office/drawing/2014/main" id="{FEABA588-38E4-9D1B-44A4-B832C5927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3424" y="524385"/>
            <a:ext cx="6117592" cy="6117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3.1 нов">
            <a:hlinkClick r:id="" action="ppaction://media"/>
            <a:extLst>
              <a:ext uri="{FF2B5EF4-FFF2-40B4-BE49-F238E27FC236}">
                <a16:creationId xmlns:a16="http://schemas.microsoft.com/office/drawing/2014/main" id="{B5638BEE-35C7-F7DF-70DD-AE47A93EF8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80626" y="0"/>
            <a:ext cx="463374" cy="26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2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02AF3-C606-1033-9639-A31F59B4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733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21</Words>
  <Application>Microsoft Office PowerPoint</Application>
  <PresentationFormat>Экран (4:3)</PresentationFormat>
  <Paragraphs>5</Paragraphs>
  <Slides>38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Arial</vt:lpstr>
      <vt:lpstr>Calibri</vt:lpstr>
      <vt:lpstr>Times New Roman</vt:lpstr>
      <vt:lpstr>Тема Office</vt:lpstr>
      <vt:lpstr>В гостях у Мишки  Звуки М –Мь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«Составь схему»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гостях у Миши.  Звуки М –Мь.</dc:title>
  <dc:creator>Вячеслав</dc:creator>
  <cp:lastModifiedBy>Екатерина Чимутова</cp:lastModifiedBy>
  <cp:revision>28</cp:revision>
  <dcterms:created xsi:type="dcterms:W3CDTF">2025-10-12T08:42:04Z</dcterms:created>
  <dcterms:modified xsi:type="dcterms:W3CDTF">2026-08-04T13:48:46Z</dcterms:modified>
</cp:coreProperties>
</file>