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2736304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Взаимодействие семьи и школы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4653136"/>
            <a:ext cx="7067128" cy="1473027"/>
          </a:xfrm>
        </p:spPr>
        <p:txBody>
          <a:bodyPr>
            <a:normAutofit fontScale="70000" lnSpcReduction="20000"/>
          </a:bodyPr>
          <a:lstStyle/>
          <a:p>
            <a:pPr algn="r">
              <a:lnSpc>
                <a:spcPct val="160000"/>
              </a:lnSpc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Матей Светлана Васильевна, социальный педагог </a:t>
            </a:r>
          </a:p>
          <a:p>
            <a:pPr algn="r">
              <a:lnSpc>
                <a:spcPct val="160000"/>
              </a:lnSpc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МКОУ «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Походская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общеобразовательная</a:t>
            </a:r>
          </a:p>
          <a:p>
            <a:pPr algn="r">
              <a:lnSpc>
                <a:spcPct val="160000"/>
              </a:lnSpc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школа» МР «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Нижнеколымский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 </a:t>
            </a:r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и обязанности родителей определены:</a:t>
            </a:r>
            <a:br>
              <a:rPr lang="ru-RU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статьях 38, 43 Конституции Российской Федерации;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главе 12 Семейного кодекса Российской Федерации;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Законе Российской Федерации «Об образовании».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законе Российской Федерации «Об образовании» говорится:</a:t>
            </a:r>
            <a:br>
              <a:rPr lang="ru-RU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«Родители являются первыми педагогами. Они обязаны заложить основы физического, интеллектуального и нравственного развития личности ребёнка уже в младенческом возрасте».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lnSpcReduction="1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союз учителя и родителей  могучая воспитательная сила.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«Без семьи мы – я имею в виду школу – были бы бессильны»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(В.А. Сухомлинский).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 в воспитании детей будет успешной и поможет совершенствованию личностных качеств школьника, если за основу взять наказ педагога В.А. Сухомлинского: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«Как можно меньше вызовов в школу матерей и отцов для моральных нотаций детям, - и как можно больше такого духовного общения детей с родителями, которое приносит радость матерям и отцам.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Родительская любовь может быть разной: любовь, связанная с чувством родительского долга, ответственностью за формирование детской личности, амбициозной и даже неразумной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Амбициозные родители — не самые плохие родители, ведь они, как правило, совершенно искренне хотят сделать все от них зависящее не столько для себя, сколько именно для блага своего ребенка. Однако при этом они, к сожалению, слишком сильно перегибают палку.</a:t>
            </a:r>
            <a:endParaRPr lang="ru-RU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родительской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амбициозности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есть несколько причин. Выделим две из них: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причина – стремление к статусу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причина – нереализованные мечты</a:t>
            </a: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школы, научить родителей, видеть в ребёнке личность. Показать, что  родительская любовь должна выражаться в любви к личности ребёнка, уважении к его жизненному выбору, даже если он совершенно не совпадает с выбором родителей.</a:t>
            </a:r>
            <a:endParaRPr lang="ru-RU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 XIX века Дмитрий Писарев заметил: «Человек, действительно уважающий человеческую личность, должен уважать её в своём ребёнке начиная с той самой минуты, когда ребёнок почувствовал своё «Я» и отделил себя от окружающего мира».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accent1"/>
                </a:solidFill>
              </a:rPr>
              <a:t>Вот в чем суть: любовь к ребенку подразумевает еще и уважение!</a:t>
            </a:r>
            <a:endParaRPr lang="ru-RU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Строить взаимодействие с родителями на основе таких идей-принципов, как: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обращение к чувству родительской любви;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умение разглядеть в каждом ученике положительные черты;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уважение личности отца и матери, их родительских забот, трудовой и                общественной деятельности.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организовать плодотворное сотрудничество с родителями педагоги должны следовать трём основным направлениям: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психолого-педагогическое 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здоровьесберегающее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просвещение родителей;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вовлечение родителей в учебно-воспитательный процесс;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родителей в управлении учебно-воспитательным процессом.</a:t>
            </a:r>
            <a:endParaRPr lang="ru-RU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Autofit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и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здоровьесберегающее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просвещение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родителей предполагает организацию следующих форм работы с семьёй: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родительские лектории;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конференции;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индивидуальные или тематические консультации;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родительские собрания.</a:t>
            </a:r>
            <a:endParaRPr lang="ru-RU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Вовлечь родителей в 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учебно-воспитательный процесс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можно с помощью следующих форм деятельности: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дни творчества детей и их родителей;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открытые уроки и внеклассные мероприятия;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помощь в организации и проведении внеклассных дел, в укреплении материально-технической базы школы и класса.</a:t>
            </a:r>
            <a:endParaRPr lang="ru-RU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родителей 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управлении учебно-воспитательным процессом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можно организовать с помощью следующих форм деятельности: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родителей класса в работе Совета школы; Управляющего совета;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родителей в работе общешкольного и классного родительского комитета.</a:t>
            </a: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708920"/>
            <a:ext cx="8503920" cy="39239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/>
              <a:t>Спасибо за 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</TotalTime>
  <Words>606</Words>
  <Application>Microsoft Office PowerPoint</Application>
  <PresentationFormat>Экран (4:3)</PresentationFormat>
  <Paragraphs>19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Calibri</vt:lpstr>
      <vt:lpstr>Constantia</vt:lpstr>
      <vt:lpstr>Times New Roman</vt:lpstr>
      <vt:lpstr>Wingdings 2</vt:lpstr>
      <vt:lpstr>Поток</vt:lpstr>
      <vt:lpstr>Взаимодействие семьи и школы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семьи и школы</dc:title>
  <dc:creator>Администратор</dc:creator>
  <cp:lastModifiedBy>Екатерина Чимутова</cp:lastModifiedBy>
  <cp:revision>21</cp:revision>
  <dcterms:created xsi:type="dcterms:W3CDTF">2026-04-01T02:34:29Z</dcterms:created>
  <dcterms:modified xsi:type="dcterms:W3CDTF">2026-08-04T13:29:49Z</dcterms:modified>
</cp:coreProperties>
</file>