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handoutMasterIdLst>
    <p:handoutMasterId r:id="rId8"/>
  </p:handoutMasterIdLst>
  <p:sldIdLst>
    <p:sldId id="272" r:id="rId2"/>
    <p:sldId id="273" r:id="rId3"/>
    <p:sldId id="274" r:id="rId4"/>
    <p:sldId id="275" r:id="rId5"/>
    <p:sldId id="276" r:id="rId6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07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120C13-2514-4D9C-8D4B-A10DA4FFD5A1}" type="datetime1">
              <a:rPr lang="ru-RU" smtClean="0"/>
              <a:t>04.08.2026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CC122-5347-4C75-98DE-0F72C4F2551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6061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B67CA5-ECF1-43FF-A31E-6BD9B21B57BB}" type="datetime1">
              <a:rPr lang="ru-RU" smtClean="0"/>
              <a:pPr/>
              <a:t>04.08.2026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93B0CF2-7F87-4E02-A248-870047730F99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93B0CF2-7F87-4E02-A248-870047730F99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133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3625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9580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9726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8784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Прямая соединительная линия 4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rtlCol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kumimoji="0" lang="ru-RU" noProof="0" dirty="0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 rtlCol="0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rtl="0"/>
            <a:r>
              <a:rPr lang="ru-RU" noProof="0"/>
              <a:t>Образец подзаголовка</a:t>
            </a:r>
            <a:endParaRPr kumimoji="0" lang="ru-RU" noProof="0" dirty="0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042E67-0227-4BC3-82B0-5759BC2EE067}" type="datetime1">
              <a:rPr lang="ru-RU" noProof="0" smtClean="0"/>
              <a:t>04.08.2026</a:t>
            </a:fld>
            <a:endParaRPr lang="ru-RU" noProof="0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kumimoji="0"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 eaLnBrk="1" latinLnBrk="0" hangingPunct="1"/>
            <a:r>
              <a:rPr lang="ru-RU" noProof="0"/>
              <a:t>Образец текста</a:t>
            </a:r>
          </a:p>
          <a:p>
            <a:pPr lvl="1" rtl="0" eaLnBrk="1" latinLnBrk="0" hangingPunct="1"/>
            <a:r>
              <a:rPr lang="ru-RU" noProof="0"/>
              <a:t>Второй уровень</a:t>
            </a:r>
          </a:p>
          <a:p>
            <a:pPr lvl="2" rtl="0" eaLnBrk="1" latinLnBrk="0" hangingPunct="1"/>
            <a:r>
              <a:rPr lang="ru-RU" noProof="0"/>
              <a:t>Третий уровень</a:t>
            </a:r>
          </a:p>
          <a:p>
            <a:pPr lvl="3" rtl="0" eaLnBrk="1" latinLnBrk="0" hangingPunct="1"/>
            <a:r>
              <a:rPr lang="ru-RU" noProof="0"/>
              <a:t>Четвертый уровень</a:t>
            </a:r>
          </a:p>
          <a:p>
            <a:pPr lvl="4" rtl="0" eaLnBrk="1" latinLnBrk="0" hangingPunct="1"/>
            <a:r>
              <a:rPr lang="ru-RU" noProof="0"/>
              <a:t>Пятый уровень</a:t>
            </a:r>
            <a:endParaRPr kumimoji="0"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DEFBE7-4C1B-4778-8B46-649E4193A0B2}" type="datetime1">
              <a:rPr lang="ru-RU" noProof="0" smtClean="0"/>
              <a:t>04.08.2026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rtlCol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kumimoji="0"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rtlCol="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rtl="0" eaLnBrk="1" latinLnBrk="0" hangingPunct="1"/>
            <a:r>
              <a:rPr lang="ru-RU" noProof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8CCFD91-7790-4468-A129-07AFFDDBA1C7}" type="datetime1">
              <a:rPr lang="ru-RU" noProof="0" smtClean="0"/>
              <a:t>04.08.2026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kumimoji="0"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 rtlCol="0"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ru-RU" noProof="0"/>
              <a:t>Образец текста</a:t>
            </a:r>
          </a:p>
          <a:p>
            <a:pPr lvl="1" rtl="0" eaLnBrk="1" latinLnBrk="0" hangingPunct="1"/>
            <a:r>
              <a:rPr lang="ru-RU" noProof="0"/>
              <a:t>Второй уровень</a:t>
            </a:r>
          </a:p>
          <a:p>
            <a:pPr lvl="2" rtl="0" eaLnBrk="1" latinLnBrk="0" hangingPunct="1"/>
            <a:r>
              <a:rPr lang="ru-RU" noProof="0"/>
              <a:t>Третий уровень</a:t>
            </a:r>
          </a:p>
          <a:p>
            <a:pPr lvl="3" rtl="0" eaLnBrk="1" latinLnBrk="0" hangingPunct="1"/>
            <a:r>
              <a:rPr lang="ru-RU" noProof="0"/>
              <a:t>Четвертый уровень</a:t>
            </a:r>
          </a:p>
          <a:p>
            <a:pPr lvl="4" rtl="0" eaLnBrk="1" latinLnBrk="0" hangingPunct="1"/>
            <a:r>
              <a:rPr lang="ru-RU" noProof="0"/>
              <a:t>Пятый уровень</a:t>
            </a:r>
            <a:endParaRPr kumimoji="0"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 rtlCol="0"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ru-RU" noProof="0"/>
              <a:t>Образец текста</a:t>
            </a:r>
          </a:p>
          <a:p>
            <a:pPr lvl="1" rtl="0" eaLnBrk="1" latinLnBrk="0" hangingPunct="1"/>
            <a:r>
              <a:rPr lang="ru-RU" noProof="0"/>
              <a:t>Второй уровень</a:t>
            </a:r>
          </a:p>
          <a:p>
            <a:pPr lvl="2" rtl="0" eaLnBrk="1" latinLnBrk="0" hangingPunct="1"/>
            <a:r>
              <a:rPr lang="ru-RU" noProof="0"/>
              <a:t>Третий уровень</a:t>
            </a:r>
          </a:p>
          <a:p>
            <a:pPr lvl="3" rtl="0" eaLnBrk="1" latinLnBrk="0" hangingPunct="1"/>
            <a:r>
              <a:rPr lang="ru-RU" noProof="0"/>
              <a:t>Четвертый уровень</a:t>
            </a:r>
          </a:p>
          <a:p>
            <a:pPr lvl="4" rtl="0" eaLnBrk="1" latinLnBrk="0" hangingPunct="1"/>
            <a:r>
              <a:rPr lang="ru-RU" noProof="0"/>
              <a:t>Пятый уровень</a:t>
            </a:r>
            <a:endParaRPr kumimoji="0"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E41293-93E0-46D4-A151-C6BFE1D839E4}" type="datetime1">
              <a:rPr lang="ru-RU" noProof="0" smtClean="0"/>
              <a:t>04.08.2026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rtlCol="0" anchor="b"/>
          <a:lstStyle>
            <a:lvl1pPr>
              <a:defRPr/>
            </a:lvl1pPr>
          </a:lstStyle>
          <a:p>
            <a:pPr rtl="0"/>
            <a:r>
              <a:rPr lang="ru-RU" noProof="0"/>
              <a:t>Образец заголовка</a:t>
            </a:r>
            <a:endParaRPr kumimoji="0"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rtlCol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ru-RU" noProof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ru-RU" noProof="0"/>
              <a:t>Образец текста</a:t>
            </a:r>
          </a:p>
          <a:p>
            <a:pPr lvl="1" rtl="0" eaLnBrk="1" latinLnBrk="0" hangingPunct="1"/>
            <a:r>
              <a:rPr lang="ru-RU" noProof="0"/>
              <a:t>Второй уровень</a:t>
            </a:r>
          </a:p>
          <a:p>
            <a:pPr lvl="2" rtl="0" eaLnBrk="1" latinLnBrk="0" hangingPunct="1"/>
            <a:r>
              <a:rPr lang="ru-RU" noProof="0"/>
              <a:t>Третий уровень</a:t>
            </a:r>
          </a:p>
          <a:p>
            <a:pPr lvl="3" rtl="0" eaLnBrk="1" latinLnBrk="0" hangingPunct="1"/>
            <a:r>
              <a:rPr lang="ru-RU" noProof="0"/>
              <a:t>Четвертый уровень</a:t>
            </a:r>
          </a:p>
          <a:p>
            <a:pPr lvl="4" rtl="0" eaLnBrk="1" latinLnBrk="0" hangingPunct="1"/>
            <a:r>
              <a:rPr lang="ru-RU" noProof="0"/>
              <a:t>Пятый уровень</a:t>
            </a:r>
            <a:endParaRPr kumimoji="0"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rtlCol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ru-RU" noProof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 rtlCol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ru-RU" noProof="0"/>
              <a:t>Образец текста</a:t>
            </a:r>
          </a:p>
          <a:p>
            <a:pPr lvl="1" rtl="0" eaLnBrk="1" latinLnBrk="0" hangingPunct="1"/>
            <a:r>
              <a:rPr lang="ru-RU" noProof="0"/>
              <a:t>Второй уровень</a:t>
            </a:r>
          </a:p>
          <a:p>
            <a:pPr lvl="2" rtl="0" eaLnBrk="1" latinLnBrk="0" hangingPunct="1"/>
            <a:r>
              <a:rPr lang="ru-RU" noProof="0"/>
              <a:t>Третий уровень</a:t>
            </a:r>
          </a:p>
          <a:p>
            <a:pPr lvl="3" rtl="0" eaLnBrk="1" latinLnBrk="0" hangingPunct="1"/>
            <a:r>
              <a:rPr lang="ru-RU" noProof="0"/>
              <a:t>Четвертый уровень</a:t>
            </a:r>
          </a:p>
          <a:p>
            <a:pPr lvl="4" rtl="0" eaLnBrk="1" latinLnBrk="0" hangingPunct="1"/>
            <a:r>
              <a:rPr lang="ru-RU" noProof="0"/>
              <a:t>Пятый уровень</a:t>
            </a:r>
            <a:endParaRPr kumimoji="0"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9791C00-DC62-4142-9F6D-DA1C45AB977D}" type="datetime1">
              <a:rPr lang="ru-RU" noProof="0" smtClean="0"/>
              <a:t>04.08.2026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rtlCol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kumimoji="0"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395BA2-92C5-4296-B336-F8334E18CE48}" type="datetime1">
              <a:rPr lang="ru-RU" noProof="0" smtClean="0"/>
              <a:t>04.08.2026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5DBA5C4-3A0B-44F2-A553-77BCC15D81C0}" type="datetime1">
              <a:rPr lang="ru-RU" noProof="0" smtClean="0"/>
              <a:t>04.08.2026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rtlCol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kumimoji="0"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 rtlCol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ru-RU" noProof="0"/>
              <a:t>Образец текста</a:t>
            </a:r>
          </a:p>
          <a:p>
            <a:pPr lvl="1" rtl="0" eaLnBrk="1" latinLnBrk="0" hangingPunct="1"/>
            <a:r>
              <a:rPr lang="ru-RU" noProof="0"/>
              <a:t>Второй уровень</a:t>
            </a:r>
          </a:p>
          <a:p>
            <a:pPr lvl="2" rtl="0" eaLnBrk="1" latinLnBrk="0" hangingPunct="1"/>
            <a:r>
              <a:rPr lang="ru-RU" noProof="0"/>
              <a:t>Третий уровень</a:t>
            </a:r>
          </a:p>
          <a:p>
            <a:pPr lvl="3" rtl="0" eaLnBrk="1" latinLnBrk="0" hangingPunct="1"/>
            <a:r>
              <a:rPr lang="ru-RU" noProof="0"/>
              <a:t>Четвертый уровень</a:t>
            </a:r>
          </a:p>
          <a:p>
            <a:pPr lvl="4" rtl="0" eaLnBrk="1" latinLnBrk="0" hangingPunct="1"/>
            <a:r>
              <a:rPr lang="ru-RU" noProof="0"/>
              <a:t>Пятый уровень</a:t>
            </a:r>
            <a:endParaRPr kumimoji="0"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 rtlCol="0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rtl="0" eaLnBrk="1" latinLnBrk="0" hangingPunct="1"/>
            <a:r>
              <a:rPr lang="ru-RU" noProof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601DC2-C9FF-4CCB-9CA8-59247185429A}" type="datetime1">
              <a:rPr lang="ru-RU" noProof="0" smtClean="0"/>
              <a:t>04.08.2026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о скругленным и усеченным углом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ru-RU" sz="1800" noProof="0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ru-RU" sz="1800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rtlCol="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kumimoji="0"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 rtlCol="0"/>
          <a:lstStyle>
            <a:lvl1pPr marL="0" indent="0">
              <a:buNone/>
              <a:defRPr sz="3200"/>
            </a:lvl1pPr>
          </a:lstStyle>
          <a:p>
            <a:pPr rtl="0"/>
            <a:r>
              <a:rPr lang="ru-RU" noProof="0"/>
              <a:t>Вставка рисунка</a:t>
            </a:r>
            <a:endParaRPr kumimoji="0"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rtlCol="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rtl="0" eaLnBrk="1" latinLnBrk="0" hangingPunct="1"/>
            <a:r>
              <a:rPr lang="ru-RU" noProof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00A0FC-F56C-4772-9C86-2C39F56A45E8}" type="datetime1">
              <a:rPr lang="ru-RU" noProof="0" smtClean="0"/>
              <a:t>04.08.2026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rtlCol="0" anchor="t" compatLnSpc="1"/>
          <a:lstStyle/>
          <a:p>
            <a:pPr marL="0" algn="l" rtl="0" eaLnBrk="1" latinLnBrk="0" hangingPunct="1"/>
            <a:endParaRPr kumimoji="0" lang="ru-RU" sz="18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rtlCol="0" anchor="t" compatLnSpc="1"/>
          <a:lstStyle/>
          <a:p>
            <a:pPr marL="0" algn="l" rtl="0" eaLnBrk="1" latinLnBrk="0" hangingPunct="1"/>
            <a:endParaRPr kumimoji="0" lang="ru-RU" sz="18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kumimoji="0"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 eaLnBrk="1" latinLnBrk="0" hangingPunct="1"/>
            <a:r>
              <a:rPr lang="ru-RU" noProof="0"/>
              <a:t>Образец текста</a:t>
            </a:r>
          </a:p>
          <a:p>
            <a:pPr lvl="1" rtl="0" eaLnBrk="1" latinLnBrk="0" hangingPunct="1"/>
            <a:r>
              <a:rPr lang="ru-RU" noProof="0"/>
              <a:t>Второй уровень</a:t>
            </a:r>
          </a:p>
          <a:p>
            <a:pPr lvl="2" rtl="0" eaLnBrk="1" latinLnBrk="0" hangingPunct="1"/>
            <a:r>
              <a:rPr lang="ru-RU" noProof="0"/>
              <a:t>Третий уровень</a:t>
            </a:r>
          </a:p>
          <a:p>
            <a:pPr lvl="3" rtl="0" eaLnBrk="1" latinLnBrk="0" hangingPunct="1"/>
            <a:r>
              <a:rPr lang="ru-RU" noProof="0"/>
              <a:t>Четвертый уровень</a:t>
            </a:r>
          </a:p>
          <a:p>
            <a:pPr lvl="4" rtl="0" eaLnBrk="1" latinLnBrk="0" hangingPunct="1"/>
            <a:r>
              <a:rPr lang="ru-RU" noProof="0"/>
              <a:t>Пятый уровень</a:t>
            </a:r>
            <a:endParaRPr kumimoji="0"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ADCC9AE-B7F3-45CB-BB2E-3222B2AEBBC3}" type="datetime1">
              <a:rPr lang="ru-RU" noProof="0" smtClean="0"/>
              <a:t>04.08.2026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  <a:endParaRPr kumimoji="0"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 rtlCol="0"/>
          <a:lstStyle/>
          <a:p>
            <a:pPr lvl="0" rtl="0" eaLnBrk="1" latinLnBrk="0" hangingPunct="1"/>
            <a:r>
              <a:rPr lang="ru-RU" noProof="0"/>
              <a:t>Образец текста</a:t>
            </a:r>
          </a:p>
          <a:p>
            <a:pPr lvl="1" rtl="0" eaLnBrk="1" latinLnBrk="0" hangingPunct="1"/>
            <a:r>
              <a:rPr lang="ru-RU" noProof="0"/>
              <a:t>Второй уровень</a:t>
            </a:r>
          </a:p>
          <a:p>
            <a:pPr lvl="2" rtl="0" eaLnBrk="1" latinLnBrk="0" hangingPunct="1"/>
            <a:r>
              <a:rPr lang="ru-RU" noProof="0"/>
              <a:t>Третий уровень</a:t>
            </a:r>
          </a:p>
          <a:p>
            <a:pPr lvl="3" rtl="0" eaLnBrk="1" latinLnBrk="0" hangingPunct="1"/>
            <a:r>
              <a:rPr lang="ru-RU" noProof="0"/>
              <a:t>Четвертый уровень</a:t>
            </a:r>
          </a:p>
          <a:p>
            <a:pPr lvl="4" rtl="0" eaLnBrk="1" latinLnBrk="0" hangingPunct="1"/>
            <a:r>
              <a:rPr lang="ru-RU" noProof="0"/>
              <a:t>Пятый уровень</a:t>
            </a:r>
            <a:endParaRPr kumimoji="0"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E58623-7ACF-43A9-B9A8-787CA2B0B620}" type="datetime1">
              <a:rPr lang="ru-RU" noProof="0" smtClean="0"/>
              <a:t>04.08.2026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29028" y="-7144"/>
            <a:ext cx="12240731" cy="6879658"/>
            <a:chOff x="0" y="-21658"/>
            <a:chExt cx="12240731" cy="6879658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31633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grpSp>
          <p:nvGrpSpPr>
            <p:cNvPr id="27" name="Группа 26"/>
            <p:cNvGrpSpPr/>
            <p:nvPr/>
          </p:nvGrpSpPr>
          <p:grpSpPr>
            <a:xfrm>
              <a:off x="0" y="-21658"/>
              <a:ext cx="12240731" cy="1041400"/>
              <a:chOff x="-25356" y="-7144"/>
              <a:chExt cx="12240731" cy="1041400"/>
            </a:xfrm>
          </p:grpSpPr>
          <p:sp>
            <p:nvSpPr>
              <p:cNvPr id="28" name="Полилиния 27"/>
              <p:cNvSpPr>
                <a:spLocks/>
              </p:cNvSpPr>
              <p:nvPr/>
            </p:nvSpPr>
            <p:spPr bwMode="auto">
              <a:xfrm>
                <a:off x="-12700" y="-7144"/>
                <a:ext cx="12217400" cy="1041400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6" y="2"/>
                  </a:cxn>
                  <a:cxn ang="0">
                    <a:pos x="2542" y="0"/>
                  </a:cxn>
                  <a:cxn ang="0">
                    <a:pos x="4374" y="367"/>
                  </a:cxn>
                  <a:cxn ang="0">
                    <a:pos x="5766" y="55"/>
                  </a:cxn>
                  <a:cxn ang="0">
                    <a:pos x="5772" y="213"/>
                  </a:cxn>
                  <a:cxn ang="0">
                    <a:pos x="4302" y="439"/>
                  </a:cxn>
                  <a:cxn ang="0">
                    <a:pos x="1488" y="201"/>
                  </a:cxn>
                  <a:cxn ang="0">
                    <a:pos x="0" y="656"/>
                  </a:cxn>
                  <a:cxn ang="0">
                    <a:pos x="6" y="2"/>
                  </a:cxn>
                </a:cxnLst>
                <a:rect l="0" t="0" r="0" b="0"/>
                <a:pathLst>
                  <a:path w="5772" h="656">
                    <a:moveTo>
                      <a:pt x="6" y="2"/>
                    </a:moveTo>
                    <a:lnTo>
                      <a:pt x="2542" y="0"/>
                    </a:lnTo>
                    <a:cubicBezTo>
                      <a:pt x="2746" y="101"/>
                      <a:pt x="3828" y="367"/>
                      <a:pt x="4374" y="367"/>
                    </a:cubicBezTo>
                    <a:cubicBezTo>
                      <a:pt x="4920" y="367"/>
                      <a:pt x="5526" y="152"/>
                      <a:pt x="5766" y="55"/>
                    </a:cubicBezTo>
                    <a:lnTo>
                      <a:pt x="5772" y="213"/>
                    </a:lnTo>
                    <a:cubicBezTo>
                      <a:pt x="5670" y="257"/>
                      <a:pt x="5016" y="441"/>
                      <a:pt x="4302" y="439"/>
                    </a:cubicBezTo>
                    <a:cubicBezTo>
                      <a:pt x="3588" y="437"/>
                      <a:pt x="2205" y="165"/>
                      <a:pt x="1488" y="201"/>
                    </a:cubicBezTo>
                    <a:cubicBezTo>
                      <a:pt x="750" y="209"/>
                      <a:pt x="270" y="482"/>
                      <a:pt x="0" y="656"/>
                    </a:cubicBezTo>
                    <a:lnTo>
                      <a:pt x="6" y="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shade val="50000"/>
                      <a:alpha val="45000"/>
                      <a:satMod val="120000"/>
                    </a:schemeClr>
                  </a:gs>
                  <a:gs pos="100000">
                    <a:schemeClr val="accent3">
                      <a:shade val="80000"/>
                      <a:alpha val="55000"/>
                      <a:satMod val="155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rtlCol="0" anchor="t" compatLnSpc="1"/>
              <a:lstStyle/>
              <a:p>
                <a:pPr marL="0" algn="l" rtl="0" eaLnBrk="1" latinLnBrk="0" hangingPunct="1"/>
                <a:endParaRPr kumimoji="0" lang="ru-RU" sz="1800" noProof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Полилиния 28"/>
              <p:cNvSpPr>
                <a:spLocks/>
              </p:cNvSpPr>
              <p:nvPr/>
            </p:nvSpPr>
            <p:spPr bwMode="auto">
              <a:xfrm>
                <a:off x="5842000" y="-7144"/>
                <a:ext cx="6350000" cy="638175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0"/>
                  </a:cxn>
                  <a:cxn ang="0">
                    <a:pos x="1668" y="564"/>
                  </a:cxn>
                  <a:cxn ang="0">
                    <a:pos x="3000" y="186"/>
                  </a:cxn>
                  <a:cxn ang="0">
                    <a:pos x="3000" y="6"/>
                  </a:cxn>
                  <a:cxn ang="0">
                    <a:pos x="0" y="0"/>
                  </a:cxn>
                </a:cxnLst>
                <a:rect l="0" t="0" r="0" b="0"/>
                <a:pathLst>
                  <a:path w="3000" h="595">
                    <a:moveTo>
                      <a:pt x="0" y="0"/>
                    </a:moveTo>
                    <a:cubicBezTo>
                      <a:pt x="174" y="102"/>
                      <a:pt x="1168" y="533"/>
                      <a:pt x="1668" y="564"/>
                    </a:cubicBezTo>
                    <a:cubicBezTo>
                      <a:pt x="2168" y="595"/>
                      <a:pt x="2778" y="279"/>
                      <a:pt x="3000" y="186"/>
                    </a:cubicBezTo>
                    <a:lnTo>
                      <a:pt x="3000" y="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shade val="50000"/>
                      <a:alpha val="30000"/>
                      <a:satMod val="130000"/>
                    </a:schemeClr>
                  </a:gs>
                  <a:gs pos="80000">
                    <a:schemeClr val="accent2">
                      <a:shade val="75000"/>
                      <a:alpha val="45000"/>
                      <a:satMod val="14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rtlCol="0" anchor="t" compatLnSpc="1"/>
              <a:lstStyle/>
              <a:p>
                <a:pPr marL="0" algn="l" rtl="0" eaLnBrk="1" latinLnBrk="0" hangingPunct="1"/>
                <a:endParaRPr kumimoji="0" lang="ru-RU" sz="1800" noProof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1" name="Группа 30"/>
              <p:cNvGrpSpPr/>
              <p:nvPr/>
            </p:nvGrpSpPr>
            <p:grpSpPr>
              <a:xfrm>
                <a:off x="-25356" y="202408"/>
                <a:ext cx="12240731" cy="649224"/>
                <a:chOff x="-19045" y="216550"/>
                <a:chExt cx="9180548" cy="649224"/>
              </a:xfrm>
            </p:grpSpPr>
            <p:sp>
              <p:nvSpPr>
                <p:cNvPr id="32" name="Полилиния 31"/>
                <p:cNvSpPr>
                  <a:spLocks/>
                </p:cNvSpPr>
                <p:nvPr/>
              </p:nvSpPr>
              <p:spPr bwMode="auto">
                <a:xfrm rot="21435692">
                  <a:off x="-19045" y="216550"/>
                  <a:ext cx="9163050" cy="649224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966"/>
                    </a:cxn>
                    <a:cxn ang="0">
                      <a:pos x="1608" y="282"/>
                    </a:cxn>
                    <a:cxn ang="0">
                      <a:pos x="4110" y="1008"/>
                    </a:cxn>
                    <a:cxn ang="0">
                      <a:pos x="5772" y="0"/>
                    </a:cxn>
                  </a:cxnLst>
                  <a:rect l="0" t="0" r="0" b="0"/>
                  <a:pathLst>
                    <a:path w="5772" h="1055">
                      <a:moveTo>
                        <a:pt x="0" y="966"/>
                      </a:moveTo>
                      <a:cubicBezTo>
                        <a:pt x="282" y="738"/>
                        <a:pt x="923" y="275"/>
                        <a:pt x="1608" y="282"/>
                      </a:cubicBezTo>
                      <a:cubicBezTo>
                        <a:pt x="2293" y="289"/>
                        <a:pt x="3416" y="1055"/>
                        <a:pt x="4110" y="1008"/>
                      </a:cubicBezTo>
                      <a:cubicBezTo>
                        <a:pt x="4804" y="961"/>
                        <a:pt x="5426" y="210"/>
                        <a:pt x="5772" y="0"/>
                      </a:cubicBezTo>
                    </a:path>
                  </a:pathLst>
                </a:custGeom>
                <a:noFill/>
                <a:ln w="10795" cap="flat" cmpd="sng" algn="ctr">
                  <a:gradFill>
                    <a:gsLst>
                      <a:gs pos="74000">
                        <a:schemeClr val="accent3">
                          <a:shade val="75000"/>
                        </a:schemeClr>
                      </a:gs>
                      <a:gs pos="86000">
                        <a:schemeClr val="tx1">
                          <a:alpha val="29000"/>
                        </a:schemeClr>
                      </a:gs>
                      <a:gs pos="16000">
                        <a:schemeClr val="accent2">
                          <a:shade val="75000"/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rtlCol="0" anchor="t" compatLnSpc="1"/>
                <a:lstStyle/>
                <a:p>
                  <a:pPr rtl="0"/>
                  <a:endParaRPr kumimoji="0" lang="ru-RU" sz="1800" noProof="0" dirty="0"/>
                </a:p>
              </p:txBody>
            </p:sp>
            <p:sp>
              <p:nvSpPr>
                <p:cNvPr id="33" name="Полилиния 32"/>
                <p:cNvSpPr>
                  <a:spLocks/>
                </p:cNvSpPr>
                <p:nvPr/>
              </p:nvSpPr>
              <p:spPr bwMode="auto">
                <a:xfrm rot="21435692">
                  <a:off x="-14309" y="290003"/>
                  <a:ext cx="9175812" cy="530352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732"/>
                    </a:cxn>
                    <a:cxn ang="0">
                      <a:pos x="1638" y="228"/>
                    </a:cxn>
                    <a:cxn ang="0">
                      <a:pos x="4122" y="816"/>
                    </a:cxn>
                    <a:cxn ang="0">
                      <a:pos x="5766" y="0"/>
                    </a:cxn>
                  </a:cxnLst>
                  <a:rect l="0" t="0" r="0" b="0"/>
                  <a:pathLst>
                    <a:path w="5766" h="854">
                      <a:moveTo>
                        <a:pt x="0" y="732"/>
                      </a:moveTo>
                      <a:cubicBezTo>
                        <a:pt x="273" y="647"/>
                        <a:pt x="951" y="214"/>
                        <a:pt x="1638" y="228"/>
                      </a:cubicBezTo>
                      <a:cubicBezTo>
                        <a:pt x="2325" y="242"/>
                        <a:pt x="3434" y="854"/>
                        <a:pt x="4122" y="816"/>
                      </a:cubicBezTo>
                      <a:cubicBezTo>
                        <a:pt x="4810" y="778"/>
                        <a:pt x="5424" y="170"/>
                        <a:pt x="5766" y="0"/>
                      </a:cubicBezTo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74000">
                        <a:schemeClr val="accent4"/>
                      </a:gs>
                      <a:gs pos="44000">
                        <a:schemeClr val="accent1"/>
                      </a:gs>
                      <a:gs pos="33000">
                        <a:schemeClr val="accent2"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rtlCol="0" anchor="t" compatLnSpc="1"/>
                <a:lstStyle/>
                <a:p>
                  <a:pPr rtl="0"/>
                  <a:endParaRPr kumimoji="0" lang="ru-RU" sz="1800" noProof="0" dirty="0"/>
                </a:p>
              </p:txBody>
            </p:sp>
          </p:grpSp>
        </p:grpSp>
      </p:grp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rtlCol="0" anchor="b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  <a:endParaRPr kumimoji="0" lang="ru-RU" noProof="0" dirty="0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 eaLnBrk="1" latinLnBrk="0" hangingPunct="1"/>
            <a:r>
              <a:rPr lang="ru-RU" noProof="0" dirty="0"/>
              <a:t>Образец текста</a:t>
            </a:r>
          </a:p>
          <a:p>
            <a:pPr lvl="1" rtl="0" eaLnBrk="1" latinLnBrk="0" hangingPunct="1"/>
            <a:r>
              <a:rPr lang="ru-RU" noProof="0" dirty="0"/>
              <a:t>Второй уровень</a:t>
            </a:r>
          </a:p>
          <a:p>
            <a:pPr lvl="2" rtl="0" eaLnBrk="1" latinLnBrk="0" hangingPunct="1"/>
            <a:r>
              <a:rPr lang="ru-RU" noProof="0" dirty="0"/>
              <a:t>Третий уровень</a:t>
            </a:r>
          </a:p>
          <a:p>
            <a:pPr lvl="3" rtl="0" eaLnBrk="1" latinLnBrk="0" hangingPunct="1"/>
            <a:r>
              <a:rPr lang="ru-RU" noProof="0" dirty="0"/>
              <a:t>Четвертый уровень</a:t>
            </a:r>
          </a:p>
          <a:p>
            <a:pPr lvl="4" rtl="0" eaLnBrk="1" latinLnBrk="0" hangingPunct="1"/>
            <a:r>
              <a:rPr lang="ru-RU" noProof="0" dirty="0"/>
              <a:t>Пятый уровень</a:t>
            </a:r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pPr rtl="0"/>
            <a:fld id="{E2826595-62FB-4CCD-B121-F144066977C5}" type="datetime1">
              <a:rPr lang="ru-RU" noProof="0" smtClean="0"/>
              <a:t>04.08.2026</a:t>
            </a:fld>
            <a:endParaRPr lang="ru-RU" noProof="0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pPr rtl="0"/>
            <a:fld id="{401CF334-2D5C-4859-84A6-CA7E6E43FAEB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>
            <a:lumMod val="50000"/>
          </a:schemeClr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>
            <a:lumMod val="75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>
            <a:lumMod val="50000"/>
          </a:schemeClr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0" algn="l" rtl="0" eaLnBrk="1" latinLnBrk="0" hangingPunct="1">
        <a:spcBef>
          <a:spcPct val="20000"/>
        </a:spcBef>
        <a:buClr>
          <a:schemeClr val="tx2"/>
        </a:buClr>
        <a:buFontTx/>
        <a:buNone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77333" y="872067"/>
            <a:ext cx="10468864" cy="2477739"/>
          </a:xfrm>
        </p:spPr>
        <p:txBody>
          <a:bodyPr rtlCol="0">
            <a:noAutofit/>
          </a:bodyPr>
          <a:lstStyle/>
          <a:p>
            <a:r>
              <a:rPr lang="ru-RU" sz="3600" dirty="0"/>
              <a:t>Алгоритм работы с безречевыми детьми </a:t>
            </a:r>
            <a:br>
              <a:rPr lang="ru-RU" sz="3600" dirty="0"/>
            </a:br>
            <a:r>
              <a:rPr lang="ru-RU" sz="3600" dirty="0"/>
              <a:t>посредством использования коррекционного оборудования </a:t>
            </a:r>
            <a:br>
              <a:rPr lang="ru-RU" sz="3600" dirty="0"/>
            </a:br>
            <a:r>
              <a:rPr lang="ru-RU" sz="3600" dirty="0"/>
              <a:t>«Интерактивная песочница»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024466" y="4227602"/>
            <a:ext cx="10472928" cy="1752600"/>
          </a:xfrm>
        </p:spPr>
        <p:txBody>
          <a:bodyPr rtlCol="0">
            <a:normAutofit/>
          </a:bodyPr>
          <a:lstStyle/>
          <a:p>
            <a:pPr rtl="0"/>
            <a:r>
              <a:rPr lang="ru-RU" sz="1700" dirty="0"/>
              <a:t>Подготовила:</a:t>
            </a:r>
          </a:p>
          <a:p>
            <a:pPr rtl="0"/>
            <a:r>
              <a:rPr lang="ru-RU" sz="1700" dirty="0"/>
              <a:t>учитель-логопед</a:t>
            </a:r>
          </a:p>
          <a:p>
            <a:r>
              <a:rPr lang="ru-RU" sz="1700" dirty="0"/>
              <a:t>МДОУ «Детский сад </a:t>
            </a:r>
          </a:p>
          <a:p>
            <a:r>
              <a:rPr lang="ru-RU" sz="1700" dirty="0"/>
              <a:t>«Ёлочка» </a:t>
            </a:r>
            <a:r>
              <a:rPr lang="ru-RU" sz="1700" dirty="0" err="1"/>
              <a:t>г.Надыма</a:t>
            </a:r>
            <a:r>
              <a:rPr lang="ru-RU" sz="1700" dirty="0"/>
              <a:t>»</a:t>
            </a:r>
          </a:p>
          <a:p>
            <a:pPr rtl="0"/>
            <a:r>
              <a:rPr lang="ru-RU" sz="1700" dirty="0"/>
              <a:t>Максимова Т.Д.</a:t>
            </a:r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962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62000" y="770467"/>
            <a:ext cx="10972800" cy="1888065"/>
          </a:xfrm>
        </p:spPr>
        <p:txBody>
          <a:bodyPr rtlCol="0">
            <a:normAutofit/>
          </a:bodyPr>
          <a:lstStyle/>
          <a:p>
            <a:pPr algn="ctr"/>
            <a:r>
              <a:rPr lang="ru-RU" sz="3200" b="1" dirty="0"/>
              <a:t>Почему работа с безречевыми детьми </a:t>
            </a:r>
            <a:br>
              <a:rPr lang="ru-RU" sz="3200" b="1" dirty="0"/>
            </a:br>
            <a:r>
              <a:rPr lang="ru-RU" sz="3200" b="1" dirty="0"/>
              <a:t>требует особого подхода?</a:t>
            </a:r>
            <a:br>
              <a:rPr lang="ru-RU" dirty="0"/>
            </a:b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67267" y="2065865"/>
            <a:ext cx="10972800" cy="3666067"/>
          </a:xfrm>
        </p:spPr>
        <p:txBody>
          <a:bodyPr rtlCol="0">
            <a:normAutofit/>
          </a:bodyPr>
          <a:lstStyle/>
          <a:p>
            <a:r>
              <a:rPr lang="ru-RU" dirty="0"/>
              <a:t>Отсутствие речи затрудняет коммуникацию и обучение;</a:t>
            </a:r>
          </a:p>
          <a:p>
            <a:r>
              <a:rPr lang="ru-RU" dirty="0"/>
              <a:t>традиционные методы могут быть неэффективны;</a:t>
            </a:r>
          </a:p>
          <a:p>
            <a:r>
              <a:rPr lang="ru-RU" dirty="0"/>
              <a:t>важно найти альтернативные способы взаимодействия и стимуляции речевой активности;</a:t>
            </a:r>
          </a:p>
          <a:p>
            <a:r>
              <a:rPr lang="ru-RU" dirty="0"/>
              <a:t>необходима мультисенсорная среда для вовлечения ребёнка в процесс.</a:t>
            </a:r>
          </a:p>
          <a:p>
            <a:pPr rtl="0"/>
            <a:endParaRPr lang="ru-RU" dirty="0"/>
          </a:p>
          <a:p>
            <a:pPr rtl="0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0154" y="4492891"/>
            <a:ext cx="1686317" cy="21674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9401" y="4577460"/>
            <a:ext cx="355600" cy="355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0603" y="4579461"/>
            <a:ext cx="353599" cy="3535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83600" y="4796999"/>
            <a:ext cx="2539999" cy="15592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0467" y="4796999"/>
            <a:ext cx="1719136" cy="171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91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1200" y="675105"/>
            <a:ext cx="10972800" cy="1930400"/>
          </a:xfrm>
        </p:spPr>
        <p:txBody>
          <a:bodyPr rtlCol="0">
            <a:normAutofit/>
          </a:bodyPr>
          <a:lstStyle/>
          <a:p>
            <a:pPr algn="ctr"/>
            <a:r>
              <a:rPr lang="ru-RU" sz="3200" b="1" dirty="0"/>
              <a:t>«Интерактивная песочница» </a:t>
            </a:r>
            <a:br>
              <a:rPr lang="ru-RU" sz="3200" b="1" dirty="0"/>
            </a:br>
            <a:r>
              <a:rPr lang="ru-RU" sz="3200" b="1" dirty="0"/>
              <a:t>как инструмент коррекции</a:t>
            </a:r>
            <a:br>
              <a:rPr lang="ru-RU" dirty="0"/>
            </a:b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35000" y="2082798"/>
            <a:ext cx="10972800" cy="3869267"/>
          </a:xfrm>
        </p:spPr>
        <p:txBody>
          <a:bodyPr rtlCol="0"/>
          <a:lstStyle/>
          <a:p>
            <a:r>
              <a:rPr lang="ru-RU" sz="2400" dirty="0"/>
              <a:t>Создаёт безопасную и увлекательную среду для взаимодействия;</a:t>
            </a:r>
          </a:p>
          <a:p>
            <a:r>
              <a:rPr lang="ru-RU" sz="2400" dirty="0"/>
              <a:t>сочетает тактильные, визуальные и слуховые стимулы;</a:t>
            </a:r>
          </a:p>
          <a:p>
            <a:r>
              <a:rPr lang="ru-RU" sz="2400" dirty="0"/>
              <a:t>позволяет моделировать различные ситуации и сценарии;</a:t>
            </a:r>
          </a:p>
          <a:p>
            <a:r>
              <a:rPr lang="ru-RU" sz="2400" dirty="0"/>
              <a:t>стимулирует познавательную активность и мотивацию к общению;</a:t>
            </a:r>
          </a:p>
          <a:p>
            <a:r>
              <a:rPr lang="ru-RU" sz="2400" dirty="0"/>
              <a:t>адаптируется под индивидуальные особенности ребёнка.</a:t>
            </a:r>
          </a:p>
          <a:p>
            <a:pPr rtl="0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72400" y="4276979"/>
            <a:ext cx="2506133" cy="24201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0941" y="4516313"/>
            <a:ext cx="3647992" cy="2053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955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/>
            <a:r>
              <a:rPr lang="ru-RU" sz="3200" b="1" dirty="0"/>
              <a:t>Что даёт использование </a:t>
            </a:r>
            <a:br>
              <a:rPr lang="ru-RU" sz="3200" b="1" dirty="0"/>
            </a:br>
            <a:r>
              <a:rPr lang="ru-RU" sz="3200" b="1" dirty="0"/>
              <a:t>«Интерактивной песочницы»?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ru-RU" sz="2400" dirty="0"/>
              <a:t>Развитие мелкой моторики и координации движений;</a:t>
            </a:r>
          </a:p>
          <a:p>
            <a:r>
              <a:rPr lang="ru-RU" sz="2400" dirty="0"/>
              <a:t>стимуляция речевой активности и расширение пассивного словаря;</a:t>
            </a:r>
          </a:p>
          <a:p>
            <a:r>
              <a:rPr lang="ru-RU" sz="2400" dirty="0"/>
              <a:t>улучшение концентрации внимания и памяти;</a:t>
            </a:r>
          </a:p>
          <a:p>
            <a:r>
              <a:rPr lang="ru-RU" sz="2400" dirty="0"/>
              <a:t>формирование первичных коммуникативных навыков;</a:t>
            </a:r>
          </a:p>
          <a:p>
            <a:r>
              <a:rPr lang="ru-RU" sz="2400" dirty="0"/>
              <a:t>снижение тревожности и повышение уверенности в себе.</a:t>
            </a:r>
          </a:p>
          <a:p>
            <a:pPr rtl="0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7267" y="4215142"/>
            <a:ext cx="2243667" cy="23925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0399" y="4431515"/>
            <a:ext cx="3962401" cy="209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8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31333" y="838200"/>
            <a:ext cx="10972800" cy="533399"/>
          </a:xfrm>
        </p:spPr>
        <p:txBody>
          <a:bodyPr rtlCol="0">
            <a:noAutofit/>
          </a:bodyPr>
          <a:lstStyle/>
          <a:p>
            <a:pPr algn="ctr"/>
            <a:r>
              <a:rPr lang="ru-RU" sz="3200" b="1" dirty="0"/>
              <a:t>Этапы работы в песочнице</a:t>
            </a:r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60400" y="1562947"/>
            <a:ext cx="10879667" cy="5091853"/>
          </a:xfrm>
        </p:spPr>
        <p:txBody>
          <a:bodyPr rtlCol="0">
            <a:normAutofit/>
          </a:bodyPr>
          <a:lstStyle/>
          <a:p>
            <a:r>
              <a:rPr lang="ru-RU" sz="2000" b="1" dirty="0"/>
              <a:t>Снятие эмоционального и мышечного напряжения</a:t>
            </a:r>
          </a:p>
          <a:p>
            <a:r>
              <a:rPr lang="ru-RU" sz="2000" b="1" dirty="0"/>
              <a:t>Развитие тактильно-кинестетической чувствительности и мелкой моторики рук</a:t>
            </a:r>
          </a:p>
          <a:p>
            <a:r>
              <a:rPr lang="ru-RU" sz="2000" b="1" dirty="0"/>
              <a:t>Развитие диафрагмального дыхания</a:t>
            </a:r>
          </a:p>
          <a:p>
            <a:r>
              <a:rPr lang="ru-RU" sz="2000" b="1" dirty="0"/>
              <a:t>Артикуляционные упражнения</a:t>
            </a:r>
          </a:p>
          <a:p>
            <a:r>
              <a:rPr lang="ru-RU" sz="2000" b="1" dirty="0"/>
              <a:t>Автоматизация звуков</a:t>
            </a:r>
          </a:p>
          <a:p>
            <a:r>
              <a:rPr lang="ru-RU" sz="2000" b="1" dirty="0"/>
              <a:t>Развитие фонематического слуха и восприятия</a:t>
            </a:r>
          </a:p>
          <a:p>
            <a:r>
              <a:rPr lang="ru-RU" sz="2000" b="1" dirty="0"/>
              <a:t>Коррекция лексико-грамматических нарушений речи</a:t>
            </a:r>
          </a:p>
          <a:p>
            <a:r>
              <a:rPr lang="ru-RU" sz="2000" b="1" dirty="0"/>
              <a:t>Развитие связной речи</a:t>
            </a:r>
          </a:p>
          <a:p>
            <a:r>
              <a:rPr lang="ru-RU" sz="2000" b="1" dirty="0"/>
              <a:t>Коррекция нарушений слоговой структуры слова</a:t>
            </a:r>
          </a:p>
          <a:p>
            <a:r>
              <a:rPr lang="ru-RU" sz="2000" b="1" dirty="0"/>
              <a:t>Подготовка к обучению грамоте</a:t>
            </a:r>
          </a:p>
          <a:p>
            <a:r>
              <a:rPr lang="ru-RU" sz="2000" b="1" dirty="0"/>
              <a:t>Анализ слова и предложения</a:t>
            </a:r>
          </a:p>
        </p:txBody>
      </p:sp>
    </p:spTree>
    <p:extLst>
      <p:ext uri="{BB962C8B-B14F-4D97-AF65-F5344CB8AC3E}">
        <p14:creationId xmlns:p14="http://schemas.microsoft.com/office/powerpoint/2010/main" val="325200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резентация мозгового штурма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5870845_TF03460637.potx" id="{F42726C0-6660-44EB-84CB-9AAEF4C07D5F}" vid="{C5E20908-8830-4429-B2D1-54A91E0450D7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Деловая презентация для мозгового штурма</Template>
  <TotalTime>73</TotalTime>
  <Words>218</Words>
  <Application>Microsoft Office PowerPoint</Application>
  <PresentationFormat>Широкоэкранный</PresentationFormat>
  <Paragraphs>40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Calibri</vt:lpstr>
      <vt:lpstr>Century Gothic</vt:lpstr>
      <vt:lpstr>Palatino Linotype</vt:lpstr>
      <vt:lpstr>Wingdings 2</vt:lpstr>
      <vt:lpstr>Презентация мозгового штурма</vt:lpstr>
      <vt:lpstr>Алгоритм работы с безречевыми детьми  посредством использования коррекционного оборудования  «Интерактивная песочница»</vt:lpstr>
      <vt:lpstr>Почему работа с безречевыми детьми  требует особого подхода? </vt:lpstr>
      <vt:lpstr>«Интерактивная песочница»  как инструмент коррекции </vt:lpstr>
      <vt:lpstr>Что даёт использование  «Интерактивной песочницы»?</vt:lpstr>
      <vt:lpstr>Этапы работы в песочнице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 работы с безречевыми детьми  посредством использования коррекционного оборудования  «Интерактивная песочница»</dc:title>
  <dc:creator>папа</dc:creator>
  <cp:lastModifiedBy>Екатерина Чимутова</cp:lastModifiedBy>
  <cp:revision>13</cp:revision>
  <dcterms:created xsi:type="dcterms:W3CDTF">2026-03-27T15:13:36Z</dcterms:created>
  <dcterms:modified xsi:type="dcterms:W3CDTF">2026-08-03T21:42:01Z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