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4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25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38" autoAdjust="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B15938-01C4-4FAD-B917-9122BE6D8B88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7829BD-3A27-42F5-B4B9-7550E09B16EA}">
      <dgm:prSet phldrT="[Текст]" custT="1"/>
      <dgm:spPr>
        <a:solidFill>
          <a:schemeClr val="accent3">
            <a:lumMod val="75000"/>
          </a:schemeClr>
        </a:solidFill>
        <a:ln w="38100"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sz="4800" dirty="0"/>
            <a:t>1.</a:t>
          </a:r>
          <a:r>
            <a:rPr lang="ru-RU" sz="3600" dirty="0"/>
            <a:t> ДО ЧТЕНИЯ ТЕКСТА</a:t>
          </a:r>
        </a:p>
      </dgm:t>
    </dgm:pt>
    <dgm:pt modelId="{97618350-5841-4C38-9488-5CEAECFF86EC}" type="sibTrans" cxnId="{01EEB0ED-3060-4946-8727-8E5B7E42783C}">
      <dgm:prSet/>
      <dgm:spPr/>
      <dgm:t>
        <a:bodyPr/>
        <a:lstStyle/>
        <a:p>
          <a:endParaRPr lang="ru-RU"/>
        </a:p>
      </dgm:t>
    </dgm:pt>
    <dgm:pt modelId="{D0699607-1226-4DFA-BCC2-512A38FA950C}" type="parTrans" cxnId="{01EEB0ED-3060-4946-8727-8E5B7E42783C}">
      <dgm:prSet/>
      <dgm:spPr/>
      <dgm:t>
        <a:bodyPr/>
        <a:lstStyle/>
        <a:p>
          <a:endParaRPr lang="ru-RU"/>
        </a:p>
      </dgm:t>
    </dgm:pt>
    <dgm:pt modelId="{3D635C51-FBC0-4894-88DD-5B5667BC8F11}">
      <dgm:prSet/>
      <dgm:spPr>
        <a:solidFill>
          <a:schemeClr val="accent3">
            <a:lumMod val="60000"/>
            <a:lumOff val="40000"/>
          </a:schemeClr>
        </a:solidFill>
        <a:ln w="38100"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Предположение, о ком или о чём будем читать (по названию, иллюстрациям, игровой ситуации). </a:t>
          </a:r>
        </a:p>
      </dgm:t>
    </dgm:pt>
    <dgm:pt modelId="{B5D6EE2F-7353-4F5B-B7AD-C9BED88407CB}" type="parTrans" cxnId="{517BE7EB-0D28-4F9A-911C-55EF1CEC524D}">
      <dgm:prSet/>
      <dgm:spPr>
        <a:ln w="76200">
          <a:solidFill>
            <a:srgbClr val="7030A0"/>
          </a:solidFill>
          <a:headEnd type="oval" w="med" len="med"/>
          <a:tailEnd type="triangle" w="med" len="med"/>
        </a:ln>
      </dgm:spPr>
      <dgm:t>
        <a:bodyPr/>
        <a:lstStyle/>
        <a:p>
          <a:endParaRPr lang="ru-RU"/>
        </a:p>
      </dgm:t>
    </dgm:pt>
    <dgm:pt modelId="{01BBBA57-1C2F-4E32-BF1A-A6F2BF7FA18E}" type="sibTrans" cxnId="{517BE7EB-0D28-4F9A-911C-55EF1CEC524D}">
      <dgm:prSet/>
      <dgm:spPr/>
      <dgm:t>
        <a:bodyPr/>
        <a:lstStyle/>
        <a:p>
          <a:endParaRPr lang="ru-RU"/>
        </a:p>
      </dgm:t>
    </dgm:pt>
    <dgm:pt modelId="{4157AA08-3CE3-44FA-A853-080F4C4032A3}">
      <dgm:prSet custT="1"/>
      <dgm:spPr>
        <a:solidFill>
          <a:schemeClr val="accent4">
            <a:lumMod val="60000"/>
            <a:lumOff val="40000"/>
          </a:schemeClr>
        </a:solidFill>
        <a:ln w="38100"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sz="2800" b="1" i="1" u="sng" dirty="0">
              <a:solidFill>
                <a:srgbClr val="C00000"/>
              </a:solidFill>
            </a:rPr>
            <a:t>Результат:</a:t>
          </a:r>
          <a:r>
            <a:rPr lang="ru-RU" sz="2800" b="1" dirty="0"/>
            <a:t> прогнозирование и мотивация к чтению.</a:t>
          </a:r>
          <a:endParaRPr lang="ru-RU" sz="2800" dirty="0"/>
        </a:p>
      </dgm:t>
    </dgm:pt>
    <dgm:pt modelId="{77EE2F01-3352-47AE-89ED-AA7C847BCAFC}" type="parTrans" cxnId="{40BA3E26-B095-4A2A-9FC8-58132D2A8A5B}">
      <dgm:prSet/>
      <dgm:spPr/>
      <dgm:t>
        <a:bodyPr/>
        <a:lstStyle/>
        <a:p>
          <a:endParaRPr lang="ru-RU"/>
        </a:p>
      </dgm:t>
    </dgm:pt>
    <dgm:pt modelId="{48D39ADB-95E0-463A-8A6C-E601E0DD14B2}" type="sibTrans" cxnId="{40BA3E26-B095-4A2A-9FC8-58132D2A8A5B}">
      <dgm:prSet/>
      <dgm:spPr/>
      <dgm:t>
        <a:bodyPr/>
        <a:lstStyle/>
        <a:p>
          <a:endParaRPr lang="ru-RU"/>
        </a:p>
      </dgm:t>
    </dgm:pt>
    <dgm:pt modelId="{7061C400-968E-40F8-A718-C6411B42C538}" type="pres">
      <dgm:prSet presAssocID="{E2B15938-01C4-4FAD-B917-9122BE6D8B8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13D6F7E-EC63-4528-8305-725612B0D9BA}" type="pres">
      <dgm:prSet presAssocID="{AE7829BD-3A27-42F5-B4B9-7550E09B16EA}" presName="root1" presStyleCnt="0"/>
      <dgm:spPr/>
    </dgm:pt>
    <dgm:pt modelId="{71370D94-843A-482A-8068-29B7AC2115DF}" type="pres">
      <dgm:prSet presAssocID="{AE7829BD-3A27-42F5-B4B9-7550E09B16EA}" presName="LevelOneTextNode" presStyleLbl="node0" presStyleIdx="0" presStyleCnt="2" custScaleX="112605" custScaleY="148614">
        <dgm:presLayoutVars>
          <dgm:chPref val="3"/>
        </dgm:presLayoutVars>
      </dgm:prSet>
      <dgm:spPr/>
    </dgm:pt>
    <dgm:pt modelId="{A79A97F8-EE23-4C10-83C3-8DA6AEE90FDA}" type="pres">
      <dgm:prSet presAssocID="{AE7829BD-3A27-42F5-B4B9-7550E09B16EA}" presName="level2hierChild" presStyleCnt="0"/>
      <dgm:spPr/>
    </dgm:pt>
    <dgm:pt modelId="{22D15BAA-D6A6-4DF6-BDEA-13D59FCF900B}" type="pres">
      <dgm:prSet presAssocID="{B5D6EE2F-7353-4F5B-B7AD-C9BED88407CB}" presName="conn2-1" presStyleLbl="parChTrans1D2" presStyleIdx="0" presStyleCnt="1"/>
      <dgm:spPr/>
    </dgm:pt>
    <dgm:pt modelId="{F1F646DE-F646-432C-AF93-E16B98467F05}" type="pres">
      <dgm:prSet presAssocID="{B5D6EE2F-7353-4F5B-B7AD-C9BED88407CB}" presName="connTx" presStyleLbl="parChTrans1D2" presStyleIdx="0" presStyleCnt="1"/>
      <dgm:spPr/>
    </dgm:pt>
    <dgm:pt modelId="{796B18AA-52B5-4DD3-9348-A1DB1176EEDC}" type="pres">
      <dgm:prSet presAssocID="{3D635C51-FBC0-4894-88DD-5B5667BC8F11}" presName="root2" presStyleCnt="0"/>
      <dgm:spPr/>
    </dgm:pt>
    <dgm:pt modelId="{C27685D6-3DF6-4AA2-BBDA-B539A836B5BA}" type="pres">
      <dgm:prSet presAssocID="{3D635C51-FBC0-4894-88DD-5B5667BC8F11}" presName="LevelTwoTextNode" presStyleLbl="node2" presStyleIdx="0" presStyleCnt="1" custScaleX="147642" custScaleY="193709">
        <dgm:presLayoutVars>
          <dgm:chPref val="3"/>
        </dgm:presLayoutVars>
      </dgm:prSet>
      <dgm:spPr/>
    </dgm:pt>
    <dgm:pt modelId="{04111F80-1656-4B6D-8F2F-6376A488A657}" type="pres">
      <dgm:prSet presAssocID="{3D635C51-FBC0-4894-88DD-5B5667BC8F11}" presName="level3hierChild" presStyleCnt="0"/>
      <dgm:spPr/>
    </dgm:pt>
    <dgm:pt modelId="{DB8FF7EA-7AF7-47EE-AC1F-2FC39B963129}" type="pres">
      <dgm:prSet presAssocID="{4157AA08-3CE3-44FA-A853-080F4C4032A3}" presName="root1" presStyleCnt="0"/>
      <dgm:spPr/>
    </dgm:pt>
    <dgm:pt modelId="{6BE5F12D-38CF-4AF0-AB94-FE211C4FA990}" type="pres">
      <dgm:prSet presAssocID="{4157AA08-3CE3-44FA-A853-080F4C4032A3}" presName="LevelOneTextNode" presStyleLbl="node0" presStyleIdx="1" presStyleCnt="2" custScaleX="353352" custLinFactNeighborX="2124" custLinFactNeighborY="43204">
        <dgm:presLayoutVars>
          <dgm:chPref val="3"/>
        </dgm:presLayoutVars>
      </dgm:prSet>
      <dgm:spPr/>
    </dgm:pt>
    <dgm:pt modelId="{77AAB168-50C8-4538-A52F-E02F2DF33F82}" type="pres">
      <dgm:prSet presAssocID="{4157AA08-3CE3-44FA-A853-080F4C4032A3}" presName="level2hierChild" presStyleCnt="0"/>
      <dgm:spPr/>
    </dgm:pt>
  </dgm:ptLst>
  <dgm:cxnLst>
    <dgm:cxn modelId="{E1D2EB0F-D073-4664-90E1-E2CF896D9DC1}" type="presOf" srcId="{E2B15938-01C4-4FAD-B917-9122BE6D8B88}" destId="{7061C400-968E-40F8-A718-C6411B42C538}" srcOrd="0" destOrd="0" presId="urn:microsoft.com/office/officeart/2005/8/layout/hierarchy2"/>
    <dgm:cxn modelId="{11A15721-D177-4644-95E8-EA195B439823}" type="presOf" srcId="{AE7829BD-3A27-42F5-B4B9-7550E09B16EA}" destId="{71370D94-843A-482A-8068-29B7AC2115DF}" srcOrd="0" destOrd="0" presId="urn:microsoft.com/office/officeart/2005/8/layout/hierarchy2"/>
    <dgm:cxn modelId="{40BA3E26-B095-4A2A-9FC8-58132D2A8A5B}" srcId="{E2B15938-01C4-4FAD-B917-9122BE6D8B88}" destId="{4157AA08-3CE3-44FA-A853-080F4C4032A3}" srcOrd="1" destOrd="0" parTransId="{77EE2F01-3352-47AE-89ED-AA7C847BCAFC}" sibTransId="{48D39ADB-95E0-463A-8A6C-E601E0DD14B2}"/>
    <dgm:cxn modelId="{1BCB483A-556C-4260-AF67-C87E68E59B69}" type="presOf" srcId="{B5D6EE2F-7353-4F5B-B7AD-C9BED88407CB}" destId="{F1F646DE-F646-432C-AF93-E16B98467F05}" srcOrd="1" destOrd="0" presId="urn:microsoft.com/office/officeart/2005/8/layout/hierarchy2"/>
    <dgm:cxn modelId="{5055A378-0F5A-410E-845D-52E263EFF5B9}" type="presOf" srcId="{3D635C51-FBC0-4894-88DD-5B5667BC8F11}" destId="{C27685D6-3DF6-4AA2-BBDA-B539A836B5BA}" srcOrd="0" destOrd="0" presId="urn:microsoft.com/office/officeart/2005/8/layout/hierarchy2"/>
    <dgm:cxn modelId="{8D612399-B3C3-4ACF-B50A-E13D05D8103B}" type="presOf" srcId="{4157AA08-3CE3-44FA-A853-080F4C4032A3}" destId="{6BE5F12D-38CF-4AF0-AB94-FE211C4FA990}" srcOrd="0" destOrd="0" presId="urn:microsoft.com/office/officeart/2005/8/layout/hierarchy2"/>
    <dgm:cxn modelId="{EEAD709F-7F9D-48B2-BCED-A26A74633435}" type="presOf" srcId="{B5D6EE2F-7353-4F5B-B7AD-C9BED88407CB}" destId="{22D15BAA-D6A6-4DF6-BDEA-13D59FCF900B}" srcOrd="0" destOrd="0" presId="urn:microsoft.com/office/officeart/2005/8/layout/hierarchy2"/>
    <dgm:cxn modelId="{517BE7EB-0D28-4F9A-911C-55EF1CEC524D}" srcId="{AE7829BD-3A27-42F5-B4B9-7550E09B16EA}" destId="{3D635C51-FBC0-4894-88DD-5B5667BC8F11}" srcOrd="0" destOrd="0" parTransId="{B5D6EE2F-7353-4F5B-B7AD-C9BED88407CB}" sibTransId="{01BBBA57-1C2F-4E32-BF1A-A6F2BF7FA18E}"/>
    <dgm:cxn modelId="{01EEB0ED-3060-4946-8727-8E5B7E42783C}" srcId="{E2B15938-01C4-4FAD-B917-9122BE6D8B88}" destId="{AE7829BD-3A27-42F5-B4B9-7550E09B16EA}" srcOrd="0" destOrd="0" parTransId="{D0699607-1226-4DFA-BCC2-512A38FA950C}" sibTransId="{97618350-5841-4C38-9488-5CEAECFF86EC}"/>
    <dgm:cxn modelId="{18FA7F41-AF7F-42A0-A8C6-DB7CA08B5F16}" type="presParOf" srcId="{7061C400-968E-40F8-A718-C6411B42C538}" destId="{513D6F7E-EC63-4528-8305-725612B0D9BA}" srcOrd="0" destOrd="0" presId="urn:microsoft.com/office/officeart/2005/8/layout/hierarchy2"/>
    <dgm:cxn modelId="{61661CB5-5F51-4DD0-BC84-D793F56A1020}" type="presParOf" srcId="{513D6F7E-EC63-4528-8305-725612B0D9BA}" destId="{71370D94-843A-482A-8068-29B7AC2115DF}" srcOrd="0" destOrd="0" presId="urn:microsoft.com/office/officeart/2005/8/layout/hierarchy2"/>
    <dgm:cxn modelId="{D1CFFB82-422D-47A9-B2FC-2600448B7BC8}" type="presParOf" srcId="{513D6F7E-EC63-4528-8305-725612B0D9BA}" destId="{A79A97F8-EE23-4C10-83C3-8DA6AEE90FDA}" srcOrd="1" destOrd="0" presId="urn:microsoft.com/office/officeart/2005/8/layout/hierarchy2"/>
    <dgm:cxn modelId="{EBD62CBC-FAFB-4039-8C22-4B1A7318DA18}" type="presParOf" srcId="{A79A97F8-EE23-4C10-83C3-8DA6AEE90FDA}" destId="{22D15BAA-D6A6-4DF6-BDEA-13D59FCF900B}" srcOrd="0" destOrd="0" presId="urn:microsoft.com/office/officeart/2005/8/layout/hierarchy2"/>
    <dgm:cxn modelId="{EE249508-0442-42D4-82DF-06B17E4B30FA}" type="presParOf" srcId="{22D15BAA-D6A6-4DF6-BDEA-13D59FCF900B}" destId="{F1F646DE-F646-432C-AF93-E16B98467F05}" srcOrd="0" destOrd="0" presId="urn:microsoft.com/office/officeart/2005/8/layout/hierarchy2"/>
    <dgm:cxn modelId="{51FC67FF-1FF6-4EA9-BC60-4B5B28CA7004}" type="presParOf" srcId="{A79A97F8-EE23-4C10-83C3-8DA6AEE90FDA}" destId="{796B18AA-52B5-4DD3-9348-A1DB1176EEDC}" srcOrd="1" destOrd="0" presId="urn:microsoft.com/office/officeart/2005/8/layout/hierarchy2"/>
    <dgm:cxn modelId="{BF250881-9AE3-4435-B26E-014D6956157C}" type="presParOf" srcId="{796B18AA-52B5-4DD3-9348-A1DB1176EEDC}" destId="{C27685D6-3DF6-4AA2-BBDA-B539A836B5BA}" srcOrd="0" destOrd="0" presId="urn:microsoft.com/office/officeart/2005/8/layout/hierarchy2"/>
    <dgm:cxn modelId="{388E1E0F-E4A0-4C07-8CE8-133B8832ABD8}" type="presParOf" srcId="{796B18AA-52B5-4DD3-9348-A1DB1176EEDC}" destId="{04111F80-1656-4B6D-8F2F-6376A488A657}" srcOrd="1" destOrd="0" presId="urn:microsoft.com/office/officeart/2005/8/layout/hierarchy2"/>
    <dgm:cxn modelId="{A9CB0E37-35DF-4EE5-AEBC-821B52395B1B}" type="presParOf" srcId="{7061C400-968E-40F8-A718-C6411B42C538}" destId="{DB8FF7EA-7AF7-47EE-AC1F-2FC39B963129}" srcOrd="1" destOrd="0" presId="urn:microsoft.com/office/officeart/2005/8/layout/hierarchy2"/>
    <dgm:cxn modelId="{B7614AA2-7E2A-4707-A498-7CE370AAB71E}" type="presParOf" srcId="{DB8FF7EA-7AF7-47EE-AC1F-2FC39B963129}" destId="{6BE5F12D-38CF-4AF0-AB94-FE211C4FA990}" srcOrd="0" destOrd="0" presId="urn:microsoft.com/office/officeart/2005/8/layout/hierarchy2"/>
    <dgm:cxn modelId="{E8A5DC5E-C1AE-4DED-ABAA-72593522BBBE}" type="presParOf" srcId="{DB8FF7EA-7AF7-47EE-AC1F-2FC39B963129}" destId="{77AAB168-50C8-4538-A52F-E02F2DF33F8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9FF006-0AAC-414E-A96D-2358C84CC48C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0B59E9-94B2-43AA-9840-168A7F587F62}">
      <dgm:prSet phldrT="[Текст]" custT="1"/>
      <dgm:spPr>
        <a:solidFill>
          <a:schemeClr val="accent3">
            <a:lumMod val="75000"/>
          </a:schemeClr>
        </a:solidFill>
        <a:ln w="57150"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sz="3600" b="0" dirty="0"/>
            <a:t>2. ВО ВРЕМЯ ЧТЕНИЯ ТЕКСТА </a:t>
          </a:r>
        </a:p>
      </dgm:t>
    </dgm:pt>
    <dgm:pt modelId="{E229690D-1E30-4C51-A17D-FFE07598A1E5}" type="parTrans" cxnId="{C8EDB399-BB17-4628-9BCA-1A507C553D72}">
      <dgm:prSet/>
      <dgm:spPr/>
      <dgm:t>
        <a:bodyPr/>
        <a:lstStyle/>
        <a:p>
          <a:endParaRPr lang="ru-RU"/>
        </a:p>
      </dgm:t>
    </dgm:pt>
    <dgm:pt modelId="{ADBD8835-888C-4206-8DEB-D7940C90FC6C}" type="sibTrans" cxnId="{C8EDB399-BB17-4628-9BCA-1A507C553D72}">
      <dgm:prSet/>
      <dgm:spPr/>
      <dgm:t>
        <a:bodyPr/>
        <a:lstStyle/>
        <a:p>
          <a:endParaRPr lang="ru-RU"/>
        </a:p>
      </dgm:t>
    </dgm:pt>
    <dgm:pt modelId="{9DDF390D-093D-427B-A3EA-D64EBAF09E78}">
      <dgm:prSet phldrT="[Текст]"/>
      <dgm:spPr>
        <a:solidFill>
          <a:schemeClr val="accent3">
            <a:lumMod val="60000"/>
            <a:lumOff val="40000"/>
          </a:schemeClr>
        </a:solidFill>
        <a:ln w="38100"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/>
            <a:t>задать вопросы автору</a:t>
          </a:r>
        </a:p>
        <a:p>
          <a:pPr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A51C3616-6932-4316-B0FF-F9CDBD73007F}" type="parTrans" cxnId="{46EA9ABF-0647-47B5-AAEE-D6E62B2DD2C7}">
      <dgm:prSet/>
      <dgm:spPr>
        <a:ln w="57150">
          <a:solidFill>
            <a:srgbClr val="7030A0"/>
          </a:solidFill>
          <a:headEnd type="oval" w="med" len="med"/>
          <a:tailEnd type="triangle" w="med" len="med"/>
        </a:ln>
      </dgm:spPr>
      <dgm:t>
        <a:bodyPr/>
        <a:lstStyle/>
        <a:p>
          <a:endParaRPr lang="ru-RU"/>
        </a:p>
      </dgm:t>
    </dgm:pt>
    <dgm:pt modelId="{67BCE10A-FEAF-4743-9946-BF9071760CD8}" type="sibTrans" cxnId="{46EA9ABF-0647-47B5-AAEE-D6E62B2DD2C7}">
      <dgm:prSet/>
      <dgm:spPr/>
      <dgm:t>
        <a:bodyPr/>
        <a:lstStyle/>
        <a:p>
          <a:endParaRPr lang="ru-RU"/>
        </a:p>
      </dgm:t>
    </dgm:pt>
    <dgm:pt modelId="{C635BD58-641F-487F-B9B0-9C52E6CD17E7}">
      <dgm:prSet/>
      <dgm:spPr>
        <a:solidFill>
          <a:schemeClr val="accent3">
            <a:lumMod val="60000"/>
            <a:lumOff val="40000"/>
          </a:schemeClr>
        </a:solidFill>
        <a:ln w="28575"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dirty="0"/>
            <a:t>прокомментировать прочитанное, усилить эмоциональное восприятие</a:t>
          </a:r>
        </a:p>
      </dgm:t>
    </dgm:pt>
    <dgm:pt modelId="{E686A2AE-D5CE-4BEC-9804-01191C212BE0}" type="parTrans" cxnId="{13BDF5AD-DA6F-4B6E-8F9A-21F1EFBDF150}">
      <dgm:prSet/>
      <dgm:spPr>
        <a:ln w="57150">
          <a:solidFill>
            <a:srgbClr val="7030A0"/>
          </a:solidFill>
          <a:headEnd type="oval" w="med" len="med"/>
          <a:tailEnd type="triangle" w="med" len="med"/>
        </a:ln>
      </dgm:spPr>
      <dgm:t>
        <a:bodyPr/>
        <a:lstStyle/>
        <a:p>
          <a:endParaRPr lang="ru-RU"/>
        </a:p>
      </dgm:t>
    </dgm:pt>
    <dgm:pt modelId="{796F333B-7680-47E4-AA33-28DD07EE2665}" type="sibTrans" cxnId="{13BDF5AD-DA6F-4B6E-8F9A-21F1EFBDF150}">
      <dgm:prSet/>
      <dgm:spPr/>
      <dgm:t>
        <a:bodyPr/>
        <a:lstStyle/>
        <a:p>
          <a:endParaRPr lang="ru-RU"/>
        </a:p>
      </dgm:t>
    </dgm:pt>
    <dgm:pt modelId="{A465A77B-BC93-4C72-BC48-7891633C4400}">
      <dgm:prSet/>
      <dgm:spPr>
        <a:solidFill>
          <a:schemeClr val="accent3">
            <a:lumMod val="60000"/>
            <a:lumOff val="40000"/>
          </a:schemeClr>
        </a:solidFill>
        <a:ln w="38100"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/>
            <a:t>включить воображение детей</a:t>
          </a:r>
        </a:p>
        <a:p>
          <a:endParaRPr lang="ru-RU" dirty="0"/>
        </a:p>
      </dgm:t>
    </dgm:pt>
    <dgm:pt modelId="{9A028003-2715-47A4-9A47-5928F95CE29B}" type="parTrans" cxnId="{F6DBD549-8913-4A03-8A6C-F31FBE5EB107}">
      <dgm:prSet/>
      <dgm:spPr>
        <a:ln w="57150">
          <a:solidFill>
            <a:srgbClr val="7030A0"/>
          </a:solidFill>
          <a:headEnd type="oval" w="med" len="med"/>
          <a:tailEnd type="triangle" w="med" len="med"/>
        </a:ln>
      </dgm:spPr>
      <dgm:t>
        <a:bodyPr/>
        <a:lstStyle/>
        <a:p>
          <a:endParaRPr lang="ru-RU"/>
        </a:p>
      </dgm:t>
    </dgm:pt>
    <dgm:pt modelId="{197D4894-9032-44DB-88BA-48A01275C2F7}" type="sibTrans" cxnId="{F6DBD549-8913-4A03-8A6C-F31FBE5EB107}">
      <dgm:prSet/>
      <dgm:spPr/>
      <dgm:t>
        <a:bodyPr/>
        <a:lstStyle/>
        <a:p>
          <a:endParaRPr lang="ru-RU"/>
        </a:p>
      </dgm:t>
    </dgm:pt>
    <dgm:pt modelId="{D43E1AAD-E475-46D0-A404-90E2A660E2EA}">
      <dgm:prSet/>
      <dgm:spPr>
        <a:solidFill>
          <a:schemeClr val="accent3">
            <a:lumMod val="60000"/>
            <a:lumOff val="40000"/>
          </a:schemeClr>
        </a:solidFill>
        <a:ln w="38100">
          <a:solidFill>
            <a:schemeClr val="accent3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dirty="0"/>
            <a:t>привлечь внимание к чему-то (и прочее)</a:t>
          </a:r>
        </a:p>
      </dgm:t>
    </dgm:pt>
    <dgm:pt modelId="{6FBC33B9-C56E-4EBB-BC8E-C26A4695A5C3}" type="parTrans" cxnId="{78D3F7FC-D52C-4FCE-B51D-0EC0A4C6FB41}">
      <dgm:prSet/>
      <dgm:spPr>
        <a:ln w="57150">
          <a:solidFill>
            <a:srgbClr val="7030A0"/>
          </a:solidFill>
          <a:headEnd type="oval" w="med" len="med"/>
          <a:tailEnd type="triangle" w="med" len="med"/>
        </a:ln>
      </dgm:spPr>
      <dgm:t>
        <a:bodyPr/>
        <a:lstStyle/>
        <a:p>
          <a:endParaRPr lang="ru-RU"/>
        </a:p>
      </dgm:t>
    </dgm:pt>
    <dgm:pt modelId="{8ED23F3B-63CC-4A72-AB29-B4F92D919820}" type="sibTrans" cxnId="{78D3F7FC-D52C-4FCE-B51D-0EC0A4C6FB41}">
      <dgm:prSet/>
      <dgm:spPr/>
      <dgm:t>
        <a:bodyPr/>
        <a:lstStyle/>
        <a:p>
          <a:endParaRPr lang="ru-RU"/>
        </a:p>
      </dgm:t>
    </dgm:pt>
    <dgm:pt modelId="{BB412F65-DF36-4B40-99DE-238EF749991A}" type="pres">
      <dgm:prSet presAssocID="{609FF006-0AAC-414E-A96D-2358C84CC48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61F08BC-907D-48F3-9A92-008BD92D5105}" type="pres">
      <dgm:prSet presAssocID="{CE0B59E9-94B2-43AA-9840-168A7F587F62}" presName="root1" presStyleCnt="0"/>
      <dgm:spPr/>
    </dgm:pt>
    <dgm:pt modelId="{7E2EC30E-CD18-49F4-9790-98EE45BF681A}" type="pres">
      <dgm:prSet presAssocID="{CE0B59E9-94B2-43AA-9840-168A7F587F62}" presName="LevelOneTextNode" presStyleLbl="node0" presStyleIdx="0" presStyleCnt="1" custScaleX="115488" custScaleY="140755" custLinFactNeighborX="-24004" custLinFactNeighborY="6430">
        <dgm:presLayoutVars>
          <dgm:chPref val="3"/>
        </dgm:presLayoutVars>
      </dgm:prSet>
      <dgm:spPr/>
    </dgm:pt>
    <dgm:pt modelId="{5DC96739-CB31-4950-AEE4-3BB6F042AE52}" type="pres">
      <dgm:prSet presAssocID="{CE0B59E9-94B2-43AA-9840-168A7F587F62}" presName="level2hierChild" presStyleCnt="0"/>
      <dgm:spPr/>
    </dgm:pt>
    <dgm:pt modelId="{1E276046-0F71-41C5-96DF-F93846BF0F0A}" type="pres">
      <dgm:prSet presAssocID="{E686A2AE-D5CE-4BEC-9804-01191C212BE0}" presName="conn2-1" presStyleLbl="parChTrans1D2" presStyleIdx="0" presStyleCnt="4"/>
      <dgm:spPr/>
    </dgm:pt>
    <dgm:pt modelId="{C7091FA3-EB71-422A-BD1A-1F867CE8232B}" type="pres">
      <dgm:prSet presAssocID="{E686A2AE-D5CE-4BEC-9804-01191C212BE0}" presName="connTx" presStyleLbl="parChTrans1D2" presStyleIdx="0" presStyleCnt="4"/>
      <dgm:spPr/>
    </dgm:pt>
    <dgm:pt modelId="{6F7339AD-B8D9-4606-B711-A5C24484B6DC}" type="pres">
      <dgm:prSet presAssocID="{C635BD58-641F-487F-B9B0-9C52E6CD17E7}" presName="root2" presStyleCnt="0"/>
      <dgm:spPr/>
    </dgm:pt>
    <dgm:pt modelId="{83AA5A12-7F16-47FE-BAFC-57EC1BBF0D50}" type="pres">
      <dgm:prSet presAssocID="{C635BD58-641F-487F-B9B0-9C52E6CD17E7}" presName="LevelTwoTextNode" presStyleLbl="node2" presStyleIdx="0" presStyleCnt="4" custScaleY="52873">
        <dgm:presLayoutVars>
          <dgm:chPref val="3"/>
        </dgm:presLayoutVars>
      </dgm:prSet>
      <dgm:spPr/>
    </dgm:pt>
    <dgm:pt modelId="{5D4BB756-752F-415B-9106-AA162C638842}" type="pres">
      <dgm:prSet presAssocID="{C635BD58-641F-487F-B9B0-9C52E6CD17E7}" presName="level3hierChild" presStyleCnt="0"/>
      <dgm:spPr/>
    </dgm:pt>
    <dgm:pt modelId="{8F71C458-BA52-41AB-A8AB-D58792A81D51}" type="pres">
      <dgm:prSet presAssocID="{A51C3616-6932-4316-B0FF-F9CDBD73007F}" presName="conn2-1" presStyleLbl="parChTrans1D2" presStyleIdx="1" presStyleCnt="4"/>
      <dgm:spPr/>
    </dgm:pt>
    <dgm:pt modelId="{3E71C403-9FF6-42A9-9149-6FF077686AF4}" type="pres">
      <dgm:prSet presAssocID="{A51C3616-6932-4316-B0FF-F9CDBD73007F}" presName="connTx" presStyleLbl="parChTrans1D2" presStyleIdx="1" presStyleCnt="4"/>
      <dgm:spPr/>
    </dgm:pt>
    <dgm:pt modelId="{32F20FFA-F7A7-40A4-BEB4-9D03EA30DFD6}" type="pres">
      <dgm:prSet presAssocID="{9DDF390D-093D-427B-A3EA-D64EBAF09E78}" presName="root2" presStyleCnt="0"/>
      <dgm:spPr/>
    </dgm:pt>
    <dgm:pt modelId="{F5D93A00-2D10-4D0B-8193-84B121EA356B}" type="pres">
      <dgm:prSet presAssocID="{9DDF390D-093D-427B-A3EA-D64EBAF09E78}" presName="LevelTwoTextNode" presStyleLbl="node2" presStyleIdx="1" presStyleCnt="4" custScaleY="56350">
        <dgm:presLayoutVars>
          <dgm:chPref val="3"/>
        </dgm:presLayoutVars>
      </dgm:prSet>
      <dgm:spPr/>
    </dgm:pt>
    <dgm:pt modelId="{2AD746A9-30C4-44D2-8714-8B1723A65F2D}" type="pres">
      <dgm:prSet presAssocID="{9DDF390D-093D-427B-A3EA-D64EBAF09E78}" presName="level3hierChild" presStyleCnt="0"/>
      <dgm:spPr/>
    </dgm:pt>
    <dgm:pt modelId="{28E40F8F-AF4C-4AF2-96B2-22F62A0AC157}" type="pres">
      <dgm:prSet presAssocID="{6FBC33B9-C56E-4EBB-BC8E-C26A4695A5C3}" presName="conn2-1" presStyleLbl="parChTrans1D2" presStyleIdx="2" presStyleCnt="4"/>
      <dgm:spPr/>
    </dgm:pt>
    <dgm:pt modelId="{18E5505E-CB36-4FB2-A687-20F1BE8A25AC}" type="pres">
      <dgm:prSet presAssocID="{6FBC33B9-C56E-4EBB-BC8E-C26A4695A5C3}" presName="connTx" presStyleLbl="parChTrans1D2" presStyleIdx="2" presStyleCnt="4"/>
      <dgm:spPr/>
    </dgm:pt>
    <dgm:pt modelId="{6B542087-ED95-4539-8A83-19D9DF63F768}" type="pres">
      <dgm:prSet presAssocID="{D43E1AAD-E475-46D0-A404-90E2A660E2EA}" presName="root2" presStyleCnt="0"/>
      <dgm:spPr/>
    </dgm:pt>
    <dgm:pt modelId="{C0A6D49C-885E-417B-995A-58F70551E300}" type="pres">
      <dgm:prSet presAssocID="{D43E1AAD-E475-46D0-A404-90E2A660E2EA}" presName="LevelTwoTextNode" presStyleLbl="node2" presStyleIdx="2" presStyleCnt="4" custScaleY="52552">
        <dgm:presLayoutVars>
          <dgm:chPref val="3"/>
        </dgm:presLayoutVars>
      </dgm:prSet>
      <dgm:spPr/>
    </dgm:pt>
    <dgm:pt modelId="{B94B6306-39A2-4173-BAAB-26A2A629F525}" type="pres">
      <dgm:prSet presAssocID="{D43E1AAD-E475-46D0-A404-90E2A660E2EA}" presName="level3hierChild" presStyleCnt="0"/>
      <dgm:spPr/>
    </dgm:pt>
    <dgm:pt modelId="{6293AAED-39DA-49CB-B34E-58446BAAFBD0}" type="pres">
      <dgm:prSet presAssocID="{9A028003-2715-47A4-9A47-5928F95CE29B}" presName="conn2-1" presStyleLbl="parChTrans1D2" presStyleIdx="3" presStyleCnt="4"/>
      <dgm:spPr/>
    </dgm:pt>
    <dgm:pt modelId="{63D0C9C2-A111-4AAC-8895-1CFEEC347855}" type="pres">
      <dgm:prSet presAssocID="{9A028003-2715-47A4-9A47-5928F95CE29B}" presName="connTx" presStyleLbl="parChTrans1D2" presStyleIdx="3" presStyleCnt="4"/>
      <dgm:spPr/>
    </dgm:pt>
    <dgm:pt modelId="{1A06D326-BB31-486B-B16D-F93FFC543CB7}" type="pres">
      <dgm:prSet presAssocID="{A465A77B-BC93-4C72-BC48-7891633C4400}" presName="root2" presStyleCnt="0"/>
      <dgm:spPr/>
    </dgm:pt>
    <dgm:pt modelId="{AEC6FF6D-EB28-41B4-ABEB-598388F366C1}" type="pres">
      <dgm:prSet presAssocID="{A465A77B-BC93-4C72-BC48-7891633C4400}" presName="LevelTwoTextNode" presStyleLbl="node2" presStyleIdx="3" presStyleCnt="4" custScaleY="52141">
        <dgm:presLayoutVars>
          <dgm:chPref val="3"/>
        </dgm:presLayoutVars>
      </dgm:prSet>
      <dgm:spPr/>
    </dgm:pt>
    <dgm:pt modelId="{4F0014B5-CD5C-4614-8364-2C369CDB098B}" type="pres">
      <dgm:prSet presAssocID="{A465A77B-BC93-4C72-BC48-7891633C4400}" presName="level3hierChild" presStyleCnt="0"/>
      <dgm:spPr/>
    </dgm:pt>
  </dgm:ptLst>
  <dgm:cxnLst>
    <dgm:cxn modelId="{DF6FD505-4B2F-4302-878C-FC1E27DE82EE}" type="presOf" srcId="{CE0B59E9-94B2-43AA-9840-168A7F587F62}" destId="{7E2EC30E-CD18-49F4-9790-98EE45BF681A}" srcOrd="0" destOrd="0" presId="urn:microsoft.com/office/officeart/2005/8/layout/hierarchy2"/>
    <dgm:cxn modelId="{92436314-2B4E-4E35-8738-E08F050D712A}" type="presOf" srcId="{9DDF390D-093D-427B-A3EA-D64EBAF09E78}" destId="{F5D93A00-2D10-4D0B-8193-84B121EA356B}" srcOrd="0" destOrd="0" presId="urn:microsoft.com/office/officeart/2005/8/layout/hierarchy2"/>
    <dgm:cxn modelId="{CB3D4821-06BC-48D1-A727-1408DDF79339}" type="presOf" srcId="{E686A2AE-D5CE-4BEC-9804-01191C212BE0}" destId="{C7091FA3-EB71-422A-BD1A-1F867CE8232B}" srcOrd="1" destOrd="0" presId="urn:microsoft.com/office/officeart/2005/8/layout/hierarchy2"/>
    <dgm:cxn modelId="{7A840229-38BF-4E09-BA9F-08C871FD3F09}" type="presOf" srcId="{609FF006-0AAC-414E-A96D-2358C84CC48C}" destId="{BB412F65-DF36-4B40-99DE-238EF749991A}" srcOrd="0" destOrd="0" presId="urn:microsoft.com/office/officeart/2005/8/layout/hierarchy2"/>
    <dgm:cxn modelId="{C8D89D62-C1EF-4A46-A35F-B46FFF977EFC}" type="presOf" srcId="{E686A2AE-D5CE-4BEC-9804-01191C212BE0}" destId="{1E276046-0F71-41C5-96DF-F93846BF0F0A}" srcOrd="0" destOrd="0" presId="urn:microsoft.com/office/officeart/2005/8/layout/hierarchy2"/>
    <dgm:cxn modelId="{F6DBD549-8913-4A03-8A6C-F31FBE5EB107}" srcId="{CE0B59E9-94B2-43AA-9840-168A7F587F62}" destId="{A465A77B-BC93-4C72-BC48-7891633C4400}" srcOrd="3" destOrd="0" parTransId="{9A028003-2715-47A4-9A47-5928F95CE29B}" sibTransId="{197D4894-9032-44DB-88BA-48A01275C2F7}"/>
    <dgm:cxn modelId="{0DD6B750-BE5D-435F-8564-F9769E1E4D7E}" type="presOf" srcId="{6FBC33B9-C56E-4EBB-BC8E-C26A4695A5C3}" destId="{18E5505E-CB36-4FB2-A687-20F1BE8A25AC}" srcOrd="1" destOrd="0" presId="urn:microsoft.com/office/officeart/2005/8/layout/hierarchy2"/>
    <dgm:cxn modelId="{77376172-0321-428F-9D3D-0FDD305904AF}" type="presOf" srcId="{A465A77B-BC93-4C72-BC48-7891633C4400}" destId="{AEC6FF6D-EB28-41B4-ABEB-598388F366C1}" srcOrd="0" destOrd="0" presId="urn:microsoft.com/office/officeart/2005/8/layout/hierarchy2"/>
    <dgm:cxn modelId="{C8EDB399-BB17-4628-9BCA-1A507C553D72}" srcId="{609FF006-0AAC-414E-A96D-2358C84CC48C}" destId="{CE0B59E9-94B2-43AA-9840-168A7F587F62}" srcOrd="0" destOrd="0" parTransId="{E229690D-1E30-4C51-A17D-FFE07598A1E5}" sibTransId="{ADBD8835-888C-4206-8DEB-D7940C90FC6C}"/>
    <dgm:cxn modelId="{15C2CA9B-626F-4FFD-A154-E3494B8C7854}" type="presOf" srcId="{A51C3616-6932-4316-B0FF-F9CDBD73007F}" destId="{3E71C403-9FF6-42A9-9149-6FF077686AF4}" srcOrd="1" destOrd="0" presId="urn:microsoft.com/office/officeart/2005/8/layout/hierarchy2"/>
    <dgm:cxn modelId="{13BDF5AD-DA6F-4B6E-8F9A-21F1EFBDF150}" srcId="{CE0B59E9-94B2-43AA-9840-168A7F587F62}" destId="{C635BD58-641F-487F-B9B0-9C52E6CD17E7}" srcOrd="0" destOrd="0" parTransId="{E686A2AE-D5CE-4BEC-9804-01191C212BE0}" sibTransId="{796F333B-7680-47E4-AA33-28DD07EE2665}"/>
    <dgm:cxn modelId="{BA1B6ABD-1996-4A9B-9A6C-91798583F4D0}" type="presOf" srcId="{6FBC33B9-C56E-4EBB-BC8E-C26A4695A5C3}" destId="{28E40F8F-AF4C-4AF2-96B2-22F62A0AC157}" srcOrd="0" destOrd="0" presId="urn:microsoft.com/office/officeart/2005/8/layout/hierarchy2"/>
    <dgm:cxn modelId="{C926C3BD-A05A-42B8-90EE-9A4A26E067A0}" type="presOf" srcId="{9A028003-2715-47A4-9A47-5928F95CE29B}" destId="{6293AAED-39DA-49CB-B34E-58446BAAFBD0}" srcOrd="0" destOrd="0" presId="urn:microsoft.com/office/officeart/2005/8/layout/hierarchy2"/>
    <dgm:cxn modelId="{46EA9ABF-0647-47B5-AAEE-D6E62B2DD2C7}" srcId="{CE0B59E9-94B2-43AA-9840-168A7F587F62}" destId="{9DDF390D-093D-427B-A3EA-D64EBAF09E78}" srcOrd="1" destOrd="0" parTransId="{A51C3616-6932-4316-B0FF-F9CDBD73007F}" sibTransId="{67BCE10A-FEAF-4743-9946-BF9071760CD8}"/>
    <dgm:cxn modelId="{651463DA-9402-4B3C-87AB-1D485FEDDCD4}" type="presOf" srcId="{A51C3616-6932-4316-B0FF-F9CDBD73007F}" destId="{8F71C458-BA52-41AB-A8AB-D58792A81D51}" srcOrd="0" destOrd="0" presId="urn:microsoft.com/office/officeart/2005/8/layout/hierarchy2"/>
    <dgm:cxn modelId="{FBF58CE4-45CC-4D5C-8672-932A4DECE221}" type="presOf" srcId="{9A028003-2715-47A4-9A47-5928F95CE29B}" destId="{63D0C9C2-A111-4AAC-8895-1CFEEC347855}" srcOrd="1" destOrd="0" presId="urn:microsoft.com/office/officeart/2005/8/layout/hierarchy2"/>
    <dgm:cxn modelId="{D381AAF5-7836-4B60-87FD-4B87864B50B3}" type="presOf" srcId="{D43E1AAD-E475-46D0-A404-90E2A660E2EA}" destId="{C0A6D49C-885E-417B-995A-58F70551E300}" srcOrd="0" destOrd="0" presId="urn:microsoft.com/office/officeart/2005/8/layout/hierarchy2"/>
    <dgm:cxn modelId="{1E38A1F7-1CCD-47F1-8A2E-523BEA5EE5A2}" type="presOf" srcId="{C635BD58-641F-487F-B9B0-9C52E6CD17E7}" destId="{83AA5A12-7F16-47FE-BAFC-57EC1BBF0D50}" srcOrd="0" destOrd="0" presId="urn:microsoft.com/office/officeart/2005/8/layout/hierarchy2"/>
    <dgm:cxn modelId="{78D3F7FC-D52C-4FCE-B51D-0EC0A4C6FB41}" srcId="{CE0B59E9-94B2-43AA-9840-168A7F587F62}" destId="{D43E1AAD-E475-46D0-A404-90E2A660E2EA}" srcOrd="2" destOrd="0" parTransId="{6FBC33B9-C56E-4EBB-BC8E-C26A4695A5C3}" sibTransId="{8ED23F3B-63CC-4A72-AB29-B4F92D919820}"/>
    <dgm:cxn modelId="{FB38026D-D719-4099-8AFB-FEE215058610}" type="presParOf" srcId="{BB412F65-DF36-4B40-99DE-238EF749991A}" destId="{061F08BC-907D-48F3-9A92-008BD92D5105}" srcOrd="0" destOrd="0" presId="urn:microsoft.com/office/officeart/2005/8/layout/hierarchy2"/>
    <dgm:cxn modelId="{C511E600-1D8B-4374-9C53-30D45A44A01F}" type="presParOf" srcId="{061F08BC-907D-48F3-9A92-008BD92D5105}" destId="{7E2EC30E-CD18-49F4-9790-98EE45BF681A}" srcOrd="0" destOrd="0" presId="urn:microsoft.com/office/officeart/2005/8/layout/hierarchy2"/>
    <dgm:cxn modelId="{E1AF3FAC-49D1-4A4A-81AE-5244995F5BD7}" type="presParOf" srcId="{061F08BC-907D-48F3-9A92-008BD92D5105}" destId="{5DC96739-CB31-4950-AEE4-3BB6F042AE52}" srcOrd="1" destOrd="0" presId="urn:microsoft.com/office/officeart/2005/8/layout/hierarchy2"/>
    <dgm:cxn modelId="{AC127347-DF87-4774-9FB3-8FF8D729E958}" type="presParOf" srcId="{5DC96739-CB31-4950-AEE4-3BB6F042AE52}" destId="{1E276046-0F71-41C5-96DF-F93846BF0F0A}" srcOrd="0" destOrd="0" presId="urn:microsoft.com/office/officeart/2005/8/layout/hierarchy2"/>
    <dgm:cxn modelId="{0BB89597-E695-4F4D-B572-77BB0A3C2A35}" type="presParOf" srcId="{1E276046-0F71-41C5-96DF-F93846BF0F0A}" destId="{C7091FA3-EB71-422A-BD1A-1F867CE8232B}" srcOrd="0" destOrd="0" presId="urn:microsoft.com/office/officeart/2005/8/layout/hierarchy2"/>
    <dgm:cxn modelId="{EACE9CCD-2C73-46CB-BFAE-60218DF60E6D}" type="presParOf" srcId="{5DC96739-CB31-4950-AEE4-3BB6F042AE52}" destId="{6F7339AD-B8D9-4606-B711-A5C24484B6DC}" srcOrd="1" destOrd="0" presId="urn:microsoft.com/office/officeart/2005/8/layout/hierarchy2"/>
    <dgm:cxn modelId="{40905196-019E-4AE7-8DC2-E1411884227F}" type="presParOf" srcId="{6F7339AD-B8D9-4606-B711-A5C24484B6DC}" destId="{83AA5A12-7F16-47FE-BAFC-57EC1BBF0D50}" srcOrd="0" destOrd="0" presId="urn:microsoft.com/office/officeart/2005/8/layout/hierarchy2"/>
    <dgm:cxn modelId="{B21B84FA-6F1A-44E3-AC53-D7BB38662C03}" type="presParOf" srcId="{6F7339AD-B8D9-4606-B711-A5C24484B6DC}" destId="{5D4BB756-752F-415B-9106-AA162C638842}" srcOrd="1" destOrd="0" presId="urn:microsoft.com/office/officeart/2005/8/layout/hierarchy2"/>
    <dgm:cxn modelId="{35D6301E-F466-4C22-9AFB-270B61221886}" type="presParOf" srcId="{5DC96739-CB31-4950-AEE4-3BB6F042AE52}" destId="{8F71C458-BA52-41AB-A8AB-D58792A81D51}" srcOrd="2" destOrd="0" presId="urn:microsoft.com/office/officeart/2005/8/layout/hierarchy2"/>
    <dgm:cxn modelId="{AB6EBCAD-EF63-4A92-A54D-5FBA21D671CA}" type="presParOf" srcId="{8F71C458-BA52-41AB-A8AB-D58792A81D51}" destId="{3E71C403-9FF6-42A9-9149-6FF077686AF4}" srcOrd="0" destOrd="0" presId="urn:microsoft.com/office/officeart/2005/8/layout/hierarchy2"/>
    <dgm:cxn modelId="{1632803B-B7F0-4BF3-A5E0-C2840AF628A4}" type="presParOf" srcId="{5DC96739-CB31-4950-AEE4-3BB6F042AE52}" destId="{32F20FFA-F7A7-40A4-BEB4-9D03EA30DFD6}" srcOrd="3" destOrd="0" presId="urn:microsoft.com/office/officeart/2005/8/layout/hierarchy2"/>
    <dgm:cxn modelId="{1FBA54F0-F288-4D7B-AC94-CBCC9A96A855}" type="presParOf" srcId="{32F20FFA-F7A7-40A4-BEB4-9D03EA30DFD6}" destId="{F5D93A00-2D10-4D0B-8193-84B121EA356B}" srcOrd="0" destOrd="0" presId="urn:microsoft.com/office/officeart/2005/8/layout/hierarchy2"/>
    <dgm:cxn modelId="{53477E50-A467-420A-8D28-22DE620C22A7}" type="presParOf" srcId="{32F20FFA-F7A7-40A4-BEB4-9D03EA30DFD6}" destId="{2AD746A9-30C4-44D2-8714-8B1723A65F2D}" srcOrd="1" destOrd="0" presId="urn:microsoft.com/office/officeart/2005/8/layout/hierarchy2"/>
    <dgm:cxn modelId="{532A64B1-F339-4E34-A7F0-11AD659D6AAD}" type="presParOf" srcId="{5DC96739-CB31-4950-AEE4-3BB6F042AE52}" destId="{28E40F8F-AF4C-4AF2-96B2-22F62A0AC157}" srcOrd="4" destOrd="0" presId="urn:microsoft.com/office/officeart/2005/8/layout/hierarchy2"/>
    <dgm:cxn modelId="{5FA6EDB2-1EFE-449E-A697-09BF59095907}" type="presParOf" srcId="{28E40F8F-AF4C-4AF2-96B2-22F62A0AC157}" destId="{18E5505E-CB36-4FB2-A687-20F1BE8A25AC}" srcOrd="0" destOrd="0" presId="urn:microsoft.com/office/officeart/2005/8/layout/hierarchy2"/>
    <dgm:cxn modelId="{DAC85E26-4413-433D-8494-0F38FA9769B5}" type="presParOf" srcId="{5DC96739-CB31-4950-AEE4-3BB6F042AE52}" destId="{6B542087-ED95-4539-8A83-19D9DF63F768}" srcOrd="5" destOrd="0" presId="urn:microsoft.com/office/officeart/2005/8/layout/hierarchy2"/>
    <dgm:cxn modelId="{46C53291-0FD9-47BE-B611-63059C3C9D24}" type="presParOf" srcId="{6B542087-ED95-4539-8A83-19D9DF63F768}" destId="{C0A6D49C-885E-417B-995A-58F70551E300}" srcOrd="0" destOrd="0" presId="urn:microsoft.com/office/officeart/2005/8/layout/hierarchy2"/>
    <dgm:cxn modelId="{1933C588-678B-4B13-BC6B-58B3BB1102F4}" type="presParOf" srcId="{6B542087-ED95-4539-8A83-19D9DF63F768}" destId="{B94B6306-39A2-4173-BAAB-26A2A629F525}" srcOrd="1" destOrd="0" presId="urn:microsoft.com/office/officeart/2005/8/layout/hierarchy2"/>
    <dgm:cxn modelId="{5BCAADB8-350E-4396-A54F-4C4E68E091B8}" type="presParOf" srcId="{5DC96739-CB31-4950-AEE4-3BB6F042AE52}" destId="{6293AAED-39DA-49CB-B34E-58446BAAFBD0}" srcOrd="6" destOrd="0" presId="urn:microsoft.com/office/officeart/2005/8/layout/hierarchy2"/>
    <dgm:cxn modelId="{C03EE348-B140-4E5F-B42D-2BEF6849DD32}" type="presParOf" srcId="{6293AAED-39DA-49CB-B34E-58446BAAFBD0}" destId="{63D0C9C2-A111-4AAC-8895-1CFEEC347855}" srcOrd="0" destOrd="0" presId="urn:microsoft.com/office/officeart/2005/8/layout/hierarchy2"/>
    <dgm:cxn modelId="{49AE7F4B-7279-4D87-A564-BEE2A0D82A92}" type="presParOf" srcId="{5DC96739-CB31-4950-AEE4-3BB6F042AE52}" destId="{1A06D326-BB31-486B-B16D-F93FFC543CB7}" srcOrd="7" destOrd="0" presId="urn:microsoft.com/office/officeart/2005/8/layout/hierarchy2"/>
    <dgm:cxn modelId="{D8BB15A8-FEE0-46C7-868F-E07761B85F16}" type="presParOf" srcId="{1A06D326-BB31-486B-B16D-F93FFC543CB7}" destId="{AEC6FF6D-EB28-41B4-ABEB-598388F366C1}" srcOrd="0" destOrd="0" presId="urn:microsoft.com/office/officeart/2005/8/layout/hierarchy2"/>
    <dgm:cxn modelId="{AE07E7B9-88E5-4A0C-AD68-58C4B4ECC222}" type="presParOf" srcId="{1A06D326-BB31-486B-B16D-F93FFC543CB7}" destId="{4F0014B5-CD5C-4614-8364-2C369CDB098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499F64-C81F-40A6-B989-33C01A5F7A57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6C1FFF7-E169-4818-8C3C-CC897F6E2002}">
      <dgm:prSet phldrT="[Текст]" custT="1"/>
      <dgm:spPr>
        <a:solidFill>
          <a:schemeClr val="accent3">
            <a:lumMod val="75000"/>
          </a:schemeClr>
        </a:solidFill>
        <a:ln w="38100"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600" b="0" dirty="0"/>
            <a:t>3. ПОСЛЕ ЧТЕНИЯ ТЕКСТА </a:t>
          </a:r>
        </a:p>
        <a:p>
          <a:pPr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dirty="0"/>
        </a:p>
      </dgm:t>
    </dgm:pt>
    <dgm:pt modelId="{C3D1E45D-4E9F-4136-90B3-E2087BD38E3E}" type="parTrans" cxnId="{EB08E573-A394-49B4-8EDB-58F9D5EA67F0}">
      <dgm:prSet/>
      <dgm:spPr/>
      <dgm:t>
        <a:bodyPr/>
        <a:lstStyle/>
        <a:p>
          <a:endParaRPr lang="ru-RU"/>
        </a:p>
      </dgm:t>
    </dgm:pt>
    <dgm:pt modelId="{47675A3B-0D5B-4AAB-803D-A352B848AF17}" type="sibTrans" cxnId="{EB08E573-A394-49B4-8EDB-58F9D5EA67F0}">
      <dgm:prSet/>
      <dgm:spPr/>
      <dgm:t>
        <a:bodyPr/>
        <a:lstStyle/>
        <a:p>
          <a:endParaRPr lang="ru-RU"/>
        </a:p>
      </dgm:t>
    </dgm:pt>
    <dgm:pt modelId="{06DC9305-9F13-4B3A-AAAE-B47A80035DEF}">
      <dgm:prSet phldrT="[Текст]"/>
      <dgm:spPr>
        <a:solidFill>
          <a:schemeClr val="accent3">
            <a:lumMod val="60000"/>
            <a:lumOff val="40000"/>
          </a:schemeClr>
        </a:solidFill>
        <a:ln w="38100"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dirty="0"/>
            <a:t>обсуждение прочитанного</a:t>
          </a:r>
        </a:p>
      </dgm:t>
    </dgm:pt>
    <dgm:pt modelId="{156D40A4-3257-4849-800E-37A9B71CBAD3}" type="parTrans" cxnId="{28417AE9-5172-41E3-ACC5-37AE10A03AEE}">
      <dgm:prSet/>
      <dgm:spPr>
        <a:ln w="38100">
          <a:solidFill>
            <a:srgbClr val="7030A0"/>
          </a:solidFill>
          <a:headEnd type="oval" w="med" len="med"/>
          <a:tailEnd type="triangle" w="med" len="med"/>
        </a:ln>
      </dgm:spPr>
      <dgm:t>
        <a:bodyPr/>
        <a:lstStyle/>
        <a:p>
          <a:endParaRPr lang="ru-RU"/>
        </a:p>
      </dgm:t>
    </dgm:pt>
    <dgm:pt modelId="{CD9993E2-93D1-48C7-8424-A104AAD9A1C5}" type="sibTrans" cxnId="{28417AE9-5172-41E3-ACC5-37AE10A03AEE}">
      <dgm:prSet/>
      <dgm:spPr/>
      <dgm:t>
        <a:bodyPr/>
        <a:lstStyle/>
        <a:p>
          <a:endParaRPr lang="ru-RU"/>
        </a:p>
      </dgm:t>
    </dgm:pt>
    <dgm:pt modelId="{32983C82-AB9D-4563-A304-348B7949F1BF}">
      <dgm:prSet/>
      <dgm:spPr>
        <a:solidFill>
          <a:schemeClr val="accent3">
            <a:lumMod val="60000"/>
            <a:lumOff val="40000"/>
          </a:schemeClr>
        </a:solidFill>
        <a:ln w="38100"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dirty="0"/>
            <a:t>вопросы и задания для выявления первичного восприятия текста</a:t>
          </a:r>
        </a:p>
      </dgm:t>
    </dgm:pt>
    <dgm:pt modelId="{E8E5C537-2964-4A37-B590-C7E2C89821A7}" type="parTrans" cxnId="{50ECA115-39BD-446A-9796-CFB9B8AFE5E8}">
      <dgm:prSet/>
      <dgm:spPr>
        <a:ln w="38100">
          <a:solidFill>
            <a:srgbClr val="7030A0"/>
          </a:solidFill>
          <a:headEnd type="oval" w="med" len="med"/>
          <a:tailEnd type="triangle" w="med" len="med"/>
        </a:ln>
      </dgm:spPr>
      <dgm:t>
        <a:bodyPr/>
        <a:lstStyle/>
        <a:p>
          <a:endParaRPr lang="ru-RU"/>
        </a:p>
      </dgm:t>
    </dgm:pt>
    <dgm:pt modelId="{185E3191-990C-4417-B7F0-5E648CC64AC8}" type="sibTrans" cxnId="{50ECA115-39BD-446A-9796-CFB9B8AFE5E8}">
      <dgm:prSet/>
      <dgm:spPr/>
      <dgm:t>
        <a:bodyPr/>
        <a:lstStyle/>
        <a:p>
          <a:endParaRPr lang="ru-RU"/>
        </a:p>
      </dgm:t>
    </dgm:pt>
    <dgm:pt modelId="{437FE9B2-D9D4-4BC5-BD09-E2F9E3B097E4}">
      <dgm:prSet/>
      <dgm:spPr>
        <a:solidFill>
          <a:schemeClr val="accent3">
            <a:lumMod val="60000"/>
            <a:lumOff val="40000"/>
          </a:schemeClr>
        </a:solidFill>
        <a:ln w="38100"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dirty="0"/>
            <a:t>творческие задания</a:t>
          </a:r>
        </a:p>
      </dgm:t>
    </dgm:pt>
    <dgm:pt modelId="{43A5CE8E-84D8-4F1D-81FD-D2E39E8732FD}" type="parTrans" cxnId="{B96FF262-8679-4663-ABF8-E0775746DA5B}">
      <dgm:prSet/>
      <dgm:spPr>
        <a:ln w="38100">
          <a:solidFill>
            <a:srgbClr val="7030A0"/>
          </a:solidFill>
          <a:headEnd type="oval" w="med" len="med"/>
          <a:tailEnd type="triangle" w="med" len="med"/>
        </a:ln>
      </dgm:spPr>
      <dgm:t>
        <a:bodyPr/>
        <a:lstStyle/>
        <a:p>
          <a:endParaRPr lang="ru-RU"/>
        </a:p>
      </dgm:t>
    </dgm:pt>
    <dgm:pt modelId="{84DB40AD-DE0B-4257-9C79-B602AC2C2B9B}" type="sibTrans" cxnId="{B96FF262-8679-4663-ABF8-E0775746DA5B}">
      <dgm:prSet/>
      <dgm:spPr/>
      <dgm:t>
        <a:bodyPr/>
        <a:lstStyle/>
        <a:p>
          <a:endParaRPr lang="ru-RU"/>
        </a:p>
      </dgm:t>
    </dgm:pt>
    <dgm:pt modelId="{A092ED31-A8B1-4F84-BD79-82D2D5E32C93}">
      <dgm:prSet custT="1"/>
      <dgm:spPr>
        <a:solidFill>
          <a:schemeClr val="accent4">
            <a:lumMod val="60000"/>
            <a:lumOff val="40000"/>
          </a:schemeClr>
        </a:solidFill>
        <a:ln w="38100"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sz="2000" b="1" i="1" dirty="0">
              <a:solidFill>
                <a:srgbClr val="C00000"/>
              </a:solidFill>
            </a:rPr>
            <a:t>Результат:</a:t>
          </a:r>
          <a:r>
            <a:rPr lang="ru-RU" sz="2000" b="1" dirty="0"/>
            <a:t> эстетическое удовольствие, понимание текста</a:t>
          </a:r>
          <a:endParaRPr lang="ru-RU" sz="2000" dirty="0"/>
        </a:p>
      </dgm:t>
    </dgm:pt>
    <dgm:pt modelId="{7710626D-8001-4279-B49E-E05F09B51824}" type="parTrans" cxnId="{5EE35284-1569-46AC-AA19-878A2996A744}">
      <dgm:prSet/>
      <dgm:spPr/>
      <dgm:t>
        <a:bodyPr/>
        <a:lstStyle/>
        <a:p>
          <a:endParaRPr lang="ru-RU"/>
        </a:p>
      </dgm:t>
    </dgm:pt>
    <dgm:pt modelId="{69E267F2-9633-4E0E-9D47-1C50EE66B5F7}" type="sibTrans" cxnId="{5EE35284-1569-46AC-AA19-878A2996A744}">
      <dgm:prSet/>
      <dgm:spPr/>
      <dgm:t>
        <a:bodyPr/>
        <a:lstStyle/>
        <a:p>
          <a:endParaRPr lang="ru-RU"/>
        </a:p>
      </dgm:t>
    </dgm:pt>
    <dgm:pt modelId="{F205C6F9-77D0-4FFD-BD70-D4209825BF54}" type="pres">
      <dgm:prSet presAssocID="{46499F64-C81F-40A6-B989-33C01A5F7A5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77B6021-9AD7-4991-88EF-667DDD78D2BD}" type="pres">
      <dgm:prSet presAssocID="{B6C1FFF7-E169-4818-8C3C-CC897F6E2002}" presName="root1" presStyleCnt="0"/>
      <dgm:spPr/>
    </dgm:pt>
    <dgm:pt modelId="{095FC80A-BE2B-4F7C-A053-202881B8760A}" type="pres">
      <dgm:prSet presAssocID="{B6C1FFF7-E169-4818-8C3C-CC897F6E2002}" presName="LevelOneTextNode" presStyleLbl="node0" presStyleIdx="0" presStyleCnt="2" custScaleX="148871" custScaleY="207451" custLinFactNeighborX="437" custLinFactNeighborY="-1553">
        <dgm:presLayoutVars>
          <dgm:chPref val="3"/>
        </dgm:presLayoutVars>
      </dgm:prSet>
      <dgm:spPr/>
    </dgm:pt>
    <dgm:pt modelId="{34D1D65D-CDE9-422E-8B6D-F116D7E12416}" type="pres">
      <dgm:prSet presAssocID="{B6C1FFF7-E169-4818-8C3C-CC897F6E2002}" presName="level2hierChild" presStyleCnt="0"/>
      <dgm:spPr/>
    </dgm:pt>
    <dgm:pt modelId="{72A11F7F-2ED6-4C21-910D-E26D6E26DA80}" type="pres">
      <dgm:prSet presAssocID="{E8E5C537-2964-4A37-B590-C7E2C89821A7}" presName="conn2-1" presStyleLbl="parChTrans1D2" presStyleIdx="0" presStyleCnt="3"/>
      <dgm:spPr/>
    </dgm:pt>
    <dgm:pt modelId="{8E521012-B9F5-4372-963C-200D5886A805}" type="pres">
      <dgm:prSet presAssocID="{E8E5C537-2964-4A37-B590-C7E2C89821A7}" presName="connTx" presStyleLbl="parChTrans1D2" presStyleIdx="0" presStyleCnt="3"/>
      <dgm:spPr/>
    </dgm:pt>
    <dgm:pt modelId="{54BBBE9F-2449-40F5-B527-8E1EA0367E9D}" type="pres">
      <dgm:prSet presAssocID="{32983C82-AB9D-4563-A304-348B7949F1BF}" presName="root2" presStyleCnt="0"/>
      <dgm:spPr/>
    </dgm:pt>
    <dgm:pt modelId="{6DA593AE-5D3C-464E-A856-86B338EE0C7D}" type="pres">
      <dgm:prSet presAssocID="{32983C82-AB9D-4563-A304-348B7949F1BF}" presName="LevelTwoTextNode" presStyleLbl="node2" presStyleIdx="0" presStyleCnt="3">
        <dgm:presLayoutVars>
          <dgm:chPref val="3"/>
        </dgm:presLayoutVars>
      </dgm:prSet>
      <dgm:spPr/>
    </dgm:pt>
    <dgm:pt modelId="{27E4E137-9190-423A-94C3-58DF55EE29D4}" type="pres">
      <dgm:prSet presAssocID="{32983C82-AB9D-4563-A304-348B7949F1BF}" presName="level3hierChild" presStyleCnt="0"/>
      <dgm:spPr/>
    </dgm:pt>
    <dgm:pt modelId="{C1E828EE-6927-49F5-9B86-E5696A462079}" type="pres">
      <dgm:prSet presAssocID="{156D40A4-3257-4849-800E-37A9B71CBAD3}" presName="conn2-1" presStyleLbl="parChTrans1D2" presStyleIdx="1" presStyleCnt="3"/>
      <dgm:spPr/>
    </dgm:pt>
    <dgm:pt modelId="{D42ABC78-EF7C-40AE-A1CA-0F749FFFF06A}" type="pres">
      <dgm:prSet presAssocID="{156D40A4-3257-4849-800E-37A9B71CBAD3}" presName="connTx" presStyleLbl="parChTrans1D2" presStyleIdx="1" presStyleCnt="3"/>
      <dgm:spPr/>
    </dgm:pt>
    <dgm:pt modelId="{017D96B9-CC87-4E25-8951-DE9B4EDE7F94}" type="pres">
      <dgm:prSet presAssocID="{06DC9305-9F13-4B3A-AAAE-B47A80035DEF}" presName="root2" presStyleCnt="0"/>
      <dgm:spPr/>
    </dgm:pt>
    <dgm:pt modelId="{6D87BEFA-CDBA-431C-A4B7-FC2A33FA1962}" type="pres">
      <dgm:prSet presAssocID="{06DC9305-9F13-4B3A-AAAE-B47A80035DEF}" presName="LevelTwoTextNode" presStyleLbl="node2" presStyleIdx="1" presStyleCnt="3">
        <dgm:presLayoutVars>
          <dgm:chPref val="3"/>
        </dgm:presLayoutVars>
      </dgm:prSet>
      <dgm:spPr/>
    </dgm:pt>
    <dgm:pt modelId="{F747B764-747D-409B-903D-C55EB2D84F7A}" type="pres">
      <dgm:prSet presAssocID="{06DC9305-9F13-4B3A-AAAE-B47A80035DEF}" presName="level3hierChild" presStyleCnt="0"/>
      <dgm:spPr/>
    </dgm:pt>
    <dgm:pt modelId="{4F039909-4385-4026-9819-450608175032}" type="pres">
      <dgm:prSet presAssocID="{43A5CE8E-84D8-4F1D-81FD-D2E39E8732FD}" presName="conn2-1" presStyleLbl="parChTrans1D2" presStyleIdx="2" presStyleCnt="3"/>
      <dgm:spPr/>
    </dgm:pt>
    <dgm:pt modelId="{4A2B976F-375E-443A-9CE0-4A6F69220CD0}" type="pres">
      <dgm:prSet presAssocID="{43A5CE8E-84D8-4F1D-81FD-D2E39E8732FD}" presName="connTx" presStyleLbl="parChTrans1D2" presStyleIdx="2" presStyleCnt="3"/>
      <dgm:spPr/>
    </dgm:pt>
    <dgm:pt modelId="{C596FC2A-CD84-4FF7-AB86-B9E91F587DC1}" type="pres">
      <dgm:prSet presAssocID="{437FE9B2-D9D4-4BC5-BD09-E2F9E3B097E4}" presName="root2" presStyleCnt="0"/>
      <dgm:spPr/>
    </dgm:pt>
    <dgm:pt modelId="{27DFAA5D-5F03-4A83-8D2D-E1AA0384E322}" type="pres">
      <dgm:prSet presAssocID="{437FE9B2-D9D4-4BC5-BD09-E2F9E3B097E4}" presName="LevelTwoTextNode" presStyleLbl="node2" presStyleIdx="2" presStyleCnt="3">
        <dgm:presLayoutVars>
          <dgm:chPref val="3"/>
        </dgm:presLayoutVars>
      </dgm:prSet>
      <dgm:spPr/>
    </dgm:pt>
    <dgm:pt modelId="{A23984C2-2A29-4614-AB93-9BB0F8DA9DFB}" type="pres">
      <dgm:prSet presAssocID="{437FE9B2-D9D4-4BC5-BD09-E2F9E3B097E4}" presName="level3hierChild" presStyleCnt="0"/>
      <dgm:spPr/>
    </dgm:pt>
    <dgm:pt modelId="{570D2873-25A3-4525-9E30-52A83EA370F9}" type="pres">
      <dgm:prSet presAssocID="{A092ED31-A8B1-4F84-BD79-82D2D5E32C93}" presName="root1" presStyleCnt="0"/>
      <dgm:spPr/>
    </dgm:pt>
    <dgm:pt modelId="{21691805-9704-466E-85EE-70E73A3544E8}" type="pres">
      <dgm:prSet presAssocID="{A092ED31-A8B1-4F84-BD79-82D2D5E32C93}" presName="LevelOneTextNode" presStyleLbl="node0" presStyleIdx="1" presStyleCnt="2" custScaleX="389996" custScaleY="54483" custLinFactNeighborX="2204" custLinFactNeighborY="3230">
        <dgm:presLayoutVars>
          <dgm:chPref val="3"/>
        </dgm:presLayoutVars>
      </dgm:prSet>
      <dgm:spPr/>
    </dgm:pt>
    <dgm:pt modelId="{C4E680C0-9A25-4B50-AC7A-5BBE140DE4D1}" type="pres">
      <dgm:prSet presAssocID="{A092ED31-A8B1-4F84-BD79-82D2D5E32C93}" presName="level2hierChild" presStyleCnt="0"/>
      <dgm:spPr/>
    </dgm:pt>
  </dgm:ptLst>
  <dgm:cxnLst>
    <dgm:cxn modelId="{50ECA115-39BD-446A-9796-CFB9B8AFE5E8}" srcId="{B6C1FFF7-E169-4818-8C3C-CC897F6E2002}" destId="{32983C82-AB9D-4563-A304-348B7949F1BF}" srcOrd="0" destOrd="0" parTransId="{E8E5C537-2964-4A37-B590-C7E2C89821A7}" sibTransId="{185E3191-990C-4417-B7F0-5E648CC64AC8}"/>
    <dgm:cxn modelId="{0D2BA01B-4173-4A37-BAE9-3EB8F310F76C}" type="presOf" srcId="{06DC9305-9F13-4B3A-AAAE-B47A80035DEF}" destId="{6D87BEFA-CDBA-431C-A4B7-FC2A33FA1962}" srcOrd="0" destOrd="0" presId="urn:microsoft.com/office/officeart/2005/8/layout/hierarchy2"/>
    <dgm:cxn modelId="{5E232020-EEB3-4644-9E21-F7C5A6B6A8AA}" type="presOf" srcId="{32983C82-AB9D-4563-A304-348B7949F1BF}" destId="{6DA593AE-5D3C-464E-A856-86B338EE0C7D}" srcOrd="0" destOrd="0" presId="urn:microsoft.com/office/officeart/2005/8/layout/hierarchy2"/>
    <dgm:cxn modelId="{114EC42B-6CFA-4B43-958C-7DF5CAB99B2A}" type="presOf" srcId="{E8E5C537-2964-4A37-B590-C7E2C89821A7}" destId="{72A11F7F-2ED6-4C21-910D-E26D6E26DA80}" srcOrd="0" destOrd="0" presId="urn:microsoft.com/office/officeart/2005/8/layout/hierarchy2"/>
    <dgm:cxn modelId="{4226353F-F65F-4279-B0C8-A3425C41A899}" type="presOf" srcId="{43A5CE8E-84D8-4F1D-81FD-D2E39E8732FD}" destId="{4A2B976F-375E-443A-9CE0-4A6F69220CD0}" srcOrd="1" destOrd="0" presId="urn:microsoft.com/office/officeart/2005/8/layout/hierarchy2"/>
    <dgm:cxn modelId="{B96FF262-8679-4663-ABF8-E0775746DA5B}" srcId="{B6C1FFF7-E169-4818-8C3C-CC897F6E2002}" destId="{437FE9B2-D9D4-4BC5-BD09-E2F9E3B097E4}" srcOrd="2" destOrd="0" parTransId="{43A5CE8E-84D8-4F1D-81FD-D2E39E8732FD}" sibTransId="{84DB40AD-DE0B-4257-9C79-B602AC2C2B9B}"/>
    <dgm:cxn modelId="{2C2E6547-5DB3-4344-B98D-C7AD37EA5F79}" type="presOf" srcId="{E8E5C537-2964-4A37-B590-C7E2C89821A7}" destId="{8E521012-B9F5-4372-963C-200D5886A805}" srcOrd="1" destOrd="0" presId="urn:microsoft.com/office/officeart/2005/8/layout/hierarchy2"/>
    <dgm:cxn modelId="{8CDEF24A-AE8F-4FE8-A4FD-BFA5632FB918}" type="presOf" srcId="{46499F64-C81F-40A6-B989-33C01A5F7A57}" destId="{F205C6F9-77D0-4FFD-BD70-D4209825BF54}" srcOrd="0" destOrd="0" presId="urn:microsoft.com/office/officeart/2005/8/layout/hierarchy2"/>
    <dgm:cxn modelId="{EB08E573-A394-49B4-8EDB-58F9D5EA67F0}" srcId="{46499F64-C81F-40A6-B989-33C01A5F7A57}" destId="{B6C1FFF7-E169-4818-8C3C-CC897F6E2002}" srcOrd="0" destOrd="0" parTransId="{C3D1E45D-4E9F-4136-90B3-E2087BD38E3E}" sibTransId="{47675A3B-0D5B-4AAB-803D-A352B848AF17}"/>
    <dgm:cxn modelId="{5EE35284-1569-46AC-AA19-878A2996A744}" srcId="{46499F64-C81F-40A6-B989-33C01A5F7A57}" destId="{A092ED31-A8B1-4F84-BD79-82D2D5E32C93}" srcOrd="1" destOrd="0" parTransId="{7710626D-8001-4279-B49E-E05F09B51824}" sibTransId="{69E267F2-9633-4E0E-9D47-1C50EE66B5F7}"/>
    <dgm:cxn modelId="{0F0F4AAF-82CB-4215-AA91-2495617DCF97}" type="presOf" srcId="{A092ED31-A8B1-4F84-BD79-82D2D5E32C93}" destId="{21691805-9704-466E-85EE-70E73A3544E8}" srcOrd="0" destOrd="0" presId="urn:microsoft.com/office/officeart/2005/8/layout/hierarchy2"/>
    <dgm:cxn modelId="{647299C1-5661-4EF5-8808-6D9D59CE8D80}" type="presOf" srcId="{156D40A4-3257-4849-800E-37A9B71CBAD3}" destId="{D42ABC78-EF7C-40AE-A1CA-0F749FFFF06A}" srcOrd="1" destOrd="0" presId="urn:microsoft.com/office/officeart/2005/8/layout/hierarchy2"/>
    <dgm:cxn modelId="{267FD5E2-D981-402B-8164-AE9ADA5F86B0}" type="presOf" srcId="{437FE9B2-D9D4-4BC5-BD09-E2F9E3B097E4}" destId="{27DFAA5D-5F03-4A83-8D2D-E1AA0384E322}" srcOrd="0" destOrd="0" presId="urn:microsoft.com/office/officeart/2005/8/layout/hierarchy2"/>
    <dgm:cxn modelId="{F9D7F5E7-4993-4C7A-B049-671C374BEB39}" type="presOf" srcId="{156D40A4-3257-4849-800E-37A9B71CBAD3}" destId="{C1E828EE-6927-49F5-9B86-E5696A462079}" srcOrd="0" destOrd="0" presId="urn:microsoft.com/office/officeart/2005/8/layout/hierarchy2"/>
    <dgm:cxn modelId="{28417AE9-5172-41E3-ACC5-37AE10A03AEE}" srcId="{B6C1FFF7-E169-4818-8C3C-CC897F6E2002}" destId="{06DC9305-9F13-4B3A-AAAE-B47A80035DEF}" srcOrd="1" destOrd="0" parTransId="{156D40A4-3257-4849-800E-37A9B71CBAD3}" sibTransId="{CD9993E2-93D1-48C7-8424-A104AAD9A1C5}"/>
    <dgm:cxn modelId="{00D8EEF0-3638-4742-9110-60A20A709869}" type="presOf" srcId="{B6C1FFF7-E169-4818-8C3C-CC897F6E2002}" destId="{095FC80A-BE2B-4F7C-A053-202881B8760A}" srcOrd="0" destOrd="0" presId="urn:microsoft.com/office/officeart/2005/8/layout/hierarchy2"/>
    <dgm:cxn modelId="{944661F6-3226-46CC-BD49-0DFDB2063561}" type="presOf" srcId="{43A5CE8E-84D8-4F1D-81FD-D2E39E8732FD}" destId="{4F039909-4385-4026-9819-450608175032}" srcOrd="0" destOrd="0" presId="urn:microsoft.com/office/officeart/2005/8/layout/hierarchy2"/>
    <dgm:cxn modelId="{2B17F35C-425D-4670-AFA6-2DBC022EA367}" type="presParOf" srcId="{F205C6F9-77D0-4FFD-BD70-D4209825BF54}" destId="{B77B6021-9AD7-4991-88EF-667DDD78D2BD}" srcOrd="0" destOrd="0" presId="urn:microsoft.com/office/officeart/2005/8/layout/hierarchy2"/>
    <dgm:cxn modelId="{D26D18EA-F8D3-4C3A-B90E-16CB9930BA3F}" type="presParOf" srcId="{B77B6021-9AD7-4991-88EF-667DDD78D2BD}" destId="{095FC80A-BE2B-4F7C-A053-202881B8760A}" srcOrd="0" destOrd="0" presId="urn:microsoft.com/office/officeart/2005/8/layout/hierarchy2"/>
    <dgm:cxn modelId="{C3A6CC25-6953-4387-AC11-3E98B057C9D9}" type="presParOf" srcId="{B77B6021-9AD7-4991-88EF-667DDD78D2BD}" destId="{34D1D65D-CDE9-422E-8B6D-F116D7E12416}" srcOrd="1" destOrd="0" presId="urn:microsoft.com/office/officeart/2005/8/layout/hierarchy2"/>
    <dgm:cxn modelId="{C796F328-3F3A-4457-A241-8F1F4F45557C}" type="presParOf" srcId="{34D1D65D-CDE9-422E-8B6D-F116D7E12416}" destId="{72A11F7F-2ED6-4C21-910D-E26D6E26DA80}" srcOrd="0" destOrd="0" presId="urn:microsoft.com/office/officeart/2005/8/layout/hierarchy2"/>
    <dgm:cxn modelId="{AB4E9528-8608-4851-A933-EF37A41E9486}" type="presParOf" srcId="{72A11F7F-2ED6-4C21-910D-E26D6E26DA80}" destId="{8E521012-B9F5-4372-963C-200D5886A805}" srcOrd="0" destOrd="0" presId="urn:microsoft.com/office/officeart/2005/8/layout/hierarchy2"/>
    <dgm:cxn modelId="{77BDF231-5765-4A10-854C-465D6B8E4E3E}" type="presParOf" srcId="{34D1D65D-CDE9-422E-8B6D-F116D7E12416}" destId="{54BBBE9F-2449-40F5-B527-8E1EA0367E9D}" srcOrd="1" destOrd="0" presId="urn:microsoft.com/office/officeart/2005/8/layout/hierarchy2"/>
    <dgm:cxn modelId="{3DEEE23A-081B-4927-A9EF-DBA2D0C58CDA}" type="presParOf" srcId="{54BBBE9F-2449-40F5-B527-8E1EA0367E9D}" destId="{6DA593AE-5D3C-464E-A856-86B338EE0C7D}" srcOrd="0" destOrd="0" presId="urn:microsoft.com/office/officeart/2005/8/layout/hierarchy2"/>
    <dgm:cxn modelId="{5DB2A3F6-CF8F-4649-845F-30ABACBCA2CE}" type="presParOf" srcId="{54BBBE9F-2449-40F5-B527-8E1EA0367E9D}" destId="{27E4E137-9190-423A-94C3-58DF55EE29D4}" srcOrd="1" destOrd="0" presId="urn:microsoft.com/office/officeart/2005/8/layout/hierarchy2"/>
    <dgm:cxn modelId="{3756D7B9-8CF4-49CA-8541-27DAB18222B9}" type="presParOf" srcId="{34D1D65D-CDE9-422E-8B6D-F116D7E12416}" destId="{C1E828EE-6927-49F5-9B86-E5696A462079}" srcOrd="2" destOrd="0" presId="urn:microsoft.com/office/officeart/2005/8/layout/hierarchy2"/>
    <dgm:cxn modelId="{B4CFDE35-7158-4BB6-BF23-64A95F2E051D}" type="presParOf" srcId="{C1E828EE-6927-49F5-9B86-E5696A462079}" destId="{D42ABC78-EF7C-40AE-A1CA-0F749FFFF06A}" srcOrd="0" destOrd="0" presId="urn:microsoft.com/office/officeart/2005/8/layout/hierarchy2"/>
    <dgm:cxn modelId="{BD97D7B1-93F3-448A-8165-99AB3E62C0B4}" type="presParOf" srcId="{34D1D65D-CDE9-422E-8B6D-F116D7E12416}" destId="{017D96B9-CC87-4E25-8951-DE9B4EDE7F94}" srcOrd="3" destOrd="0" presId="urn:microsoft.com/office/officeart/2005/8/layout/hierarchy2"/>
    <dgm:cxn modelId="{778D90FC-9DD1-41E5-89EE-11EC76A9F032}" type="presParOf" srcId="{017D96B9-CC87-4E25-8951-DE9B4EDE7F94}" destId="{6D87BEFA-CDBA-431C-A4B7-FC2A33FA1962}" srcOrd="0" destOrd="0" presId="urn:microsoft.com/office/officeart/2005/8/layout/hierarchy2"/>
    <dgm:cxn modelId="{DAE3366F-59B9-495E-9BA0-6127CEE9E6EC}" type="presParOf" srcId="{017D96B9-CC87-4E25-8951-DE9B4EDE7F94}" destId="{F747B764-747D-409B-903D-C55EB2D84F7A}" srcOrd="1" destOrd="0" presId="urn:microsoft.com/office/officeart/2005/8/layout/hierarchy2"/>
    <dgm:cxn modelId="{28FE5680-FF06-416C-9496-1CA3D1BC8E73}" type="presParOf" srcId="{34D1D65D-CDE9-422E-8B6D-F116D7E12416}" destId="{4F039909-4385-4026-9819-450608175032}" srcOrd="4" destOrd="0" presId="urn:microsoft.com/office/officeart/2005/8/layout/hierarchy2"/>
    <dgm:cxn modelId="{D92E0BF3-C548-4265-AB11-61BFC34A7927}" type="presParOf" srcId="{4F039909-4385-4026-9819-450608175032}" destId="{4A2B976F-375E-443A-9CE0-4A6F69220CD0}" srcOrd="0" destOrd="0" presId="urn:microsoft.com/office/officeart/2005/8/layout/hierarchy2"/>
    <dgm:cxn modelId="{3B50ADF6-919B-4E97-845F-389D42F1833A}" type="presParOf" srcId="{34D1D65D-CDE9-422E-8B6D-F116D7E12416}" destId="{C596FC2A-CD84-4FF7-AB86-B9E91F587DC1}" srcOrd="5" destOrd="0" presId="urn:microsoft.com/office/officeart/2005/8/layout/hierarchy2"/>
    <dgm:cxn modelId="{4B3E11A1-213A-4F7F-BD13-A6E7A24E2D9F}" type="presParOf" srcId="{C596FC2A-CD84-4FF7-AB86-B9E91F587DC1}" destId="{27DFAA5D-5F03-4A83-8D2D-E1AA0384E322}" srcOrd="0" destOrd="0" presId="urn:microsoft.com/office/officeart/2005/8/layout/hierarchy2"/>
    <dgm:cxn modelId="{1A99C367-3A7F-40B0-AAA0-C3CDBC0AAD0F}" type="presParOf" srcId="{C596FC2A-CD84-4FF7-AB86-B9E91F587DC1}" destId="{A23984C2-2A29-4614-AB93-9BB0F8DA9DFB}" srcOrd="1" destOrd="0" presId="urn:microsoft.com/office/officeart/2005/8/layout/hierarchy2"/>
    <dgm:cxn modelId="{E902F071-86B2-42F2-9941-4265213CFACC}" type="presParOf" srcId="{F205C6F9-77D0-4FFD-BD70-D4209825BF54}" destId="{570D2873-25A3-4525-9E30-52A83EA370F9}" srcOrd="1" destOrd="0" presId="urn:microsoft.com/office/officeart/2005/8/layout/hierarchy2"/>
    <dgm:cxn modelId="{BD28110E-ACB3-4BCA-B713-BD64ABBBE596}" type="presParOf" srcId="{570D2873-25A3-4525-9E30-52A83EA370F9}" destId="{21691805-9704-466E-85EE-70E73A3544E8}" srcOrd="0" destOrd="0" presId="urn:microsoft.com/office/officeart/2005/8/layout/hierarchy2"/>
    <dgm:cxn modelId="{44EF956E-971A-41B5-BE54-660ECE4862FA}" type="presParOf" srcId="{570D2873-25A3-4525-9E30-52A83EA370F9}" destId="{C4E680C0-9A25-4B50-AC7A-5BBE140DE4D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F310025-E4AE-467E-8552-B8934027822A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84361AF-4CB8-43AA-AE6C-785B580E84D0}">
      <dgm:prSet phldrT="[Текст]" custT="1"/>
      <dgm:spPr>
        <a:solidFill>
          <a:schemeClr val="accent3">
            <a:lumMod val="75000"/>
          </a:schemeClr>
        </a:solidFill>
        <a:ln w="57150"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sz="2400" b="1" dirty="0"/>
            <a:t>ЭТАПЫ ПРОЕКТИРОВАНИЯ </a:t>
          </a:r>
        </a:p>
      </dgm:t>
    </dgm:pt>
    <dgm:pt modelId="{9C8A7F58-41D8-45A2-98D2-D2051A1ACF8E}" type="parTrans" cxnId="{6968FD5F-4778-436D-A652-AA1FED6A4CED}">
      <dgm:prSet/>
      <dgm:spPr/>
      <dgm:t>
        <a:bodyPr/>
        <a:lstStyle/>
        <a:p>
          <a:endParaRPr lang="ru-RU"/>
        </a:p>
      </dgm:t>
    </dgm:pt>
    <dgm:pt modelId="{6D08AEA9-6BD5-4FA6-AEAB-15954D8007C8}" type="sibTrans" cxnId="{6968FD5F-4778-436D-A652-AA1FED6A4CED}">
      <dgm:prSet/>
      <dgm:spPr/>
      <dgm:t>
        <a:bodyPr/>
        <a:lstStyle/>
        <a:p>
          <a:endParaRPr lang="ru-RU"/>
        </a:p>
      </dgm:t>
    </dgm:pt>
    <dgm:pt modelId="{0E29C834-1F48-4CCB-B57B-0D69D33319E9}">
      <dgm:prSet phldrT="[Текст]" custT="1"/>
      <dgm:spPr>
        <a:solidFill>
          <a:schemeClr val="accent3">
            <a:lumMod val="60000"/>
            <a:lumOff val="40000"/>
          </a:schemeClr>
        </a:solidFill>
        <a:ln w="38100"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l"/>
          <a:r>
            <a:rPr lang="ru-RU" sz="3200" b="0" dirty="0"/>
            <a:t>1) мотивационный</a:t>
          </a:r>
        </a:p>
      </dgm:t>
    </dgm:pt>
    <dgm:pt modelId="{F54A9E43-406E-4678-87DC-A61FDBB9F019}" type="parTrans" cxnId="{20670A62-C5E7-4C90-A0F9-8CBF2FBC31EE}">
      <dgm:prSet/>
      <dgm:spPr/>
      <dgm:t>
        <a:bodyPr/>
        <a:lstStyle/>
        <a:p>
          <a:endParaRPr lang="ru-RU"/>
        </a:p>
      </dgm:t>
    </dgm:pt>
    <dgm:pt modelId="{1F037E4C-C917-492A-9664-7BB42AEEC4A4}" type="sibTrans" cxnId="{20670A62-C5E7-4C90-A0F9-8CBF2FBC31EE}">
      <dgm:prSet/>
      <dgm:spPr/>
      <dgm:t>
        <a:bodyPr/>
        <a:lstStyle/>
        <a:p>
          <a:endParaRPr lang="ru-RU"/>
        </a:p>
      </dgm:t>
    </dgm:pt>
    <dgm:pt modelId="{C2DFA389-A8DD-4FAC-8A0F-5631866DDE75}">
      <dgm:prSet phldrT="[Текст]"/>
      <dgm:spPr>
        <a:solidFill>
          <a:schemeClr val="accent3">
            <a:lumMod val="60000"/>
            <a:lumOff val="40000"/>
          </a:schemeClr>
        </a:solidFill>
        <a:ln w="38100"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l"/>
          <a:r>
            <a:rPr lang="ru-RU" dirty="0"/>
            <a:t>5) перспективный</a:t>
          </a:r>
        </a:p>
      </dgm:t>
    </dgm:pt>
    <dgm:pt modelId="{63616B1F-29E7-4BB6-B016-BA24F549601D}" type="parTrans" cxnId="{15B2107E-B0DF-4C8B-BD66-20DB1A35E92B}">
      <dgm:prSet/>
      <dgm:spPr/>
      <dgm:t>
        <a:bodyPr/>
        <a:lstStyle/>
        <a:p>
          <a:endParaRPr lang="ru-RU"/>
        </a:p>
      </dgm:t>
    </dgm:pt>
    <dgm:pt modelId="{32906FA9-7A64-4640-A2A2-2232E5ECECC4}" type="sibTrans" cxnId="{15B2107E-B0DF-4C8B-BD66-20DB1A35E92B}">
      <dgm:prSet/>
      <dgm:spPr/>
      <dgm:t>
        <a:bodyPr/>
        <a:lstStyle/>
        <a:p>
          <a:endParaRPr lang="ru-RU"/>
        </a:p>
      </dgm:t>
    </dgm:pt>
    <dgm:pt modelId="{F821BC57-7610-44B7-BAEE-F984B56EF038}">
      <dgm:prSet/>
      <dgm:spPr>
        <a:solidFill>
          <a:schemeClr val="accent3">
            <a:lumMod val="60000"/>
            <a:lumOff val="40000"/>
          </a:schemeClr>
        </a:solidFill>
        <a:ln w="38100"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l"/>
          <a:r>
            <a:rPr lang="ru-RU" dirty="0"/>
            <a:t>2)ориентировочный</a:t>
          </a:r>
        </a:p>
      </dgm:t>
    </dgm:pt>
    <dgm:pt modelId="{E51F2426-75F9-40C0-9B4C-7C21B53C1E57}" type="parTrans" cxnId="{33C1EEB8-E64E-49C2-8361-FF4D4C3C32C2}">
      <dgm:prSet/>
      <dgm:spPr/>
      <dgm:t>
        <a:bodyPr/>
        <a:lstStyle/>
        <a:p>
          <a:endParaRPr lang="ru-RU"/>
        </a:p>
      </dgm:t>
    </dgm:pt>
    <dgm:pt modelId="{45808E8F-C9B3-44CC-8D6C-DAB4FF5702F4}" type="sibTrans" cxnId="{33C1EEB8-E64E-49C2-8361-FF4D4C3C32C2}">
      <dgm:prSet/>
      <dgm:spPr/>
      <dgm:t>
        <a:bodyPr/>
        <a:lstStyle/>
        <a:p>
          <a:endParaRPr lang="ru-RU"/>
        </a:p>
      </dgm:t>
    </dgm:pt>
    <dgm:pt modelId="{C1B3F3B7-C639-41D4-B69D-5B61DB0C521F}">
      <dgm:prSet/>
      <dgm:spPr>
        <a:solidFill>
          <a:schemeClr val="accent3">
            <a:lumMod val="60000"/>
            <a:lumOff val="40000"/>
          </a:schemeClr>
        </a:solidFill>
        <a:ln w="38100"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l"/>
          <a:r>
            <a:rPr lang="ru-RU" dirty="0"/>
            <a:t>3) исполнительский</a:t>
          </a:r>
        </a:p>
      </dgm:t>
    </dgm:pt>
    <dgm:pt modelId="{5279FB24-D672-4DE8-93E6-2500CE48D9DC}" type="parTrans" cxnId="{5EBD76AF-F234-4E92-80E3-B83DEF77BA42}">
      <dgm:prSet/>
      <dgm:spPr/>
      <dgm:t>
        <a:bodyPr/>
        <a:lstStyle/>
        <a:p>
          <a:endParaRPr lang="ru-RU"/>
        </a:p>
      </dgm:t>
    </dgm:pt>
    <dgm:pt modelId="{603A8CCA-CBEC-4A74-8DC3-AAE5D8E54B2E}" type="sibTrans" cxnId="{5EBD76AF-F234-4E92-80E3-B83DEF77BA42}">
      <dgm:prSet/>
      <dgm:spPr/>
      <dgm:t>
        <a:bodyPr/>
        <a:lstStyle/>
        <a:p>
          <a:endParaRPr lang="ru-RU"/>
        </a:p>
      </dgm:t>
    </dgm:pt>
    <dgm:pt modelId="{B1616A4F-12C0-4316-9010-EB8F6119BAD6}">
      <dgm:prSet/>
      <dgm:spPr>
        <a:solidFill>
          <a:schemeClr val="accent3">
            <a:lumMod val="60000"/>
            <a:lumOff val="40000"/>
          </a:schemeClr>
        </a:solidFill>
        <a:ln w="38100">
          <a:solidFill>
            <a:schemeClr val="accent3">
              <a:lumMod val="75000"/>
            </a:schemeClr>
          </a:solidFill>
        </a:ln>
      </dgm:spPr>
      <dgm:t>
        <a:bodyPr/>
        <a:lstStyle/>
        <a:p>
          <a:pPr algn="l"/>
          <a:r>
            <a:rPr lang="ru-RU" dirty="0"/>
            <a:t>4) рефлексивный</a:t>
          </a:r>
        </a:p>
      </dgm:t>
    </dgm:pt>
    <dgm:pt modelId="{14018112-BC25-45D2-8672-84D584E64D81}" type="parTrans" cxnId="{F0CF74CD-9170-4460-9B07-39D2EB7C679E}">
      <dgm:prSet/>
      <dgm:spPr/>
      <dgm:t>
        <a:bodyPr/>
        <a:lstStyle/>
        <a:p>
          <a:endParaRPr lang="ru-RU"/>
        </a:p>
      </dgm:t>
    </dgm:pt>
    <dgm:pt modelId="{0C2620AF-3F09-4F28-A195-770A4743A860}" type="sibTrans" cxnId="{F0CF74CD-9170-4460-9B07-39D2EB7C679E}">
      <dgm:prSet/>
      <dgm:spPr/>
      <dgm:t>
        <a:bodyPr/>
        <a:lstStyle/>
        <a:p>
          <a:endParaRPr lang="ru-RU"/>
        </a:p>
      </dgm:t>
    </dgm:pt>
    <dgm:pt modelId="{4021884F-D971-4E14-831D-16632597101E}" type="pres">
      <dgm:prSet presAssocID="{3F310025-E4AE-467E-8552-B8934027822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05F3AE0-32A7-421B-9282-DC35DB031A14}" type="pres">
      <dgm:prSet presAssocID="{784361AF-4CB8-43AA-AE6C-785B580E84D0}" presName="root1" presStyleCnt="0"/>
      <dgm:spPr/>
    </dgm:pt>
    <dgm:pt modelId="{A52D0B66-CA40-4E2F-A5A7-EA9CF8738350}" type="pres">
      <dgm:prSet presAssocID="{784361AF-4CB8-43AA-AE6C-785B580E84D0}" presName="LevelOneTextNode" presStyleLbl="node0" presStyleIdx="0" presStyleCnt="1" custScaleX="227068" custScaleY="234249" custLinFactNeighborX="3147" custLinFactNeighborY="-18570">
        <dgm:presLayoutVars>
          <dgm:chPref val="3"/>
        </dgm:presLayoutVars>
      </dgm:prSet>
      <dgm:spPr/>
    </dgm:pt>
    <dgm:pt modelId="{68EF5183-30F4-4636-A4BB-929CB597292D}" type="pres">
      <dgm:prSet presAssocID="{784361AF-4CB8-43AA-AE6C-785B580E84D0}" presName="level2hierChild" presStyleCnt="0"/>
      <dgm:spPr/>
    </dgm:pt>
    <dgm:pt modelId="{641AC206-9338-4FEB-B866-E639F92DD69F}" type="pres">
      <dgm:prSet presAssocID="{F54A9E43-406E-4678-87DC-A61FDBB9F019}" presName="conn2-1" presStyleLbl="parChTrans1D2" presStyleIdx="0" presStyleCnt="5"/>
      <dgm:spPr/>
    </dgm:pt>
    <dgm:pt modelId="{09DA630D-7D99-49AF-8E15-60F8D7390B68}" type="pres">
      <dgm:prSet presAssocID="{F54A9E43-406E-4678-87DC-A61FDBB9F019}" presName="connTx" presStyleLbl="parChTrans1D2" presStyleIdx="0" presStyleCnt="5"/>
      <dgm:spPr/>
    </dgm:pt>
    <dgm:pt modelId="{BB541C14-7D05-4F74-AEEE-4BEF32DDBD66}" type="pres">
      <dgm:prSet presAssocID="{0E29C834-1F48-4CCB-B57B-0D69D33319E9}" presName="root2" presStyleCnt="0"/>
      <dgm:spPr/>
    </dgm:pt>
    <dgm:pt modelId="{6902101D-A264-44A5-8A6F-C8B42A223578}" type="pres">
      <dgm:prSet presAssocID="{0E29C834-1F48-4CCB-B57B-0D69D33319E9}" presName="LevelTwoTextNode" presStyleLbl="node2" presStyleIdx="0" presStyleCnt="5" custScaleX="253313">
        <dgm:presLayoutVars>
          <dgm:chPref val="3"/>
        </dgm:presLayoutVars>
      </dgm:prSet>
      <dgm:spPr/>
    </dgm:pt>
    <dgm:pt modelId="{1629C912-3AC5-4703-BBDC-4B4339A1A805}" type="pres">
      <dgm:prSet presAssocID="{0E29C834-1F48-4CCB-B57B-0D69D33319E9}" presName="level3hierChild" presStyleCnt="0"/>
      <dgm:spPr/>
    </dgm:pt>
    <dgm:pt modelId="{5F7CCA1B-A655-422B-A3CC-42AE49B6CD9E}" type="pres">
      <dgm:prSet presAssocID="{E51F2426-75F9-40C0-9B4C-7C21B53C1E57}" presName="conn2-1" presStyleLbl="parChTrans1D2" presStyleIdx="1" presStyleCnt="5"/>
      <dgm:spPr/>
    </dgm:pt>
    <dgm:pt modelId="{A9AA79EA-7E37-41A3-B47A-38F12174A819}" type="pres">
      <dgm:prSet presAssocID="{E51F2426-75F9-40C0-9B4C-7C21B53C1E57}" presName="connTx" presStyleLbl="parChTrans1D2" presStyleIdx="1" presStyleCnt="5"/>
      <dgm:spPr/>
    </dgm:pt>
    <dgm:pt modelId="{787B243C-051F-4FD3-846F-9C6D1F91BCAA}" type="pres">
      <dgm:prSet presAssocID="{F821BC57-7610-44B7-BAEE-F984B56EF038}" presName="root2" presStyleCnt="0"/>
      <dgm:spPr/>
    </dgm:pt>
    <dgm:pt modelId="{9C1AB909-91E4-4937-8D19-F388EB7E5E5D}" type="pres">
      <dgm:prSet presAssocID="{F821BC57-7610-44B7-BAEE-F984B56EF038}" presName="LevelTwoTextNode" presStyleLbl="node2" presStyleIdx="1" presStyleCnt="5" custScaleX="253313">
        <dgm:presLayoutVars>
          <dgm:chPref val="3"/>
        </dgm:presLayoutVars>
      </dgm:prSet>
      <dgm:spPr/>
    </dgm:pt>
    <dgm:pt modelId="{D86CEB74-C521-4845-BB6D-A18F52FA0085}" type="pres">
      <dgm:prSet presAssocID="{F821BC57-7610-44B7-BAEE-F984B56EF038}" presName="level3hierChild" presStyleCnt="0"/>
      <dgm:spPr/>
    </dgm:pt>
    <dgm:pt modelId="{363A8405-34C7-40DF-A3E1-DB33E558BEA0}" type="pres">
      <dgm:prSet presAssocID="{5279FB24-D672-4DE8-93E6-2500CE48D9DC}" presName="conn2-1" presStyleLbl="parChTrans1D2" presStyleIdx="2" presStyleCnt="5"/>
      <dgm:spPr/>
    </dgm:pt>
    <dgm:pt modelId="{3F1A9A53-CF8E-4B68-BBEC-4B868D871224}" type="pres">
      <dgm:prSet presAssocID="{5279FB24-D672-4DE8-93E6-2500CE48D9DC}" presName="connTx" presStyleLbl="parChTrans1D2" presStyleIdx="2" presStyleCnt="5"/>
      <dgm:spPr/>
    </dgm:pt>
    <dgm:pt modelId="{8E754E85-739D-4831-BD0F-8B31B734CB09}" type="pres">
      <dgm:prSet presAssocID="{C1B3F3B7-C639-41D4-B69D-5B61DB0C521F}" presName="root2" presStyleCnt="0"/>
      <dgm:spPr/>
    </dgm:pt>
    <dgm:pt modelId="{702A5A7C-EE61-468E-A6FC-FB93EAFF06E6}" type="pres">
      <dgm:prSet presAssocID="{C1B3F3B7-C639-41D4-B69D-5B61DB0C521F}" presName="LevelTwoTextNode" presStyleLbl="node2" presStyleIdx="2" presStyleCnt="5" custScaleX="253313">
        <dgm:presLayoutVars>
          <dgm:chPref val="3"/>
        </dgm:presLayoutVars>
      </dgm:prSet>
      <dgm:spPr/>
    </dgm:pt>
    <dgm:pt modelId="{7DE1117A-EA00-49F2-AE49-A65A862ACDD4}" type="pres">
      <dgm:prSet presAssocID="{C1B3F3B7-C639-41D4-B69D-5B61DB0C521F}" presName="level3hierChild" presStyleCnt="0"/>
      <dgm:spPr/>
    </dgm:pt>
    <dgm:pt modelId="{A7D1436A-4700-44F0-85B9-6DE715E9A457}" type="pres">
      <dgm:prSet presAssocID="{14018112-BC25-45D2-8672-84D584E64D81}" presName="conn2-1" presStyleLbl="parChTrans1D2" presStyleIdx="3" presStyleCnt="5"/>
      <dgm:spPr/>
    </dgm:pt>
    <dgm:pt modelId="{12291E99-68E0-4974-89D7-958BE81C1421}" type="pres">
      <dgm:prSet presAssocID="{14018112-BC25-45D2-8672-84D584E64D81}" presName="connTx" presStyleLbl="parChTrans1D2" presStyleIdx="3" presStyleCnt="5"/>
      <dgm:spPr/>
    </dgm:pt>
    <dgm:pt modelId="{9A612BBD-D4D9-494D-9F84-054260AE2B4A}" type="pres">
      <dgm:prSet presAssocID="{B1616A4F-12C0-4316-9010-EB8F6119BAD6}" presName="root2" presStyleCnt="0"/>
      <dgm:spPr/>
    </dgm:pt>
    <dgm:pt modelId="{D73385E8-9099-4BBD-AEE1-B5DC0F1B5FE6}" type="pres">
      <dgm:prSet presAssocID="{B1616A4F-12C0-4316-9010-EB8F6119BAD6}" presName="LevelTwoTextNode" presStyleLbl="node2" presStyleIdx="3" presStyleCnt="5" custScaleX="253313">
        <dgm:presLayoutVars>
          <dgm:chPref val="3"/>
        </dgm:presLayoutVars>
      </dgm:prSet>
      <dgm:spPr/>
    </dgm:pt>
    <dgm:pt modelId="{7D01E656-68A4-41B3-B4AB-366FF7FAF77E}" type="pres">
      <dgm:prSet presAssocID="{B1616A4F-12C0-4316-9010-EB8F6119BAD6}" presName="level3hierChild" presStyleCnt="0"/>
      <dgm:spPr/>
    </dgm:pt>
    <dgm:pt modelId="{24189A30-D31A-474B-875C-AAF5DA108CCC}" type="pres">
      <dgm:prSet presAssocID="{63616B1F-29E7-4BB6-B016-BA24F549601D}" presName="conn2-1" presStyleLbl="parChTrans1D2" presStyleIdx="4" presStyleCnt="5"/>
      <dgm:spPr/>
    </dgm:pt>
    <dgm:pt modelId="{034B7FB8-83C5-46E2-B460-10DA9529C3A4}" type="pres">
      <dgm:prSet presAssocID="{63616B1F-29E7-4BB6-B016-BA24F549601D}" presName="connTx" presStyleLbl="parChTrans1D2" presStyleIdx="4" presStyleCnt="5"/>
      <dgm:spPr/>
    </dgm:pt>
    <dgm:pt modelId="{8C60F53B-8482-4C01-80C8-DAB920251C07}" type="pres">
      <dgm:prSet presAssocID="{C2DFA389-A8DD-4FAC-8A0F-5631866DDE75}" presName="root2" presStyleCnt="0"/>
      <dgm:spPr/>
    </dgm:pt>
    <dgm:pt modelId="{DBE489FF-33F3-4E98-9C6A-F89F65745A2A}" type="pres">
      <dgm:prSet presAssocID="{C2DFA389-A8DD-4FAC-8A0F-5631866DDE75}" presName="LevelTwoTextNode" presStyleLbl="node2" presStyleIdx="4" presStyleCnt="5" custScaleX="257594">
        <dgm:presLayoutVars>
          <dgm:chPref val="3"/>
        </dgm:presLayoutVars>
      </dgm:prSet>
      <dgm:spPr/>
    </dgm:pt>
    <dgm:pt modelId="{B052944F-F789-4E4F-BE6D-1B2487093315}" type="pres">
      <dgm:prSet presAssocID="{C2DFA389-A8DD-4FAC-8A0F-5631866DDE75}" presName="level3hierChild" presStyleCnt="0"/>
      <dgm:spPr/>
    </dgm:pt>
  </dgm:ptLst>
  <dgm:cxnLst>
    <dgm:cxn modelId="{862F3E05-8F4F-4131-8BB7-0807A3891D0B}" type="presOf" srcId="{B1616A4F-12C0-4316-9010-EB8F6119BAD6}" destId="{D73385E8-9099-4BBD-AEE1-B5DC0F1B5FE6}" srcOrd="0" destOrd="0" presId="urn:microsoft.com/office/officeart/2005/8/layout/hierarchy2"/>
    <dgm:cxn modelId="{85E34907-2425-4983-AD30-FD3CD14A68FB}" type="presOf" srcId="{63616B1F-29E7-4BB6-B016-BA24F549601D}" destId="{24189A30-D31A-474B-875C-AAF5DA108CCC}" srcOrd="0" destOrd="0" presId="urn:microsoft.com/office/officeart/2005/8/layout/hierarchy2"/>
    <dgm:cxn modelId="{E35ACE11-EA32-4ABB-8341-DEE375FF5321}" type="presOf" srcId="{14018112-BC25-45D2-8672-84D584E64D81}" destId="{A7D1436A-4700-44F0-85B9-6DE715E9A457}" srcOrd="0" destOrd="0" presId="urn:microsoft.com/office/officeart/2005/8/layout/hierarchy2"/>
    <dgm:cxn modelId="{6968FD5F-4778-436D-A652-AA1FED6A4CED}" srcId="{3F310025-E4AE-467E-8552-B8934027822A}" destId="{784361AF-4CB8-43AA-AE6C-785B580E84D0}" srcOrd="0" destOrd="0" parTransId="{9C8A7F58-41D8-45A2-98D2-D2051A1ACF8E}" sibTransId="{6D08AEA9-6BD5-4FA6-AEAB-15954D8007C8}"/>
    <dgm:cxn modelId="{20670A62-C5E7-4C90-A0F9-8CBF2FBC31EE}" srcId="{784361AF-4CB8-43AA-AE6C-785B580E84D0}" destId="{0E29C834-1F48-4CCB-B57B-0D69D33319E9}" srcOrd="0" destOrd="0" parTransId="{F54A9E43-406E-4678-87DC-A61FDBB9F019}" sibTransId="{1F037E4C-C917-492A-9664-7BB42AEEC4A4}"/>
    <dgm:cxn modelId="{DB994942-9A33-4FDC-B981-3D05B06A6565}" type="presOf" srcId="{3F310025-E4AE-467E-8552-B8934027822A}" destId="{4021884F-D971-4E14-831D-16632597101E}" srcOrd="0" destOrd="0" presId="urn:microsoft.com/office/officeart/2005/8/layout/hierarchy2"/>
    <dgm:cxn modelId="{5ECD2C64-A650-4BBC-A67C-834EAB7F6A08}" type="presOf" srcId="{14018112-BC25-45D2-8672-84D584E64D81}" destId="{12291E99-68E0-4974-89D7-958BE81C1421}" srcOrd="1" destOrd="0" presId="urn:microsoft.com/office/officeart/2005/8/layout/hierarchy2"/>
    <dgm:cxn modelId="{D48C8849-03D1-49CB-A0D1-C33BF01B1F2E}" type="presOf" srcId="{E51F2426-75F9-40C0-9B4C-7C21B53C1E57}" destId="{5F7CCA1B-A655-422B-A3CC-42AE49B6CD9E}" srcOrd="0" destOrd="0" presId="urn:microsoft.com/office/officeart/2005/8/layout/hierarchy2"/>
    <dgm:cxn modelId="{9022FD6D-B10D-4B63-9F39-3B16F5BBC2A1}" type="presOf" srcId="{5279FB24-D672-4DE8-93E6-2500CE48D9DC}" destId="{363A8405-34C7-40DF-A3E1-DB33E558BEA0}" srcOrd="0" destOrd="0" presId="urn:microsoft.com/office/officeart/2005/8/layout/hierarchy2"/>
    <dgm:cxn modelId="{15B2107E-B0DF-4C8B-BD66-20DB1A35E92B}" srcId="{784361AF-4CB8-43AA-AE6C-785B580E84D0}" destId="{C2DFA389-A8DD-4FAC-8A0F-5631866DDE75}" srcOrd="4" destOrd="0" parTransId="{63616B1F-29E7-4BB6-B016-BA24F549601D}" sibTransId="{32906FA9-7A64-4640-A2A2-2232E5ECECC4}"/>
    <dgm:cxn modelId="{B7F1F986-4F99-415D-AE55-5531A4D28E26}" type="presOf" srcId="{63616B1F-29E7-4BB6-B016-BA24F549601D}" destId="{034B7FB8-83C5-46E2-B460-10DA9529C3A4}" srcOrd="1" destOrd="0" presId="urn:microsoft.com/office/officeart/2005/8/layout/hierarchy2"/>
    <dgm:cxn modelId="{ED530390-7A6B-42DA-8BBD-3ACADFAC47AB}" type="presOf" srcId="{C1B3F3B7-C639-41D4-B69D-5B61DB0C521F}" destId="{702A5A7C-EE61-468E-A6FC-FB93EAFF06E6}" srcOrd="0" destOrd="0" presId="urn:microsoft.com/office/officeart/2005/8/layout/hierarchy2"/>
    <dgm:cxn modelId="{CD0C5396-5687-47E0-B7BA-6B61FEBCCD09}" type="presOf" srcId="{C2DFA389-A8DD-4FAC-8A0F-5631866DDE75}" destId="{DBE489FF-33F3-4E98-9C6A-F89F65745A2A}" srcOrd="0" destOrd="0" presId="urn:microsoft.com/office/officeart/2005/8/layout/hierarchy2"/>
    <dgm:cxn modelId="{5EBD76AF-F234-4E92-80E3-B83DEF77BA42}" srcId="{784361AF-4CB8-43AA-AE6C-785B580E84D0}" destId="{C1B3F3B7-C639-41D4-B69D-5B61DB0C521F}" srcOrd="2" destOrd="0" parTransId="{5279FB24-D672-4DE8-93E6-2500CE48D9DC}" sibTransId="{603A8CCA-CBEC-4A74-8DC3-AAE5D8E54B2E}"/>
    <dgm:cxn modelId="{33C1EEB8-E64E-49C2-8361-FF4D4C3C32C2}" srcId="{784361AF-4CB8-43AA-AE6C-785B580E84D0}" destId="{F821BC57-7610-44B7-BAEE-F984B56EF038}" srcOrd="1" destOrd="0" parTransId="{E51F2426-75F9-40C0-9B4C-7C21B53C1E57}" sibTransId="{45808E8F-C9B3-44CC-8D6C-DAB4FF5702F4}"/>
    <dgm:cxn modelId="{560A27CC-6827-4EF0-9394-1EA96CB4D688}" type="presOf" srcId="{784361AF-4CB8-43AA-AE6C-785B580E84D0}" destId="{A52D0B66-CA40-4E2F-A5A7-EA9CF8738350}" srcOrd="0" destOrd="0" presId="urn:microsoft.com/office/officeart/2005/8/layout/hierarchy2"/>
    <dgm:cxn modelId="{F0CF74CD-9170-4460-9B07-39D2EB7C679E}" srcId="{784361AF-4CB8-43AA-AE6C-785B580E84D0}" destId="{B1616A4F-12C0-4316-9010-EB8F6119BAD6}" srcOrd="3" destOrd="0" parTransId="{14018112-BC25-45D2-8672-84D584E64D81}" sibTransId="{0C2620AF-3F09-4F28-A195-770A4743A860}"/>
    <dgm:cxn modelId="{9BEFFDD1-1FDD-40DC-8CC9-C6DFBD382ACE}" type="presOf" srcId="{F54A9E43-406E-4678-87DC-A61FDBB9F019}" destId="{641AC206-9338-4FEB-B866-E639F92DD69F}" srcOrd="0" destOrd="0" presId="urn:microsoft.com/office/officeart/2005/8/layout/hierarchy2"/>
    <dgm:cxn modelId="{C8A90FDB-1ADC-4BA9-B1CF-D17C6765186F}" type="presOf" srcId="{F821BC57-7610-44B7-BAEE-F984B56EF038}" destId="{9C1AB909-91E4-4937-8D19-F388EB7E5E5D}" srcOrd="0" destOrd="0" presId="urn:microsoft.com/office/officeart/2005/8/layout/hierarchy2"/>
    <dgm:cxn modelId="{373F32E3-4D12-4DBF-A716-05E95C21112F}" type="presOf" srcId="{F54A9E43-406E-4678-87DC-A61FDBB9F019}" destId="{09DA630D-7D99-49AF-8E15-60F8D7390B68}" srcOrd="1" destOrd="0" presId="urn:microsoft.com/office/officeart/2005/8/layout/hierarchy2"/>
    <dgm:cxn modelId="{015B9FE5-6894-4D4A-BA60-E7619B52B859}" type="presOf" srcId="{5279FB24-D672-4DE8-93E6-2500CE48D9DC}" destId="{3F1A9A53-CF8E-4B68-BBEC-4B868D871224}" srcOrd="1" destOrd="0" presId="urn:microsoft.com/office/officeart/2005/8/layout/hierarchy2"/>
    <dgm:cxn modelId="{CDC8A7E9-8D07-4028-AD78-18C3B0FEB749}" type="presOf" srcId="{0E29C834-1F48-4CCB-B57B-0D69D33319E9}" destId="{6902101D-A264-44A5-8A6F-C8B42A223578}" srcOrd="0" destOrd="0" presId="urn:microsoft.com/office/officeart/2005/8/layout/hierarchy2"/>
    <dgm:cxn modelId="{06E725FB-8A44-4B43-80B6-7C94356645F6}" type="presOf" srcId="{E51F2426-75F9-40C0-9B4C-7C21B53C1E57}" destId="{A9AA79EA-7E37-41A3-B47A-38F12174A819}" srcOrd="1" destOrd="0" presId="urn:microsoft.com/office/officeart/2005/8/layout/hierarchy2"/>
    <dgm:cxn modelId="{4AE6E993-2697-4AAA-B218-C3058FCE3DA0}" type="presParOf" srcId="{4021884F-D971-4E14-831D-16632597101E}" destId="{B05F3AE0-32A7-421B-9282-DC35DB031A14}" srcOrd="0" destOrd="0" presId="urn:microsoft.com/office/officeart/2005/8/layout/hierarchy2"/>
    <dgm:cxn modelId="{5533C14D-D0CC-4E93-89AB-1D67A081CBE8}" type="presParOf" srcId="{B05F3AE0-32A7-421B-9282-DC35DB031A14}" destId="{A52D0B66-CA40-4E2F-A5A7-EA9CF8738350}" srcOrd="0" destOrd="0" presId="urn:microsoft.com/office/officeart/2005/8/layout/hierarchy2"/>
    <dgm:cxn modelId="{6237ABA8-92D9-4F13-936F-1F7745CA4CF9}" type="presParOf" srcId="{B05F3AE0-32A7-421B-9282-DC35DB031A14}" destId="{68EF5183-30F4-4636-A4BB-929CB597292D}" srcOrd="1" destOrd="0" presId="urn:microsoft.com/office/officeart/2005/8/layout/hierarchy2"/>
    <dgm:cxn modelId="{AC960A09-20A4-4593-9415-F0CD1B553788}" type="presParOf" srcId="{68EF5183-30F4-4636-A4BB-929CB597292D}" destId="{641AC206-9338-4FEB-B866-E639F92DD69F}" srcOrd="0" destOrd="0" presId="urn:microsoft.com/office/officeart/2005/8/layout/hierarchy2"/>
    <dgm:cxn modelId="{E2FDF9E4-28D5-4589-A19F-A192031C5A7F}" type="presParOf" srcId="{641AC206-9338-4FEB-B866-E639F92DD69F}" destId="{09DA630D-7D99-49AF-8E15-60F8D7390B68}" srcOrd="0" destOrd="0" presId="urn:microsoft.com/office/officeart/2005/8/layout/hierarchy2"/>
    <dgm:cxn modelId="{F9E1CDCF-B256-4485-BA78-A1D3B8424E63}" type="presParOf" srcId="{68EF5183-30F4-4636-A4BB-929CB597292D}" destId="{BB541C14-7D05-4F74-AEEE-4BEF32DDBD66}" srcOrd="1" destOrd="0" presId="urn:microsoft.com/office/officeart/2005/8/layout/hierarchy2"/>
    <dgm:cxn modelId="{0AE6BFBC-C06F-4183-9E41-9C21CE5DE437}" type="presParOf" srcId="{BB541C14-7D05-4F74-AEEE-4BEF32DDBD66}" destId="{6902101D-A264-44A5-8A6F-C8B42A223578}" srcOrd="0" destOrd="0" presId="urn:microsoft.com/office/officeart/2005/8/layout/hierarchy2"/>
    <dgm:cxn modelId="{977C66B3-3473-4D80-B16D-4F3CABA97EE6}" type="presParOf" srcId="{BB541C14-7D05-4F74-AEEE-4BEF32DDBD66}" destId="{1629C912-3AC5-4703-BBDC-4B4339A1A805}" srcOrd="1" destOrd="0" presId="urn:microsoft.com/office/officeart/2005/8/layout/hierarchy2"/>
    <dgm:cxn modelId="{64183E2F-7497-42FC-ABA0-77E4254727EF}" type="presParOf" srcId="{68EF5183-30F4-4636-A4BB-929CB597292D}" destId="{5F7CCA1B-A655-422B-A3CC-42AE49B6CD9E}" srcOrd="2" destOrd="0" presId="urn:microsoft.com/office/officeart/2005/8/layout/hierarchy2"/>
    <dgm:cxn modelId="{5E821F6E-1DC4-4633-8D18-7D209099994A}" type="presParOf" srcId="{5F7CCA1B-A655-422B-A3CC-42AE49B6CD9E}" destId="{A9AA79EA-7E37-41A3-B47A-38F12174A819}" srcOrd="0" destOrd="0" presId="urn:microsoft.com/office/officeart/2005/8/layout/hierarchy2"/>
    <dgm:cxn modelId="{A6ECFCD4-1DB8-44CE-8B16-7FCB53B4BDE3}" type="presParOf" srcId="{68EF5183-30F4-4636-A4BB-929CB597292D}" destId="{787B243C-051F-4FD3-846F-9C6D1F91BCAA}" srcOrd="3" destOrd="0" presId="urn:microsoft.com/office/officeart/2005/8/layout/hierarchy2"/>
    <dgm:cxn modelId="{2A31D349-19C5-4B09-A5C9-634D7C070E29}" type="presParOf" srcId="{787B243C-051F-4FD3-846F-9C6D1F91BCAA}" destId="{9C1AB909-91E4-4937-8D19-F388EB7E5E5D}" srcOrd="0" destOrd="0" presId="urn:microsoft.com/office/officeart/2005/8/layout/hierarchy2"/>
    <dgm:cxn modelId="{3E975E29-AA46-4612-B0AF-730A1B4D3DB2}" type="presParOf" srcId="{787B243C-051F-4FD3-846F-9C6D1F91BCAA}" destId="{D86CEB74-C521-4845-BB6D-A18F52FA0085}" srcOrd="1" destOrd="0" presId="urn:microsoft.com/office/officeart/2005/8/layout/hierarchy2"/>
    <dgm:cxn modelId="{DC996B45-F81E-4AFD-AB8B-C4CD03B98A8D}" type="presParOf" srcId="{68EF5183-30F4-4636-A4BB-929CB597292D}" destId="{363A8405-34C7-40DF-A3E1-DB33E558BEA0}" srcOrd="4" destOrd="0" presId="urn:microsoft.com/office/officeart/2005/8/layout/hierarchy2"/>
    <dgm:cxn modelId="{4EEA1D27-10B7-4A9E-82B0-BA5C43E7D2C6}" type="presParOf" srcId="{363A8405-34C7-40DF-A3E1-DB33E558BEA0}" destId="{3F1A9A53-CF8E-4B68-BBEC-4B868D871224}" srcOrd="0" destOrd="0" presId="urn:microsoft.com/office/officeart/2005/8/layout/hierarchy2"/>
    <dgm:cxn modelId="{0BCB7B8C-AC3A-4880-8993-FA14F7532297}" type="presParOf" srcId="{68EF5183-30F4-4636-A4BB-929CB597292D}" destId="{8E754E85-739D-4831-BD0F-8B31B734CB09}" srcOrd="5" destOrd="0" presId="urn:microsoft.com/office/officeart/2005/8/layout/hierarchy2"/>
    <dgm:cxn modelId="{5189D561-8091-4C61-9287-430D7BF16A0E}" type="presParOf" srcId="{8E754E85-739D-4831-BD0F-8B31B734CB09}" destId="{702A5A7C-EE61-468E-A6FC-FB93EAFF06E6}" srcOrd="0" destOrd="0" presId="urn:microsoft.com/office/officeart/2005/8/layout/hierarchy2"/>
    <dgm:cxn modelId="{CD1EECCD-DE5A-4BF3-A441-C893D643EEF7}" type="presParOf" srcId="{8E754E85-739D-4831-BD0F-8B31B734CB09}" destId="{7DE1117A-EA00-49F2-AE49-A65A862ACDD4}" srcOrd="1" destOrd="0" presId="urn:microsoft.com/office/officeart/2005/8/layout/hierarchy2"/>
    <dgm:cxn modelId="{23600F74-1E29-4F1A-B285-E877C3F055B5}" type="presParOf" srcId="{68EF5183-30F4-4636-A4BB-929CB597292D}" destId="{A7D1436A-4700-44F0-85B9-6DE715E9A457}" srcOrd="6" destOrd="0" presId="urn:microsoft.com/office/officeart/2005/8/layout/hierarchy2"/>
    <dgm:cxn modelId="{D89F109A-E0A9-479B-ABD6-9469CE8F5B47}" type="presParOf" srcId="{A7D1436A-4700-44F0-85B9-6DE715E9A457}" destId="{12291E99-68E0-4974-89D7-958BE81C1421}" srcOrd="0" destOrd="0" presId="urn:microsoft.com/office/officeart/2005/8/layout/hierarchy2"/>
    <dgm:cxn modelId="{21463B4A-135B-4838-B26D-2C0D1A784BDB}" type="presParOf" srcId="{68EF5183-30F4-4636-A4BB-929CB597292D}" destId="{9A612BBD-D4D9-494D-9F84-054260AE2B4A}" srcOrd="7" destOrd="0" presId="urn:microsoft.com/office/officeart/2005/8/layout/hierarchy2"/>
    <dgm:cxn modelId="{E023892B-2E8B-4904-B523-E60E85CFF8FB}" type="presParOf" srcId="{9A612BBD-D4D9-494D-9F84-054260AE2B4A}" destId="{D73385E8-9099-4BBD-AEE1-B5DC0F1B5FE6}" srcOrd="0" destOrd="0" presId="urn:microsoft.com/office/officeart/2005/8/layout/hierarchy2"/>
    <dgm:cxn modelId="{4FFFAA55-92E8-47F6-9A83-539BB4745B15}" type="presParOf" srcId="{9A612BBD-D4D9-494D-9F84-054260AE2B4A}" destId="{7D01E656-68A4-41B3-B4AB-366FF7FAF77E}" srcOrd="1" destOrd="0" presId="urn:microsoft.com/office/officeart/2005/8/layout/hierarchy2"/>
    <dgm:cxn modelId="{F57A9D13-587F-4B11-AC7D-83ED4DCB9754}" type="presParOf" srcId="{68EF5183-30F4-4636-A4BB-929CB597292D}" destId="{24189A30-D31A-474B-875C-AAF5DA108CCC}" srcOrd="8" destOrd="0" presId="urn:microsoft.com/office/officeart/2005/8/layout/hierarchy2"/>
    <dgm:cxn modelId="{17310C96-08BC-4968-A215-1596FDB88FF3}" type="presParOf" srcId="{24189A30-D31A-474B-875C-AAF5DA108CCC}" destId="{034B7FB8-83C5-46E2-B460-10DA9529C3A4}" srcOrd="0" destOrd="0" presId="urn:microsoft.com/office/officeart/2005/8/layout/hierarchy2"/>
    <dgm:cxn modelId="{2934536A-2739-47BD-BE16-97D1213F77DF}" type="presParOf" srcId="{68EF5183-30F4-4636-A4BB-929CB597292D}" destId="{8C60F53B-8482-4C01-80C8-DAB920251C07}" srcOrd="9" destOrd="0" presId="urn:microsoft.com/office/officeart/2005/8/layout/hierarchy2"/>
    <dgm:cxn modelId="{F470BD77-7781-4E48-92D5-9B413A3C472C}" type="presParOf" srcId="{8C60F53B-8482-4C01-80C8-DAB920251C07}" destId="{DBE489FF-33F3-4E98-9C6A-F89F65745A2A}" srcOrd="0" destOrd="0" presId="urn:microsoft.com/office/officeart/2005/8/layout/hierarchy2"/>
    <dgm:cxn modelId="{9486793F-89BA-408D-89DF-CF6041EECCF1}" type="presParOf" srcId="{8C60F53B-8482-4C01-80C8-DAB920251C07}" destId="{B052944F-F789-4E4F-BE6D-1B248709331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89D7D35-9CEF-4B40-8F45-759BD6578E0C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1C1E236-D442-4A1A-8F4E-3711781CF218}">
      <dgm:prSet phldrT="[Текст]" custT="1"/>
      <dgm:spPr>
        <a:solidFill>
          <a:schemeClr val="accent3">
            <a:lumMod val="75000"/>
          </a:schemeClr>
        </a:solidFill>
        <a:ln w="38100"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sz="4400" dirty="0"/>
            <a:t> текстовая информация</a:t>
          </a:r>
        </a:p>
        <a:p>
          <a:r>
            <a:rPr lang="ru-RU" sz="4400" dirty="0"/>
            <a:t>  </a:t>
          </a:r>
        </a:p>
      </dgm:t>
    </dgm:pt>
    <dgm:pt modelId="{4C2BEFDF-A3CC-47A3-9E43-A40959B69228}" type="parTrans" cxnId="{41C71B1D-44D8-4A52-8BC2-8490318E744E}">
      <dgm:prSet/>
      <dgm:spPr/>
      <dgm:t>
        <a:bodyPr/>
        <a:lstStyle/>
        <a:p>
          <a:endParaRPr lang="ru-RU"/>
        </a:p>
      </dgm:t>
    </dgm:pt>
    <dgm:pt modelId="{E0635350-94E6-4819-9CAE-7A79F32EB5A6}" type="sibTrans" cxnId="{41C71B1D-44D8-4A52-8BC2-8490318E744E}">
      <dgm:prSet/>
      <dgm:spPr/>
      <dgm:t>
        <a:bodyPr/>
        <a:lstStyle/>
        <a:p>
          <a:endParaRPr lang="ru-RU"/>
        </a:p>
      </dgm:t>
    </dgm:pt>
    <dgm:pt modelId="{277EEC16-EDE3-4779-A6D5-28D200084ED8}">
      <dgm:prSet phldrT="[Текст]"/>
      <dgm:spPr>
        <a:solidFill>
          <a:schemeClr val="accent3">
            <a:lumMod val="60000"/>
            <a:lumOff val="40000"/>
          </a:schemeClr>
        </a:solidFill>
        <a:ln w="57150"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ru-RU" dirty="0" err="1"/>
            <a:t>фактуальная</a:t>
          </a:r>
          <a:endParaRPr lang="ru-RU" dirty="0"/>
        </a:p>
      </dgm:t>
    </dgm:pt>
    <dgm:pt modelId="{042BC52A-005F-45E9-B3BF-B61EDE650301}" type="parTrans" cxnId="{0A4E22DF-9689-4302-A90C-0AE9F78B7C48}">
      <dgm:prSet/>
      <dgm:spPr>
        <a:ln w="38100">
          <a:solidFill>
            <a:schemeClr val="accent3">
              <a:lumMod val="75000"/>
            </a:schemeClr>
          </a:solidFill>
          <a:headEnd type="oval" w="med" len="med"/>
          <a:tailEnd type="triangle" w="med" len="med"/>
        </a:ln>
      </dgm:spPr>
      <dgm:t>
        <a:bodyPr/>
        <a:lstStyle/>
        <a:p>
          <a:endParaRPr lang="ru-RU"/>
        </a:p>
      </dgm:t>
    </dgm:pt>
    <dgm:pt modelId="{3B1A1C22-5BA1-4A03-BD96-E2EC171C1F91}" type="sibTrans" cxnId="{0A4E22DF-9689-4302-A90C-0AE9F78B7C48}">
      <dgm:prSet/>
      <dgm:spPr/>
      <dgm:t>
        <a:bodyPr/>
        <a:lstStyle/>
        <a:p>
          <a:endParaRPr lang="ru-RU"/>
        </a:p>
      </dgm:t>
    </dgm:pt>
    <dgm:pt modelId="{1ACBE0B4-3923-4C4B-B994-594754835142}">
      <dgm:prSet phldrT="[Текст]"/>
      <dgm:spPr>
        <a:solidFill>
          <a:schemeClr val="accent3">
            <a:lumMod val="60000"/>
            <a:lumOff val="40000"/>
          </a:schemeClr>
        </a:solidFill>
        <a:ln w="57150"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ru-RU" dirty="0" err="1"/>
            <a:t>подтекстовая</a:t>
          </a:r>
          <a:endParaRPr lang="ru-RU" dirty="0"/>
        </a:p>
      </dgm:t>
    </dgm:pt>
    <dgm:pt modelId="{A668DD2D-3217-4A34-B325-4CFC4130DC1F}" type="parTrans" cxnId="{F442709E-8796-49D6-842E-49317C3AEF86}">
      <dgm:prSet/>
      <dgm:spPr>
        <a:ln w="38100">
          <a:solidFill>
            <a:schemeClr val="accent3">
              <a:lumMod val="75000"/>
            </a:schemeClr>
          </a:solidFill>
          <a:headEnd type="oval" w="med" len="med"/>
          <a:tailEnd type="triangle" w="med" len="med"/>
        </a:ln>
      </dgm:spPr>
      <dgm:t>
        <a:bodyPr/>
        <a:lstStyle/>
        <a:p>
          <a:endParaRPr lang="ru-RU"/>
        </a:p>
      </dgm:t>
    </dgm:pt>
    <dgm:pt modelId="{D4689101-C6F4-4262-B9E3-AC523B828DAF}" type="sibTrans" cxnId="{F442709E-8796-49D6-842E-49317C3AEF86}">
      <dgm:prSet/>
      <dgm:spPr/>
      <dgm:t>
        <a:bodyPr/>
        <a:lstStyle/>
        <a:p>
          <a:endParaRPr lang="ru-RU"/>
        </a:p>
      </dgm:t>
    </dgm:pt>
    <dgm:pt modelId="{4A3B14A1-6B68-4156-A15A-3EF4B7A3CB11}">
      <dgm:prSet phldrT="[Текст]"/>
      <dgm:spPr>
        <a:solidFill>
          <a:schemeClr val="accent3">
            <a:lumMod val="60000"/>
            <a:lumOff val="40000"/>
          </a:schemeClr>
        </a:solidFill>
        <a:ln w="57150"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ru-RU" dirty="0"/>
            <a:t>концептуальная</a:t>
          </a:r>
        </a:p>
      </dgm:t>
    </dgm:pt>
    <dgm:pt modelId="{84205727-1EFC-4838-B28F-112BA2927E10}" type="parTrans" cxnId="{A9AC7452-9544-4D1F-86E6-43C890D3BF42}">
      <dgm:prSet/>
      <dgm:spPr/>
      <dgm:t>
        <a:bodyPr/>
        <a:lstStyle/>
        <a:p>
          <a:endParaRPr lang="ru-RU"/>
        </a:p>
      </dgm:t>
    </dgm:pt>
    <dgm:pt modelId="{E2720058-FFE8-40BC-9F0C-663925EF8191}" type="sibTrans" cxnId="{A9AC7452-9544-4D1F-86E6-43C890D3BF42}">
      <dgm:prSet/>
      <dgm:spPr/>
      <dgm:t>
        <a:bodyPr/>
        <a:lstStyle/>
        <a:p>
          <a:endParaRPr lang="ru-RU"/>
        </a:p>
      </dgm:t>
    </dgm:pt>
    <dgm:pt modelId="{BA538CB6-1B19-4105-8DA0-6D12CB1894C2}" type="pres">
      <dgm:prSet presAssocID="{089D7D35-9CEF-4B40-8F45-759BD6578E0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D373EC5-177E-4CCA-89BA-45C05130B074}" type="pres">
      <dgm:prSet presAssocID="{D1C1E236-D442-4A1A-8F4E-3711781CF218}" presName="root1" presStyleCnt="0"/>
      <dgm:spPr/>
    </dgm:pt>
    <dgm:pt modelId="{9A579721-3FA2-4CFB-9F01-84E70D7340DA}" type="pres">
      <dgm:prSet presAssocID="{D1C1E236-D442-4A1A-8F4E-3711781CF218}" presName="LevelOneTextNode" presStyleLbl="node0" presStyleIdx="0" presStyleCnt="2" custScaleX="172057" custScaleY="184983" custLinFactNeighborX="1793" custLinFactNeighborY="51236">
        <dgm:presLayoutVars>
          <dgm:chPref val="3"/>
        </dgm:presLayoutVars>
      </dgm:prSet>
      <dgm:spPr/>
    </dgm:pt>
    <dgm:pt modelId="{3208A02F-B53B-4991-9D90-8DD3AE894D82}" type="pres">
      <dgm:prSet presAssocID="{D1C1E236-D442-4A1A-8F4E-3711781CF218}" presName="level2hierChild" presStyleCnt="0"/>
      <dgm:spPr/>
    </dgm:pt>
    <dgm:pt modelId="{7728FEDE-DF92-49FB-BB13-4B4956DE5B4A}" type="pres">
      <dgm:prSet presAssocID="{042BC52A-005F-45E9-B3BF-B61EDE650301}" presName="conn2-1" presStyleLbl="parChTrans1D2" presStyleIdx="0" presStyleCnt="2"/>
      <dgm:spPr/>
    </dgm:pt>
    <dgm:pt modelId="{95A67027-41D6-4376-8AA5-27550287A32B}" type="pres">
      <dgm:prSet presAssocID="{042BC52A-005F-45E9-B3BF-B61EDE650301}" presName="connTx" presStyleLbl="parChTrans1D2" presStyleIdx="0" presStyleCnt="2"/>
      <dgm:spPr/>
    </dgm:pt>
    <dgm:pt modelId="{85C4B2E3-3DF8-41D5-AFD6-D29E376F84BB}" type="pres">
      <dgm:prSet presAssocID="{277EEC16-EDE3-4779-A6D5-28D200084ED8}" presName="root2" presStyleCnt="0"/>
      <dgm:spPr/>
    </dgm:pt>
    <dgm:pt modelId="{CEC7221B-0FB3-4804-97B8-7050DA250765}" type="pres">
      <dgm:prSet presAssocID="{277EEC16-EDE3-4779-A6D5-28D200084ED8}" presName="LevelTwoTextNode" presStyleLbl="node2" presStyleIdx="0" presStyleCnt="2" custLinFactNeighborX="-221" custLinFactNeighborY="-7271">
        <dgm:presLayoutVars>
          <dgm:chPref val="3"/>
        </dgm:presLayoutVars>
      </dgm:prSet>
      <dgm:spPr/>
    </dgm:pt>
    <dgm:pt modelId="{E17E0539-3C33-4D57-9BB4-5990C2A0AF07}" type="pres">
      <dgm:prSet presAssocID="{277EEC16-EDE3-4779-A6D5-28D200084ED8}" presName="level3hierChild" presStyleCnt="0"/>
      <dgm:spPr/>
    </dgm:pt>
    <dgm:pt modelId="{7E340D90-FD66-4109-997E-FB90F9B382A2}" type="pres">
      <dgm:prSet presAssocID="{A668DD2D-3217-4A34-B325-4CFC4130DC1F}" presName="conn2-1" presStyleLbl="parChTrans1D2" presStyleIdx="1" presStyleCnt="2"/>
      <dgm:spPr/>
    </dgm:pt>
    <dgm:pt modelId="{370ADE2C-B919-43F3-AB03-EC5771F61F90}" type="pres">
      <dgm:prSet presAssocID="{A668DD2D-3217-4A34-B325-4CFC4130DC1F}" presName="connTx" presStyleLbl="parChTrans1D2" presStyleIdx="1" presStyleCnt="2"/>
      <dgm:spPr/>
    </dgm:pt>
    <dgm:pt modelId="{E33A0E7A-4379-4CCE-BD67-EC06FCECEB44}" type="pres">
      <dgm:prSet presAssocID="{1ACBE0B4-3923-4C4B-B994-594754835142}" presName="root2" presStyleCnt="0"/>
      <dgm:spPr/>
    </dgm:pt>
    <dgm:pt modelId="{16EF088F-D03C-4F0F-9E15-61540A75F85F}" type="pres">
      <dgm:prSet presAssocID="{1ACBE0B4-3923-4C4B-B994-594754835142}" presName="LevelTwoTextNode" presStyleLbl="node2" presStyleIdx="1" presStyleCnt="2" custLinFactNeighborX="-221" custLinFactNeighborY="-11998">
        <dgm:presLayoutVars>
          <dgm:chPref val="3"/>
        </dgm:presLayoutVars>
      </dgm:prSet>
      <dgm:spPr/>
    </dgm:pt>
    <dgm:pt modelId="{D75875FD-475A-42E4-9A9A-E4731B7B43FC}" type="pres">
      <dgm:prSet presAssocID="{1ACBE0B4-3923-4C4B-B994-594754835142}" presName="level3hierChild" presStyleCnt="0"/>
      <dgm:spPr/>
    </dgm:pt>
    <dgm:pt modelId="{366B094F-EBA8-4C46-AD28-16A96AC4EEA5}" type="pres">
      <dgm:prSet presAssocID="{4A3B14A1-6B68-4156-A15A-3EF4B7A3CB11}" presName="root1" presStyleCnt="0"/>
      <dgm:spPr/>
    </dgm:pt>
    <dgm:pt modelId="{D1C97F92-40B3-442B-A996-8B4303240BED}" type="pres">
      <dgm:prSet presAssocID="{4A3B14A1-6B68-4156-A15A-3EF4B7A3CB11}" presName="LevelOneTextNode" presStyleLbl="node0" presStyleIdx="1" presStyleCnt="2" custScaleX="105252" custLinFactX="100000" custLinFactNeighborX="111836" custLinFactNeighborY="-1718">
        <dgm:presLayoutVars>
          <dgm:chPref val="3"/>
        </dgm:presLayoutVars>
      </dgm:prSet>
      <dgm:spPr/>
    </dgm:pt>
    <dgm:pt modelId="{896B914F-CA11-4F3D-9279-C1B783EC076D}" type="pres">
      <dgm:prSet presAssocID="{4A3B14A1-6B68-4156-A15A-3EF4B7A3CB11}" presName="level2hierChild" presStyleCnt="0"/>
      <dgm:spPr/>
    </dgm:pt>
  </dgm:ptLst>
  <dgm:cxnLst>
    <dgm:cxn modelId="{621C910D-B355-42EF-A6EE-57AE350CAB1F}" type="presOf" srcId="{277EEC16-EDE3-4779-A6D5-28D200084ED8}" destId="{CEC7221B-0FB3-4804-97B8-7050DA250765}" srcOrd="0" destOrd="0" presId="urn:microsoft.com/office/officeart/2005/8/layout/hierarchy2"/>
    <dgm:cxn modelId="{41C71B1D-44D8-4A52-8BC2-8490318E744E}" srcId="{089D7D35-9CEF-4B40-8F45-759BD6578E0C}" destId="{D1C1E236-D442-4A1A-8F4E-3711781CF218}" srcOrd="0" destOrd="0" parTransId="{4C2BEFDF-A3CC-47A3-9E43-A40959B69228}" sibTransId="{E0635350-94E6-4819-9CAE-7A79F32EB5A6}"/>
    <dgm:cxn modelId="{A9AC7452-9544-4D1F-86E6-43C890D3BF42}" srcId="{089D7D35-9CEF-4B40-8F45-759BD6578E0C}" destId="{4A3B14A1-6B68-4156-A15A-3EF4B7A3CB11}" srcOrd="1" destOrd="0" parTransId="{84205727-1EFC-4838-B28F-112BA2927E10}" sibTransId="{E2720058-FFE8-40BC-9F0C-663925EF8191}"/>
    <dgm:cxn modelId="{85164157-636A-4878-9B91-1F869E251A25}" type="presOf" srcId="{1ACBE0B4-3923-4C4B-B994-594754835142}" destId="{16EF088F-D03C-4F0F-9E15-61540A75F85F}" srcOrd="0" destOrd="0" presId="urn:microsoft.com/office/officeart/2005/8/layout/hierarchy2"/>
    <dgm:cxn modelId="{289F147A-4DB1-4D1F-A3C3-5C806F44E19E}" type="presOf" srcId="{A668DD2D-3217-4A34-B325-4CFC4130DC1F}" destId="{370ADE2C-B919-43F3-AB03-EC5771F61F90}" srcOrd="1" destOrd="0" presId="urn:microsoft.com/office/officeart/2005/8/layout/hierarchy2"/>
    <dgm:cxn modelId="{04F53880-1245-4A28-817A-9E6EC9515F8A}" type="presOf" srcId="{089D7D35-9CEF-4B40-8F45-759BD6578E0C}" destId="{BA538CB6-1B19-4105-8DA0-6D12CB1894C2}" srcOrd="0" destOrd="0" presId="urn:microsoft.com/office/officeart/2005/8/layout/hierarchy2"/>
    <dgm:cxn modelId="{76160186-52FC-4AE8-84D3-273C113AAFAF}" type="presOf" srcId="{042BC52A-005F-45E9-B3BF-B61EDE650301}" destId="{7728FEDE-DF92-49FB-BB13-4B4956DE5B4A}" srcOrd="0" destOrd="0" presId="urn:microsoft.com/office/officeart/2005/8/layout/hierarchy2"/>
    <dgm:cxn modelId="{F442709E-8796-49D6-842E-49317C3AEF86}" srcId="{D1C1E236-D442-4A1A-8F4E-3711781CF218}" destId="{1ACBE0B4-3923-4C4B-B994-594754835142}" srcOrd="1" destOrd="0" parTransId="{A668DD2D-3217-4A34-B325-4CFC4130DC1F}" sibTransId="{D4689101-C6F4-4262-B9E3-AC523B828DAF}"/>
    <dgm:cxn modelId="{772C70A4-6745-4503-A781-4CD227825BE1}" type="presOf" srcId="{042BC52A-005F-45E9-B3BF-B61EDE650301}" destId="{95A67027-41D6-4376-8AA5-27550287A32B}" srcOrd="1" destOrd="0" presId="urn:microsoft.com/office/officeart/2005/8/layout/hierarchy2"/>
    <dgm:cxn modelId="{9A5ECDB7-105D-42CB-8B6F-4C81DC7E9B34}" type="presOf" srcId="{D1C1E236-D442-4A1A-8F4E-3711781CF218}" destId="{9A579721-3FA2-4CFB-9F01-84E70D7340DA}" srcOrd="0" destOrd="0" presId="urn:microsoft.com/office/officeart/2005/8/layout/hierarchy2"/>
    <dgm:cxn modelId="{215401BE-EA7F-4ECE-ADED-5298D5539DC7}" type="presOf" srcId="{A668DD2D-3217-4A34-B325-4CFC4130DC1F}" destId="{7E340D90-FD66-4109-997E-FB90F9B382A2}" srcOrd="0" destOrd="0" presId="urn:microsoft.com/office/officeart/2005/8/layout/hierarchy2"/>
    <dgm:cxn modelId="{A5547DCF-678C-4654-BA71-7127E9CA3F7D}" type="presOf" srcId="{4A3B14A1-6B68-4156-A15A-3EF4B7A3CB11}" destId="{D1C97F92-40B3-442B-A996-8B4303240BED}" srcOrd="0" destOrd="0" presId="urn:microsoft.com/office/officeart/2005/8/layout/hierarchy2"/>
    <dgm:cxn modelId="{0A4E22DF-9689-4302-A90C-0AE9F78B7C48}" srcId="{D1C1E236-D442-4A1A-8F4E-3711781CF218}" destId="{277EEC16-EDE3-4779-A6D5-28D200084ED8}" srcOrd="0" destOrd="0" parTransId="{042BC52A-005F-45E9-B3BF-B61EDE650301}" sibTransId="{3B1A1C22-5BA1-4A03-BD96-E2EC171C1F91}"/>
    <dgm:cxn modelId="{7C9F7038-6710-4E79-AB56-402E9610031C}" type="presParOf" srcId="{BA538CB6-1B19-4105-8DA0-6D12CB1894C2}" destId="{CD373EC5-177E-4CCA-89BA-45C05130B074}" srcOrd="0" destOrd="0" presId="urn:microsoft.com/office/officeart/2005/8/layout/hierarchy2"/>
    <dgm:cxn modelId="{205142AE-C34F-47ED-92A6-4351558BD872}" type="presParOf" srcId="{CD373EC5-177E-4CCA-89BA-45C05130B074}" destId="{9A579721-3FA2-4CFB-9F01-84E70D7340DA}" srcOrd="0" destOrd="0" presId="urn:microsoft.com/office/officeart/2005/8/layout/hierarchy2"/>
    <dgm:cxn modelId="{E1B26F05-CDA5-4138-A48C-5FCF522F5CEC}" type="presParOf" srcId="{CD373EC5-177E-4CCA-89BA-45C05130B074}" destId="{3208A02F-B53B-4991-9D90-8DD3AE894D82}" srcOrd="1" destOrd="0" presId="urn:microsoft.com/office/officeart/2005/8/layout/hierarchy2"/>
    <dgm:cxn modelId="{14EC777A-02A5-4B62-A22A-78C45D648570}" type="presParOf" srcId="{3208A02F-B53B-4991-9D90-8DD3AE894D82}" destId="{7728FEDE-DF92-49FB-BB13-4B4956DE5B4A}" srcOrd="0" destOrd="0" presId="urn:microsoft.com/office/officeart/2005/8/layout/hierarchy2"/>
    <dgm:cxn modelId="{CC99C8C1-37AC-4C38-9ABF-BA49EAA86F9E}" type="presParOf" srcId="{7728FEDE-DF92-49FB-BB13-4B4956DE5B4A}" destId="{95A67027-41D6-4376-8AA5-27550287A32B}" srcOrd="0" destOrd="0" presId="urn:microsoft.com/office/officeart/2005/8/layout/hierarchy2"/>
    <dgm:cxn modelId="{142B76F6-C617-4EF0-9A89-913817B4ABB9}" type="presParOf" srcId="{3208A02F-B53B-4991-9D90-8DD3AE894D82}" destId="{85C4B2E3-3DF8-41D5-AFD6-D29E376F84BB}" srcOrd="1" destOrd="0" presId="urn:microsoft.com/office/officeart/2005/8/layout/hierarchy2"/>
    <dgm:cxn modelId="{E8F00CB1-B6C1-4DC3-8E17-94163F82F53E}" type="presParOf" srcId="{85C4B2E3-3DF8-41D5-AFD6-D29E376F84BB}" destId="{CEC7221B-0FB3-4804-97B8-7050DA250765}" srcOrd="0" destOrd="0" presId="urn:microsoft.com/office/officeart/2005/8/layout/hierarchy2"/>
    <dgm:cxn modelId="{13961AD3-573D-4272-B70B-EEC25A8659E4}" type="presParOf" srcId="{85C4B2E3-3DF8-41D5-AFD6-D29E376F84BB}" destId="{E17E0539-3C33-4D57-9BB4-5990C2A0AF07}" srcOrd="1" destOrd="0" presId="urn:microsoft.com/office/officeart/2005/8/layout/hierarchy2"/>
    <dgm:cxn modelId="{CEDF243D-D864-4D48-AC14-E81A17A2E78F}" type="presParOf" srcId="{3208A02F-B53B-4991-9D90-8DD3AE894D82}" destId="{7E340D90-FD66-4109-997E-FB90F9B382A2}" srcOrd="2" destOrd="0" presId="urn:microsoft.com/office/officeart/2005/8/layout/hierarchy2"/>
    <dgm:cxn modelId="{97A5C615-406C-4BF7-8AF9-9C32AC3F9340}" type="presParOf" srcId="{7E340D90-FD66-4109-997E-FB90F9B382A2}" destId="{370ADE2C-B919-43F3-AB03-EC5771F61F90}" srcOrd="0" destOrd="0" presId="urn:microsoft.com/office/officeart/2005/8/layout/hierarchy2"/>
    <dgm:cxn modelId="{C0BC485E-32AE-434B-9B35-3FCA28BABFF0}" type="presParOf" srcId="{3208A02F-B53B-4991-9D90-8DD3AE894D82}" destId="{E33A0E7A-4379-4CCE-BD67-EC06FCECEB44}" srcOrd="3" destOrd="0" presId="urn:microsoft.com/office/officeart/2005/8/layout/hierarchy2"/>
    <dgm:cxn modelId="{24C20844-9B29-47B7-A545-29641D935096}" type="presParOf" srcId="{E33A0E7A-4379-4CCE-BD67-EC06FCECEB44}" destId="{16EF088F-D03C-4F0F-9E15-61540A75F85F}" srcOrd="0" destOrd="0" presId="urn:microsoft.com/office/officeart/2005/8/layout/hierarchy2"/>
    <dgm:cxn modelId="{C86FADAE-E359-412F-8138-66E913DC8ECA}" type="presParOf" srcId="{E33A0E7A-4379-4CCE-BD67-EC06FCECEB44}" destId="{D75875FD-475A-42E4-9A9A-E4731B7B43FC}" srcOrd="1" destOrd="0" presId="urn:microsoft.com/office/officeart/2005/8/layout/hierarchy2"/>
    <dgm:cxn modelId="{AA235A96-9661-40CF-B281-008935845524}" type="presParOf" srcId="{BA538CB6-1B19-4105-8DA0-6D12CB1894C2}" destId="{366B094F-EBA8-4C46-AD28-16A96AC4EEA5}" srcOrd="1" destOrd="0" presId="urn:microsoft.com/office/officeart/2005/8/layout/hierarchy2"/>
    <dgm:cxn modelId="{6B9EC325-B09C-40FD-A604-3650BF371C41}" type="presParOf" srcId="{366B094F-EBA8-4C46-AD28-16A96AC4EEA5}" destId="{D1C97F92-40B3-442B-A996-8B4303240BED}" srcOrd="0" destOrd="0" presId="urn:microsoft.com/office/officeart/2005/8/layout/hierarchy2"/>
    <dgm:cxn modelId="{694A8918-B4EC-4284-8ED3-7825B871AD67}" type="presParOf" srcId="{366B094F-EBA8-4C46-AD28-16A96AC4EEA5}" destId="{896B914F-CA11-4F3D-9279-C1B783EC076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370D94-843A-482A-8068-29B7AC2115DF}">
      <dsp:nvSpPr>
        <dsp:cNvPr id="0" name=""/>
        <dsp:cNvSpPr/>
      </dsp:nvSpPr>
      <dsp:spPr>
        <a:xfrm>
          <a:off x="4473" y="701547"/>
          <a:ext cx="2707250" cy="178648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38100" cap="flat" cmpd="sng" algn="ctr">
          <a:solidFill>
            <a:schemeClr val="accent3">
              <a:lumMod val="60000"/>
              <a:lumOff val="40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/>
            <a:t>1.</a:t>
          </a:r>
          <a:r>
            <a:rPr lang="ru-RU" sz="3600" kern="1200" dirty="0"/>
            <a:t> ДО ЧТЕНИЯ ТЕКСТА</a:t>
          </a:r>
        </a:p>
      </dsp:txBody>
      <dsp:txXfrm>
        <a:off x="56797" y="753871"/>
        <a:ext cx="2602602" cy="1681841"/>
      </dsp:txXfrm>
    </dsp:sp>
    <dsp:sp modelId="{22D15BAA-D6A6-4DF6-BDEA-13D59FCF900B}">
      <dsp:nvSpPr>
        <dsp:cNvPr id="0" name=""/>
        <dsp:cNvSpPr/>
      </dsp:nvSpPr>
      <dsp:spPr>
        <a:xfrm>
          <a:off x="2711723" y="1571128"/>
          <a:ext cx="961680" cy="47326"/>
        </a:xfrm>
        <a:custGeom>
          <a:avLst/>
          <a:gdLst/>
          <a:ahLst/>
          <a:cxnLst/>
          <a:rect l="0" t="0" r="0" b="0"/>
          <a:pathLst>
            <a:path>
              <a:moveTo>
                <a:pt x="0" y="23663"/>
              </a:moveTo>
              <a:lnTo>
                <a:pt x="961680" y="23663"/>
              </a:lnTo>
            </a:path>
          </a:pathLst>
        </a:custGeom>
        <a:noFill/>
        <a:ln w="76200" cap="flat" cmpd="sng" algn="ctr">
          <a:solidFill>
            <a:srgbClr val="7030A0"/>
          </a:solidFill>
          <a:prstDash val="sysDash"/>
          <a:headEnd type="oval" w="med" len="med"/>
          <a:tailEnd type="triangle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168521" y="1570750"/>
        <a:ext cx="48084" cy="48084"/>
      </dsp:txXfrm>
    </dsp:sp>
    <dsp:sp modelId="{C27685D6-3DF6-4AA2-BBDA-B539A836B5BA}">
      <dsp:nvSpPr>
        <dsp:cNvPr id="0" name=""/>
        <dsp:cNvSpPr/>
      </dsp:nvSpPr>
      <dsp:spPr>
        <a:xfrm>
          <a:off x="3673403" y="430504"/>
          <a:ext cx="3549609" cy="2328576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 w="38100" cap="flat" cmpd="sng" algn="ctr">
          <a:solidFill>
            <a:schemeClr val="accent3">
              <a:lumMod val="60000"/>
              <a:lumOff val="40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>
              <a:solidFill>
                <a:schemeClr val="bg1"/>
              </a:solidFill>
            </a:rPr>
            <a:t>Предположение, о ком или о чём будем читать (по названию, иллюстрациям, игровой ситуации). </a:t>
          </a:r>
        </a:p>
      </dsp:txBody>
      <dsp:txXfrm>
        <a:off x="3741605" y="498706"/>
        <a:ext cx="3413205" cy="2192172"/>
      </dsp:txXfrm>
    </dsp:sp>
    <dsp:sp modelId="{6BE5F12D-38CF-4AF0-AB94-FE211C4FA990}">
      <dsp:nvSpPr>
        <dsp:cNvPr id="0" name=""/>
        <dsp:cNvSpPr/>
      </dsp:nvSpPr>
      <dsp:spPr>
        <a:xfrm>
          <a:off x="8946" y="3369899"/>
          <a:ext cx="8495291" cy="1202100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38100" cap="flat" cmpd="sng" algn="ctr">
          <a:solidFill>
            <a:schemeClr val="accent3">
              <a:lumMod val="60000"/>
              <a:lumOff val="40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i="1" u="sng" kern="1200" dirty="0">
              <a:solidFill>
                <a:srgbClr val="C00000"/>
              </a:solidFill>
            </a:rPr>
            <a:t>Результат:</a:t>
          </a:r>
          <a:r>
            <a:rPr lang="ru-RU" sz="2800" b="1" kern="1200" dirty="0"/>
            <a:t> прогнозирование и мотивация к чтению.</a:t>
          </a:r>
          <a:endParaRPr lang="ru-RU" sz="2800" kern="1200" dirty="0"/>
        </a:p>
      </dsp:txBody>
      <dsp:txXfrm>
        <a:off x="44154" y="3405107"/>
        <a:ext cx="8424875" cy="11316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2EC30E-CD18-49F4-9790-98EE45BF681A}">
      <dsp:nvSpPr>
        <dsp:cNvPr id="0" name=""/>
        <dsp:cNvSpPr/>
      </dsp:nvSpPr>
      <dsp:spPr>
        <a:xfrm>
          <a:off x="0" y="1222454"/>
          <a:ext cx="3841487" cy="234097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57150" cap="flat" cmpd="sng" algn="ctr">
          <a:solidFill>
            <a:schemeClr val="accent3">
              <a:lumMod val="40000"/>
              <a:lumOff val="60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0" kern="1200" dirty="0"/>
            <a:t>2. ВО ВРЕМЯ ЧТЕНИЯ ТЕКСТА </a:t>
          </a:r>
        </a:p>
      </dsp:txBody>
      <dsp:txXfrm>
        <a:off x="68565" y="1291019"/>
        <a:ext cx="3704357" cy="2203842"/>
      </dsp:txXfrm>
    </dsp:sp>
    <dsp:sp modelId="{1E276046-0F71-41C5-96DF-F93846BF0F0A}">
      <dsp:nvSpPr>
        <dsp:cNvPr id="0" name=""/>
        <dsp:cNvSpPr/>
      </dsp:nvSpPr>
      <dsp:spPr>
        <a:xfrm rot="18373463">
          <a:off x="3379973" y="1450027"/>
          <a:ext cx="2256510" cy="65478"/>
        </a:xfrm>
        <a:custGeom>
          <a:avLst/>
          <a:gdLst/>
          <a:ahLst/>
          <a:cxnLst/>
          <a:rect l="0" t="0" r="0" b="0"/>
          <a:pathLst>
            <a:path>
              <a:moveTo>
                <a:pt x="0" y="32739"/>
              </a:moveTo>
              <a:lnTo>
                <a:pt x="2256510" y="32739"/>
              </a:lnTo>
            </a:path>
          </a:pathLst>
        </a:custGeom>
        <a:noFill/>
        <a:ln w="57150" cap="flat" cmpd="sng" algn="ctr">
          <a:solidFill>
            <a:srgbClr val="7030A0"/>
          </a:solidFill>
          <a:prstDash val="sysDash"/>
          <a:headEnd type="oval" w="med" len="med"/>
          <a:tailEnd type="triangle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/>
        </a:p>
      </dsp:txBody>
      <dsp:txXfrm>
        <a:off x="4451815" y="1426354"/>
        <a:ext cx="112825" cy="112825"/>
      </dsp:txXfrm>
    </dsp:sp>
    <dsp:sp modelId="{83AA5A12-7F16-47FE-BAFC-57EC1BBF0D50}">
      <dsp:nvSpPr>
        <dsp:cNvPr id="0" name=""/>
        <dsp:cNvSpPr/>
      </dsp:nvSpPr>
      <dsp:spPr>
        <a:xfrm>
          <a:off x="5174970" y="132913"/>
          <a:ext cx="3326308" cy="879359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 w="28575" cap="flat" cmpd="sng" algn="ctr">
          <a:solidFill>
            <a:schemeClr val="accent3">
              <a:lumMod val="60000"/>
              <a:lumOff val="40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прокомментировать прочитанное, усилить эмоциональное восприятие</a:t>
          </a:r>
        </a:p>
      </dsp:txBody>
      <dsp:txXfrm>
        <a:off x="5200726" y="158669"/>
        <a:ext cx="3274796" cy="827847"/>
      </dsp:txXfrm>
    </dsp:sp>
    <dsp:sp modelId="{8F71C458-BA52-41AB-A8AB-D58792A81D51}">
      <dsp:nvSpPr>
        <dsp:cNvPr id="0" name=""/>
        <dsp:cNvSpPr/>
      </dsp:nvSpPr>
      <dsp:spPr>
        <a:xfrm rot="20014647">
          <a:off x="3763712" y="2028901"/>
          <a:ext cx="1489031" cy="65478"/>
        </a:xfrm>
        <a:custGeom>
          <a:avLst/>
          <a:gdLst/>
          <a:ahLst/>
          <a:cxnLst/>
          <a:rect l="0" t="0" r="0" b="0"/>
          <a:pathLst>
            <a:path>
              <a:moveTo>
                <a:pt x="0" y="32739"/>
              </a:moveTo>
              <a:lnTo>
                <a:pt x="1489031" y="32739"/>
              </a:lnTo>
            </a:path>
          </a:pathLst>
        </a:custGeom>
        <a:noFill/>
        <a:ln w="57150" cap="flat" cmpd="sng" algn="ctr">
          <a:solidFill>
            <a:srgbClr val="7030A0"/>
          </a:solidFill>
          <a:prstDash val="sysDash"/>
          <a:headEnd type="oval" w="med" len="med"/>
          <a:tailEnd type="triangle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471002" y="2024414"/>
        <a:ext cx="74451" cy="74451"/>
      </dsp:txXfrm>
    </dsp:sp>
    <dsp:sp modelId="{F5D93A00-2D10-4D0B-8193-84B121EA356B}">
      <dsp:nvSpPr>
        <dsp:cNvPr id="0" name=""/>
        <dsp:cNvSpPr/>
      </dsp:nvSpPr>
      <dsp:spPr>
        <a:xfrm>
          <a:off x="5174970" y="1261746"/>
          <a:ext cx="3326308" cy="937187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 w="38100" cap="flat" cmpd="sng" algn="ctr">
          <a:solidFill>
            <a:schemeClr val="accent3">
              <a:lumMod val="40000"/>
              <a:lumOff val="60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/>
            <a:t>задать вопросы автору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5202419" y="1289195"/>
        <a:ext cx="3271410" cy="882289"/>
      </dsp:txXfrm>
    </dsp:sp>
    <dsp:sp modelId="{28E40F8F-AF4C-4AF2-96B2-22F62A0AC157}">
      <dsp:nvSpPr>
        <dsp:cNvPr id="0" name=""/>
        <dsp:cNvSpPr/>
      </dsp:nvSpPr>
      <dsp:spPr>
        <a:xfrm rot="1216200">
          <a:off x="3797470" y="2606439"/>
          <a:ext cx="1421516" cy="65478"/>
        </a:xfrm>
        <a:custGeom>
          <a:avLst/>
          <a:gdLst/>
          <a:ahLst/>
          <a:cxnLst/>
          <a:rect l="0" t="0" r="0" b="0"/>
          <a:pathLst>
            <a:path>
              <a:moveTo>
                <a:pt x="0" y="32739"/>
              </a:moveTo>
              <a:lnTo>
                <a:pt x="1421516" y="32739"/>
              </a:lnTo>
            </a:path>
          </a:pathLst>
        </a:custGeom>
        <a:noFill/>
        <a:ln w="57150" cap="flat" cmpd="sng" algn="ctr">
          <a:solidFill>
            <a:srgbClr val="7030A0"/>
          </a:solidFill>
          <a:prstDash val="sysDash"/>
          <a:headEnd type="oval" w="med" len="med"/>
          <a:tailEnd type="triangle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472690" y="2603641"/>
        <a:ext cx="71075" cy="71075"/>
      </dsp:txXfrm>
    </dsp:sp>
    <dsp:sp modelId="{C0A6D49C-885E-417B-995A-58F70551E300}">
      <dsp:nvSpPr>
        <dsp:cNvPr id="0" name=""/>
        <dsp:cNvSpPr/>
      </dsp:nvSpPr>
      <dsp:spPr>
        <a:xfrm>
          <a:off x="5174970" y="2448407"/>
          <a:ext cx="3326308" cy="874020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 w="38100" cap="flat" cmpd="sng" algn="ctr">
          <a:solidFill>
            <a:schemeClr val="accent3">
              <a:lumMod val="40000"/>
              <a:lumOff val="60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привлечь внимание к чему-то (и прочее)</a:t>
          </a:r>
        </a:p>
      </dsp:txBody>
      <dsp:txXfrm>
        <a:off x="5200569" y="2474006"/>
        <a:ext cx="3275110" cy="822822"/>
      </dsp:txXfrm>
    </dsp:sp>
    <dsp:sp modelId="{6293AAED-39DA-49CB-B34E-58446BAAFBD0}">
      <dsp:nvSpPr>
        <dsp:cNvPr id="0" name=""/>
        <dsp:cNvSpPr/>
      </dsp:nvSpPr>
      <dsp:spPr>
        <a:xfrm rot="3024680">
          <a:off x="3461985" y="3166477"/>
          <a:ext cx="2092487" cy="65478"/>
        </a:xfrm>
        <a:custGeom>
          <a:avLst/>
          <a:gdLst/>
          <a:ahLst/>
          <a:cxnLst/>
          <a:rect l="0" t="0" r="0" b="0"/>
          <a:pathLst>
            <a:path>
              <a:moveTo>
                <a:pt x="0" y="32739"/>
              </a:moveTo>
              <a:lnTo>
                <a:pt x="2092487" y="32739"/>
              </a:lnTo>
            </a:path>
          </a:pathLst>
        </a:custGeom>
        <a:noFill/>
        <a:ln w="57150" cap="flat" cmpd="sng" algn="ctr">
          <a:solidFill>
            <a:srgbClr val="7030A0"/>
          </a:solidFill>
          <a:prstDash val="sysDash"/>
          <a:headEnd type="oval" w="med" len="med"/>
          <a:tailEnd type="triangle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/>
        </a:p>
      </dsp:txBody>
      <dsp:txXfrm>
        <a:off x="4455916" y="3146905"/>
        <a:ext cx="104624" cy="104624"/>
      </dsp:txXfrm>
    </dsp:sp>
    <dsp:sp modelId="{AEC6FF6D-EB28-41B4-ABEB-598388F366C1}">
      <dsp:nvSpPr>
        <dsp:cNvPr id="0" name=""/>
        <dsp:cNvSpPr/>
      </dsp:nvSpPr>
      <dsp:spPr>
        <a:xfrm>
          <a:off x="5174970" y="3571901"/>
          <a:ext cx="3326308" cy="867185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 w="38100" cap="flat" cmpd="sng" algn="ctr">
          <a:solidFill>
            <a:schemeClr val="accent3">
              <a:lumMod val="40000"/>
              <a:lumOff val="60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/>
            <a:t>включить воображение детей</a:t>
          </a:r>
        </a:p>
        <a:p>
          <a:pPr lvl="0" algn="ctr">
            <a:buNone/>
          </a:pPr>
          <a:endParaRPr lang="ru-RU" sz="1800" kern="1200" dirty="0"/>
        </a:p>
      </dsp:txBody>
      <dsp:txXfrm>
        <a:off x="5200369" y="3597300"/>
        <a:ext cx="3275510" cy="8163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5FC80A-BE2B-4F7C-A053-202881B8760A}">
      <dsp:nvSpPr>
        <dsp:cNvPr id="0" name=""/>
        <dsp:cNvSpPr/>
      </dsp:nvSpPr>
      <dsp:spPr>
        <a:xfrm>
          <a:off x="17078" y="762081"/>
          <a:ext cx="3240498" cy="225780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38100" cap="flat" cmpd="sng" algn="ctr">
          <a:solidFill>
            <a:schemeClr val="accent3">
              <a:lumMod val="60000"/>
              <a:lumOff val="40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600" b="0" kern="1200" dirty="0"/>
            <a:t>3. ПОСЛЕ ЧТЕНИЯ ТЕКСТА 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 dirty="0"/>
        </a:p>
      </dsp:txBody>
      <dsp:txXfrm>
        <a:off x="83207" y="828210"/>
        <a:ext cx="3108240" cy="2125551"/>
      </dsp:txXfrm>
    </dsp:sp>
    <dsp:sp modelId="{72A11F7F-2ED6-4C21-910D-E26D6E26DA80}">
      <dsp:nvSpPr>
        <dsp:cNvPr id="0" name=""/>
        <dsp:cNvSpPr/>
      </dsp:nvSpPr>
      <dsp:spPr>
        <a:xfrm rot="18293679">
          <a:off x="2935481" y="1252206"/>
          <a:ext cx="1505366" cy="42848"/>
        </a:xfrm>
        <a:custGeom>
          <a:avLst/>
          <a:gdLst/>
          <a:ahLst/>
          <a:cxnLst/>
          <a:rect l="0" t="0" r="0" b="0"/>
          <a:pathLst>
            <a:path>
              <a:moveTo>
                <a:pt x="0" y="21424"/>
              </a:moveTo>
              <a:lnTo>
                <a:pt x="1505366" y="21424"/>
              </a:lnTo>
            </a:path>
          </a:pathLst>
        </a:custGeom>
        <a:noFill/>
        <a:ln w="38100" cap="flat" cmpd="sng" algn="ctr">
          <a:solidFill>
            <a:srgbClr val="7030A0"/>
          </a:solidFill>
          <a:prstDash val="sysDash"/>
          <a:headEnd type="oval" w="med" len="med"/>
          <a:tailEnd type="triangle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650530" y="1235997"/>
        <a:ext cx="75268" cy="75268"/>
      </dsp:txXfrm>
    </dsp:sp>
    <dsp:sp modelId="{6DA593AE-5D3C-464E-A856-86B338EE0C7D}">
      <dsp:nvSpPr>
        <dsp:cNvPr id="0" name=""/>
        <dsp:cNvSpPr/>
      </dsp:nvSpPr>
      <dsp:spPr>
        <a:xfrm>
          <a:off x="4118751" y="112097"/>
          <a:ext cx="2176715" cy="1088357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 w="38100" cap="flat" cmpd="sng" algn="ctr">
          <a:solidFill>
            <a:schemeClr val="accent3">
              <a:lumMod val="60000"/>
              <a:lumOff val="40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вопросы и задания для выявления первичного восприятия текста</a:t>
          </a:r>
        </a:p>
      </dsp:txBody>
      <dsp:txXfrm>
        <a:off x="4150628" y="143974"/>
        <a:ext cx="2112961" cy="1024603"/>
      </dsp:txXfrm>
    </dsp:sp>
    <dsp:sp modelId="{C1E828EE-6927-49F5-9B86-E5696A462079}">
      <dsp:nvSpPr>
        <dsp:cNvPr id="0" name=""/>
        <dsp:cNvSpPr/>
      </dsp:nvSpPr>
      <dsp:spPr>
        <a:xfrm rot="67464">
          <a:off x="3257494" y="1878012"/>
          <a:ext cx="861339" cy="42848"/>
        </a:xfrm>
        <a:custGeom>
          <a:avLst/>
          <a:gdLst/>
          <a:ahLst/>
          <a:cxnLst/>
          <a:rect l="0" t="0" r="0" b="0"/>
          <a:pathLst>
            <a:path>
              <a:moveTo>
                <a:pt x="0" y="21424"/>
              </a:moveTo>
              <a:lnTo>
                <a:pt x="861339" y="21424"/>
              </a:lnTo>
            </a:path>
          </a:pathLst>
        </a:custGeom>
        <a:noFill/>
        <a:ln w="38100" cap="flat" cmpd="sng" algn="ctr">
          <a:solidFill>
            <a:srgbClr val="7030A0"/>
          </a:solidFill>
          <a:prstDash val="sysDash"/>
          <a:headEnd type="oval" w="med" len="med"/>
          <a:tailEnd type="triangle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666631" y="1877903"/>
        <a:ext cx="43066" cy="43066"/>
      </dsp:txXfrm>
    </dsp:sp>
    <dsp:sp modelId="{6D87BEFA-CDBA-431C-A4B7-FC2A33FA1962}">
      <dsp:nvSpPr>
        <dsp:cNvPr id="0" name=""/>
        <dsp:cNvSpPr/>
      </dsp:nvSpPr>
      <dsp:spPr>
        <a:xfrm>
          <a:off x="4118751" y="1363709"/>
          <a:ext cx="2176715" cy="1088357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 w="38100" cap="flat" cmpd="sng" algn="ctr">
          <a:solidFill>
            <a:schemeClr val="accent3">
              <a:lumMod val="60000"/>
              <a:lumOff val="40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обсуждение прочитанного</a:t>
          </a:r>
        </a:p>
      </dsp:txBody>
      <dsp:txXfrm>
        <a:off x="4150628" y="1395586"/>
        <a:ext cx="2112961" cy="1024603"/>
      </dsp:txXfrm>
    </dsp:sp>
    <dsp:sp modelId="{4F039909-4385-4026-9819-450608175032}">
      <dsp:nvSpPr>
        <dsp:cNvPr id="0" name=""/>
        <dsp:cNvSpPr/>
      </dsp:nvSpPr>
      <dsp:spPr>
        <a:xfrm rot="3349682">
          <a:off x="2921557" y="2503818"/>
          <a:ext cx="1533215" cy="42848"/>
        </a:xfrm>
        <a:custGeom>
          <a:avLst/>
          <a:gdLst/>
          <a:ahLst/>
          <a:cxnLst/>
          <a:rect l="0" t="0" r="0" b="0"/>
          <a:pathLst>
            <a:path>
              <a:moveTo>
                <a:pt x="0" y="21424"/>
              </a:moveTo>
              <a:lnTo>
                <a:pt x="1533215" y="21424"/>
              </a:lnTo>
            </a:path>
          </a:pathLst>
        </a:custGeom>
        <a:noFill/>
        <a:ln w="38100" cap="flat" cmpd="sng" algn="ctr">
          <a:solidFill>
            <a:srgbClr val="7030A0"/>
          </a:solidFill>
          <a:prstDash val="sysDash"/>
          <a:headEnd type="oval" w="med" len="med"/>
          <a:tailEnd type="triangle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649834" y="2486912"/>
        <a:ext cx="76660" cy="76660"/>
      </dsp:txXfrm>
    </dsp:sp>
    <dsp:sp modelId="{27DFAA5D-5F03-4A83-8D2D-E1AA0384E322}">
      <dsp:nvSpPr>
        <dsp:cNvPr id="0" name=""/>
        <dsp:cNvSpPr/>
      </dsp:nvSpPr>
      <dsp:spPr>
        <a:xfrm>
          <a:off x="4118751" y="2615320"/>
          <a:ext cx="2176715" cy="1088357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 w="38100" cap="flat" cmpd="sng" algn="ctr">
          <a:solidFill>
            <a:schemeClr val="accent3">
              <a:lumMod val="60000"/>
              <a:lumOff val="40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творческие задания</a:t>
          </a:r>
        </a:p>
      </dsp:txBody>
      <dsp:txXfrm>
        <a:off x="4150628" y="2647197"/>
        <a:ext cx="2112961" cy="1024603"/>
      </dsp:txXfrm>
    </dsp:sp>
    <dsp:sp modelId="{21691805-9704-466E-85EE-70E73A3544E8}">
      <dsp:nvSpPr>
        <dsp:cNvPr id="0" name=""/>
        <dsp:cNvSpPr/>
      </dsp:nvSpPr>
      <dsp:spPr>
        <a:xfrm>
          <a:off x="15132" y="3902086"/>
          <a:ext cx="8489105" cy="592970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38100" cap="flat" cmpd="sng" algn="ctr">
          <a:solidFill>
            <a:schemeClr val="accent3">
              <a:lumMod val="60000"/>
              <a:lumOff val="40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1" kern="1200" dirty="0">
              <a:solidFill>
                <a:srgbClr val="C00000"/>
              </a:solidFill>
            </a:rPr>
            <a:t>Результат:</a:t>
          </a:r>
          <a:r>
            <a:rPr lang="ru-RU" sz="2000" b="1" kern="1200" dirty="0"/>
            <a:t> эстетическое удовольствие, понимание текста</a:t>
          </a:r>
          <a:endParaRPr lang="ru-RU" sz="2000" kern="1200" dirty="0"/>
        </a:p>
      </dsp:txBody>
      <dsp:txXfrm>
        <a:off x="32499" y="3919453"/>
        <a:ext cx="8454371" cy="55823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D0B66-CA40-4E2F-A5A7-EA9CF8738350}">
      <dsp:nvSpPr>
        <dsp:cNvPr id="0" name=""/>
        <dsp:cNvSpPr/>
      </dsp:nvSpPr>
      <dsp:spPr>
        <a:xfrm>
          <a:off x="55526" y="1187447"/>
          <a:ext cx="3676584" cy="189642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57150" cap="flat" cmpd="sng" algn="ctr">
          <a:solidFill>
            <a:schemeClr val="accent3">
              <a:lumMod val="60000"/>
              <a:lumOff val="40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ЭТАПЫ ПРОЕКТИРОВАНИЯ </a:t>
          </a:r>
        </a:p>
      </dsp:txBody>
      <dsp:txXfrm>
        <a:off x="111070" y="1242991"/>
        <a:ext cx="3565496" cy="1785339"/>
      </dsp:txXfrm>
    </dsp:sp>
    <dsp:sp modelId="{641AC206-9338-4FEB-B866-E639F92DD69F}">
      <dsp:nvSpPr>
        <dsp:cNvPr id="0" name=""/>
        <dsp:cNvSpPr/>
      </dsp:nvSpPr>
      <dsp:spPr>
        <a:xfrm rot="17353135">
          <a:off x="3124106" y="1263879"/>
          <a:ext cx="1812717" cy="31873"/>
        </a:xfrm>
        <a:custGeom>
          <a:avLst/>
          <a:gdLst/>
          <a:ahLst/>
          <a:cxnLst/>
          <a:rect l="0" t="0" r="0" b="0"/>
          <a:pathLst>
            <a:path>
              <a:moveTo>
                <a:pt x="0" y="15936"/>
              </a:moveTo>
              <a:lnTo>
                <a:pt x="1812717" y="15936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>
        <a:off x="3985146" y="1234498"/>
        <a:ext cx="90635" cy="90635"/>
      </dsp:txXfrm>
    </dsp:sp>
    <dsp:sp modelId="{6902101D-A264-44A5-8A6F-C8B42A223578}">
      <dsp:nvSpPr>
        <dsp:cNvPr id="0" name=""/>
        <dsp:cNvSpPr/>
      </dsp:nvSpPr>
      <dsp:spPr>
        <a:xfrm>
          <a:off x="4328818" y="19182"/>
          <a:ext cx="4101531" cy="809577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 w="38100" cap="flat" cmpd="sng" algn="ctr">
          <a:solidFill>
            <a:schemeClr val="accent3">
              <a:lumMod val="75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0" kern="1200" dirty="0"/>
            <a:t>1) мотивационный</a:t>
          </a:r>
        </a:p>
      </dsp:txBody>
      <dsp:txXfrm>
        <a:off x="4352530" y="42894"/>
        <a:ext cx="4054107" cy="762153"/>
      </dsp:txXfrm>
    </dsp:sp>
    <dsp:sp modelId="{5F7CCA1B-A655-422B-A3CC-42AE49B6CD9E}">
      <dsp:nvSpPr>
        <dsp:cNvPr id="0" name=""/>
        <dsp:cNvSpPr/>
      </dsp:nvSpPr>
      <dsp:spPr>
        <a:xfrm rot="18443543">
          <a:off x="3539161" y="1729386"/>
          <a:ext cx="982605" cy="31873"/>
        </a:xfrm>
        <a:custGeom>
          <a:avLst/>
          <a:gdLst/>
          <a:ahLst/>
          <a:cxnLst/>
          <a:rect l="0" t="0" r="0" b="0"/>
          <a:pathLst>
            <a:path>
              <a:moveTo>
                <a:pt x="0" y="15936"/>
              </a:moveTo>
              <a:lnTo>
                <a:pt x="982605" y="15936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005899" y="1720758"/>
        <a:ext cx="49130" cy="49130"/>
      </dsp:txXfrm>
    </dsp:sp>
    <dsp:sp modelId="{9C1AB909-91E4-4937-8D19-F388EB7E5E5D}">
      <dsp:nvSpPr>
        <dsp:cNvPr id="0" name=""/>
        <dsp:cNvSpPr/>
      </dsp:nvSpPr>
      <dsp:spPr>
        <a:xfrm>
          <a:off x="4328818" y="950196"/>
          <a:ext cx="4101531" cy="809577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 w="38100" cap="flat" cmpd="sng" algn="ctr">
          <a:solidFill>
            <a:schemeClr val="accent3">
              <a:lumMod val="75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2)ориентировочный</a:t>
          </a:r>
        </a:p>
      </dsp:txBody>
      <dsp:txXfrm>
        <a:off x="4352530" y="973908"/>
        <a:ext cx="4054107" cy="762153"/>
      </dsp:txXfrm>
    </dsp:sp>
    <dsp:sp modelId="{363A8405-34C7-40DF-A3E1-DB33E558BEA0}">
      <dsp:nvSpPr>
        <dsp:cNvPr id="0" name=""/>
        <dsp:cNvSpPr/>
      </dsp:nvSpPr>
      <dsp:spPr>
        <a:xfrm rot="848471">
          <a:off x="3722787" y="2194894"/>
          <a:ext cx="615354" cy="31873"/>
        </a:xfrm>
        <a:custGeom>
          <a:avLst/>
          <a:gdLst/>
          <a:ahLst/>
          <a:cxnLst/>
          <a:rect l="0" t="0" r="0" b="0"/>
          <a:pathLst>
            <a:path>
              <a:moveTo>
                <a:pt x="0" y="15936"/>
              </a:moveTo>
              <a:lnTo>
                <a:pt x="615354" y="15936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015080" y="2195446"/>
        <a:ext cx="30767" cy="30767"/>
      </dsp:txXfrm>
    </dsp:sp>
    <dsp:sp modelId="{702A5A7C-EE61-468E-A6FC-FB93EAFF06E6}">
      <dsp:nvSpPr>
        <dsp:cNvPr id="0" name=""/>
        <dsp:cNvSpPr/>
      </dsp:nvSpPr>
      <dsp:spPr>
        <a:xfrm>
          <a:off x="4328818" y="1881211"/>
          <a:ext cx="4101531" cy="809577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 w="38100" cap="flat" cmpd="sng" algn="ctr">
          <a:solidFill>
            <a:schemeClr val="accent3">
              <a:lumMod val="75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3) исполнительский</a:t>
          </a:r>
        </a:p>
      </dsp:txBody>
      <dsp:txXfrm>
        <a:off x="4352530" y="1904923"/>
        <a:ext cx="4054107" cy="762153"/>
      </dsp:txXfrm>
    </dsp:sp>
    <dsp:sp modelId="{A7D1436A-4700-44F0-85B9-6DE715E9A457}">
      <dsp:nvSpPr>
        <dsp:cNvPr id="0" name=""/>
        <dsp:cNvSpPr/>
      </dsp:nvSpPr>
      <dsp:spPr>
        <a:xfrm rot="3666564">
          <a:off x="3412932" y="2660401"/>
          <a:ext cx="1235064" cy="31873"/>
        </a:xfrm>
        <a:custGeom>
          <a:avLst/>
          <a:gdLst/>
          <a:ahLst/>
          <a:cxnLst/>
          <a:rect l="0" t="0" r="0" b="0"/>
          <a:pathLst>
            <a:path>
              <a:moveTo>
                <a:pt x="0" y="15936"/>
              </a:moveTo>
              <a:lnTo>
                <a:pt x="1235064" y="15936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999588" y="2645461"/>
        <a:ext cx="61753" cy="61753"/>
      </dsp:txXfrm>
    </dsp:sp>
    <dsp:sp modelId="{D73385E8-9099-4BBD-AEE1-B5DC0F1B5FE6}">
      <dsp:nvSpPr>
        <dsp:cNvPr id="0" name=""/>
        <dsp:cNvSpPr/>
      </dsp:nvSpPr>
      <dsp:spPr>
        <a:xfrm>
          <a:off x="4328818" y="2812225"/>
          <a:ext cx="4101531" cy="809577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 w="38100" cap="flat" cmpd="sng" algn="ctr">
          <a:solidFill>
            <a:schemeClr val="accent3">
              <a:lumMod val="75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4) рефлексивный</a:t>
          </a:r>
        </a:p>
      </dsp:txBody>
      <dsp:txXfrm>
        <a:off x="4352530" y="2835937"/>
        <a:ext cx="4054107" cy="762153"/>
      </dsp:txXfrm>
    </dsp:sp>
    <dsp:sp modelId="{24189A30-D31A-474B-875C-AAF5DA108CCC}">
      <dsp:nvSpPr>
        <dsp:cNvPr id="0" name=""/>
        <dsp:cNvSpPr/>
      </dsp:nvSpPr>
      <dsp:spPr>
        <a:xfrm rot="4409031">
          <a:off x="2980978" y="3125908"/>
          <a:ext cx="2098971" cy="31873"/>
        </a:xfrm>
        <a:custGeom>
          <a:avLst/>
          <a:gdLst/>
          <a:ahLst/>
          <a:cxnLst/>
          <a:rect l="0" t="0" r="0" b="0"/>
          <a:pathLst>
            <a:path>
              <a:moveTo>
                <a:pt x="0" y="15936"/>
              </a:moveTo>
              <a:lnTo>
                <a:pt x="2098971" y="15936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/>
        </a:p>
      </dsp:txBody>
      <dsp:txXfrm>
        <a:off x="3977990" y="3089370"/>
        <a:ext cx="104948" cy="104948"/>
      </dsp:txXfrm>
    </dsp:sp>
    <dsp:sp modelId="{DBE489FF-33F3-4E98-9C6A-F89F65745A2A}">
      <dsp:nvSpPr>
        <dsp:cNvPr id="0" name=""/>
        <dsp:cNvSpPr/>
      </dsp:nvSpPr>
      <dsp:spPr>
        <a:xfrm>
          <a:off x="4328818" y="3743239"/>
          <a:ext cx="4170847" cy="809577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 w="38100" cap="flat" cmpd="sng" algn="ctr">
          <a:solidFill>
            <a:schemeClr val="accent3">
              <a:lumMod val="75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5) перспективный</a:t>
          </a:r>
        </a:p>
      </dsp:txBody>
      <dsp:txXfrm>
        <a:off x="4352530" y="3766951"/>
        <a:ext cx="4123423" cy="76215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579721-3FA2-4CFB-9F01-84E70D7340DA}">
      <dsp:nvSpPr>
        <dsp:cNvPr id="0" name=""/>
        <dsp:cNvSpPr/>
      </dsp:nvSpPr>
      <dsp:spPr>
        <a:xfrm>
          <a:off x="55533" y="1044574"/>
          <a:ext cx="4681490" cy="251659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38100" cap="flat" cmpd="sng" algn="ctr">
          <a:solidFill>
            <a:schemeClr val="accent3">
              <a:lumMod val="60000"/>
              <a:lumOff val="40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kern="1200" dirty="0"/>
            <a:t> текстовая информация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kern="1200" dirty="0"/>
            <a:t>  </a:t>
          </a:r>
        </a:p>
      </dsp:txBody>
      <dsp:txXfrm>
        <a:off x="129242" y="1118283"/>
        <a:ext cx="4534072" cy="2369178"/>
      </dsp:txXfrm>
    </dsp:sp>
    <dsp:sp modelId="{7728FEDE-DF92-49FB-BB13-4B4956DE5B4A}">
      <dsp:nvSpPr>
        <dsp:cNvPr id="0" name=""/>
        <dsp:cNvSpPr/>
      </dsp:nvSpPr>
      <dsp:spPr>
        <a:xfrm rot="18193227">
          <a:off x="4310536" y="1486985"/>
          <a:ext cx="1886532" cy="53560"/>
        </a:xfrm>
        <a:custGeom>
          <a:avLst/>
          <a:gdLst/>
          <a:ahLst/>
          <a:cxnLst/>
          <a:rect l="0" t="0" r="0" b="0"/>
          <a:pathLst>
            <a:path>
              <a:moveTo>
                <a:pt x="0" y="26780"/>
              </a:moveTo>
              <a:lnTo>
                <a:pt x="1886532" y="26780"/>
              </a:lnTo>
            </a:path>
          </a:pathLst>
        </a:custGeom>
        <a:noFill/>
        <a:ln w="38100" cap="flat" cmpd="sng" algn="ctr">
          <a:solidFill>
            <a:schemeClr val="accent3">
              <a:lumMod val="75000"/>
            </a:schemeClr>
          </a:solidFill>
          <a:prstDash val="sysDash"/>
          <a:headEnd type="oval" w="med" len="med"/>
          <a:tailEnd type="triangle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/>
        </a:p>
      </dsp:txBody>
      <dsp:txXfrm>
        <a:off x="5206639" y="1466602"/>
        <a:ext cx="94326" cy="94326"/>
      </dsp:txXfrm>
    </dsp:sp>
    <dsp:sp modelId="{CEC7221B-0FB3-4804-97B8-7050DA250765}">
      <dsp:nvSpPr>
        <dsp:cNvPr id="0" name=""/>
        <dsp:cNvSpPr/>
      </dsp:nvSpPr>
      <dsp:spPr>
        <a:xfrm>
          <a:off x="5770582" y="44434"/>
          <a:ext cx="2720894" cy="1360447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 w="57150" cap="flat" cmpd="sng" algn="ctr">
          <a:solidFill>
            <a:schemeClr val="accent3">
              <a:lumMod val="75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 err="1"/>
            <a:t>фактуальная</a:t>
          </a:r>
          <a:endParaRPr lang="ru-RU" sz="2700" kern="1200" dirty="0"/>
        </a:p>
      </dsp:txBody>
      <dsp:txXfrm>
        <a:off x="5810428" y="84280"/>
        <a:ext cx="2641202" cy="1280755"/>
      </dsp:txXfrm>
    </dsp:sp>
    <dsp:sp modelId="{7E340D90-FD66-4109-997E-FB90F9B382A2}">
      <dsp:nvSpPr>
        <dsp:cNvPr id="0" name=""/>
        <dsp:cNvSpPr/>
      </dsp:nvSpPr>
      <dsp:spPr>
        <a:xfrm rot="21341026">
          <a:off x="4735553" y="2237088"/>
          <a:ext cx="1036498" cy="53560"/>
        </a:xfrm>
        <a:custGeom>
          <a:avLst/>
          <a:gdLst/>
          <a:ahLst/>
          <a:cxnLst/>
          <a:rect l="0" t="0" r="0" b="0"/>
          <a:pathLst>
            <a:path>
              <a:moveTo>
                <a:pt x="0" y="26780"/>
              </a:moveTo>
              <a:lnTo>
                <a:pt x="1036498" y="26780"/>
              </a:lnTo>
            </a:path>
          </a:pathLst>
        </a:custGeom>
        <a:noFill/>
        <a:ln w="38100" cap="flat" cmpd="sng" algn="ctr">
          <a:solidFill>
            <a:schemeClr val="accent3">
              <a:lumMod val="75000"/>
            </a:schemeClr>
          </a:solidFill>
          <a:prstDash val="sysDash"/>
          <a:headEnd type="oval" w="med" len="med"/>
          <a:tailEnd type="triangle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227890" y="2237956"/>
        <a:ext cx="51824" cy="51824"/>
      </dsp:txXfrm>
    </dsp:sp>
    <dsp:sp modelId="{16EF088F-D03C-4F0F-9E15-61540A75F85F}">
      <dsp:nvSpPr>
        <dsp:cNvPr id="0" name=""/>
        <dsp:cNvSpPr/>
      </dsp:nvSpPr>
      <dsp:spPr>
        <a:xfrm>
          <a:off x="5770582" y="1544641"/>
          <a:ext cx="2720894" cy="1360447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 w="57150" cap="flat" cmpd="sng" algn="ctr">
          <a:solidFill>
            <a:schemeClr val="accent3">
              <a:lumMod val="75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 err="1"/>
            <a:t>подтекстовая</a:t>
          </a:r>
          <a:endParaRPr lang="ru-RU" sz="2700" kern="1200" dirty="0"/>
        </a:p>
      </dsp:txBody>
      <dsp:txXfrm>
        <a:off x="5810428" y="1584487"/>
        <a:ext cx="2641202" cy="1280755"/>
      </dsp:txXfrm>
    </dsp:sp>
    <dsp:sp modelId="{D1C97F92-40B3-442B-A996-8B4303240BED}">
      <dsp:nvSpPr>
        <dsp:cNvPr id="0" name=""/>
        <dsp:cNvSpPr/>
      </dsp:nvSpPr>
      <dsp:spPr>
        <a:xfrm>
          <a:off x="5640441" y="3044826"/>
          <a:ext cx="2863796" cy="1360447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 w="57150" cap="flat" cmpd="sng" algn="ctr">
          <a:solidFill>
            <a:schemeClr val="accent3">
              <a:lumMod val="75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концептуальная</a:t>
          </a:r>
        </a:p>
      </dsp:txBody>
      <dsp:txXfrm>
        <a:off x="5680287" y="3084672"/>
        <a:ext cx="2784104" cy="12807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99920-9AC4-4EE5-9647-6A334313CE5F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51B1CB6-020B-4521-9461-92840D20213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99920-9AC4-4EE5-9647-6A334313CE5F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51B1CB6-020B-4521-9461-92840D20213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99920-9AC4-4EE5-9647-6A334313CE5F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51B1CB6-020B-4521-9461-92840D20213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B399920-9AC4-4EE5-9647-6A334313CE5F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B1CB6-020B-4521-9461-92840D20213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99920-9AC4-4EE5-9647-6A334313CE5F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51B1CB6-020B-4521-9461-92840D20213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99920-9AC4-4EE5-9647-6A334313CE5F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51B1CB6-020B-4521-9461-92840D2021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99920-9AC4-4EE5-9647-6A334313CE5F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51B1CB6-020B-4521-9461-92840D2021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51B1CB6-020B-4521-9461-92840D20213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99920-9AC4-4EE5-9647-6A334313CE5F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51B1CB6-020B-4521-9461-92840D20213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B399920-9AC4-4EE5-9647-6A334313CE5F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99920-9AC4-4EE5-9647-6A334313CE5F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B1CB6-020B-4521-9461-92840D2021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51B1CB6-020B-4521-9461-92840D20213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99920-9AC4-4EE5-9647-6A334313CE5F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B399920-9AC4-4EE5-9647-6A334313CE5F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51B1CB6-020B-4521-9461-92840D20213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819400"/>
            <a:ext cx="8358246" cy="310993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3">
                    <a:lumMod val="75000"/>
                  </a:schemeClr>
                </a:solidFill>
              </a:rPr>
              <a:t>Функциональная грамотность </a:t>
            </a:r>
            <a:r>
              <a:rPr lang="ru-RU" sz="2400" dirty="0">
                <a:solidFill>
                  <a:srgbClr val="C00000"/>
                </a:solidFill>
              </a:rPr>
              <a:t>–</a:t>
            </a:r>
            <a:r>
              <a:rPr lang="ru-RU" sz="2400" dirty="0"/>
              <a:t> это способность человека вступать в отношения с внешней средой и максимально быстро адаптироваться </a:t>
            </a:r>
          </a:p>
          <a:p>
            <a:r>
              <a:rPr lang="ru-RU" sz="2400" dirty="0"/>
              <a:t>и функционировать в ней.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br>
              <a:rPr lang="ru-RU" sz="2800" b="1" dirty="0"/>
            </a:br>
            <a:r>
              <a:rPr lang="ru-RU" sz="2400" b="1" dirty="0"/>
              <a:t>Применение технологии продуктивного чтения для формирования   функциональной грамотности у воспитанников ДОУ.</a:t>
            </a:r>
            <a:br>
              <a:rPr lang="ru-RU" sz="2400" dirty="0"/>
            </a:br>
            <a:endParaRPr lang="ru-RU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/>
              <a:t>ЧТЕНИЕ-СЛУШАНИЕ -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/>
              <a:t>  </a:t>
            </a:r>
            <a:r>
              <a:rPr lang="ru-RU" sz="48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восприятие текста на слух и его понимание (извлечение смысла, содержания)</a:t>
            </a:r>
            <a:endParaRPr lang="ru-RU" sz="4800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42946"/>
          </a:xfrm>
        </p:spPr>
        <p:txBody>
          <a:bodyPr>
            <a:normAutofit/>
          </a:bodyPr>
          <a:lstStyle/>
          <a:p>
            <a:pPr lvl="0"/>
            <a:r>
              <a:rPr lang="ru-RU" sz="3200" dirty="0"/>
              <a:t> </a:t>
            </a:r>
            <a:r>
              <a:rPr lang="ru-RU" sz="3600" dirty="0"/>
              <a:t>ЭТАПЫ РАБОТЫ С ТЕКСТОМ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 ЭТАПЫ РАБОТЫ С ТЕКСТОМ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57158" y="1571612"/>
          <a:ext cx="85042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2343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14282" y="6072206"/>
            <a:ext cx="8680068" cy="592970"/>
            <a:chOff x="15132" y="3902086"/>
            <a:chExt cx="8524529" cy="592970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5132" y="3902086"/>
              <a:ext cx="8489105" cy="592970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>
              <a:off x="85290" y="3902086"/>
              <a:ext cx="8454371" cy="5582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r>
                <a:rPr lang="ru-RU" sz="2000" b="1" i="1" dirty="0">
                  <a:solidFill>
                    <a:srgbClr val="C00000"/>
                  </a:solidFill>
                </a:rPr>
                <a:t>Результат:</a:t>
              </a:r>
              <a:r>
                <a:rPr lang="ru-RU" sz="2000" b="1" dirty="0"/>
                <a:t>  включение эмоций, воображения, реакция на содержание, сопереживание героям. </a:t>
              </a:r>
              <a:endParaRPr lang="ru-RU" sz="2000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 ЭТАПЫ РАБОТЫ С ТЕКСТОМ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3600" b="1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ru-RU" sz="3600" b="1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ru-RU" sz="3600" b="1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ru-RU" sz="36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600" b="1" dirty="0">
                <a:solidFill>
                  <a:schemeClr val="accent3">
                    <a:lumMod val="75000"/>
                  </a:schemeClr>
                </a:solidFill>
              </a:rPr>
              <a:t>Сферы читательской деятельности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1. Эмоциональная сфера (с 2-х лет).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2.Сфера воссоздающего 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и творческого воображения 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800" dirty="0">
                <a:solidFill>
                  <a:schemeClr val="accent3">
                    <a:lumMod val="75000"/>
                  </a:schemeClr>
                </a:solidFill>
              </a:rPr>
              <a:t>( с 4-5 лет).</a:t>
            </a:r>
          </a:p>
          <a:p>
            <a:pPr algn="just">
              <a:buNone/>
            </a:pPr>
            <a:endParaRPr lang="ru-RU" sz="2800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chemeClr val="accent3">
                    <a:lumMod val="75000"/>
                  </a:schemeClr>
                </a:solidFill>
              </a:rPr>
              <a:t>Сферы читательской деятельности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400" dirty="0">
                <a:solidFill>
                  <a:schemeClr val="accent3">
                    <a:lumMod val="75000"/>
                  </a:schemeClr>
                </a:solidFill>
              </a:rPr>
              <a:t>3. Сфера реакции на содержание (с 5-6 лет).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chemeClr val="accent3">
                    <a:lumMod val="75000"/>
                  </a:schemeClr>
                </a:solidFill>
              </a:rPr>
              <a:t>4. Сфера реакции на художественную форму (с 7 лет).</a:t>
            </a:r>
          </a:p>
          <a:p>
            <a:pPr>
              <a:buNone/>
            </a:pPr>
            <a:endParaRPr lang="ru-RU" sz="2400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/>
              <a:t>Алгоритм проектирования ОД</a:t>
            </a: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Три уровня текстовой информации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Прямая соединительная линия 5"/>
          <p:cNvCxnSpPr/>
          <p:nvPr/>
        </p:nvCxnSpPr>
        <p:spPr>
          <a:xfrm rot="16200000" flipH="1">
            <a:off x="4964909" y="3964785"/>
            <a:ext cx="1071570" cy="857256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  <a:prstDash val="sys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2071678"/>
            <a:ext cx="8223726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>
                <a:ln w="1905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612</TotalTime>
  <Words>251</Words>
  <Application>Microsoft Office PowerPoint</Application>
  <PresentationFormat>Экран (4:3)</PresentationFormat>
  <Paragraphs>45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Georgia</vt:lpstr>
      <vt:lpstr>Wingdings</vt:lpstr>
      <vt:lpstr>Wingdings 2</vt:lpstr>
      <vt:lpstr>Официальная</vt:lpstr>
      <vt:lpstr> Применение технологии продуктивного чтения для формирования   функциональной грамотности у воспитанников ДОУ. </vt:lpstr>
      <vt:lpstr>ЧТЕНИЕ-СЛУШАНИЕ -</vt:lpstr>
      <vt:lpstr> ЭТАПЫ РАБОТЫ С ТЕКСТОМ</vt:lpstr>
      <vt:lpstr> ЭТАПЫ РАБОТЫ С ТЕКСТОМ</vt:lpstr>
      <vt:lpstr> ЭТАПЫ РАБОТЫ С ТЕКСТОМ</vt:lpstr>
      <vt:lpstr>    Сферы читательской деятельности</vt:lpstr>
      <vt:lpstr>Сферы читательской деятельности</vt:lpstr>
      <vt:lpstr>Алгоритм проектирования ОД</vt:lpstr>
      <vt:lpstr>Три уровня текстовой информации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Екатерина Чимутова</cp:lastModifiedBy>
  <cp:revision>66</cp:revision>
  <dcterms:created xsi:type="dcterms:W3CDTF">2021-04-07T08:36:51Z</dcterms:created>
  <dcterms:modified xsi:type="dcterms:W3CDTF">2026-08-03T21:32:09Z</dcterms:modified>
</cp:coreProperties>
</file>