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23"/>
  </p:notesMasterIdLst>
  <p:handoutMasterIdLst>
    <p:handoutMasterId r:id="rId24"/>
  </p:handoutMasterIdLst>
  <p:sldIdLst>
    <p:sldId id="350" r:id="rId2"/>
    <p:sldId id="351" r:id="rId3"/>
    <p:sldId id="258" r:id="rId4"/>
    <p:sldId id="334" r:id="rId5"/>
    <p:sldId id="337" r:id="rId6"/>
    <p:sldId id="340" r:id="rId7"/>
    <p:sldId id="341" r:id="rId8"/>
    <p:sldId id="342" r:id="rId9"/>
    <p:sldId id="346" r:id="rId10"/>
    <p:sldId id="347" r:id="rId11"/>
    <p:sldId id="348" r:id="rId12"/>
    <p:sldId id="355" r:id="rId13"/>
    <p:sldId id="356" r:id="rId14"/>
    <p:sldId id="275" r:id="rId15"/>
    <p:sldId id="281" r:id="rId16"/>
    <p:sldId id="303" r:id="rId17"/>
    <p:sldId id="321" r:id="rId18"/>
    <p:sldId id="302" r:id="rId19"/>
    <p:sldId id="306" r:id="rId20"/>
    <p:sldId id="319" r:id="rId21"/>
    <p:sldId id="323" r:id="rId22"/>
  </p:sldIdLst>
  <p:sldSz cx="9144000" cy="6858000" type="screen4x3"/>
  <p:notesSz cx="3201988" cy="5030788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585">
          <p15:clr>
            <a:srgbClr val="A4A3A4"/>
          </p15:clr>
        </p15:guide>
        <p15:guide id="2" pos="100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06" autoAdjust="0"/>
    <p:restoredTop sz="74731" autoAdjust="0"/>
  </p:normalViewPr>
  <p:slideViewPr>
    <p:cSldViewPr>
      <p:cViewPr varScale="1">
        <p:scale>
          <a:sx n="85" d="100"/>
          <a:sy n="85" d="100"/>
        </p:scale>
        <p:origin x="1843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1585"/>
        <p:guide pos="10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387528" cy="251539"/>
          </a:xfrm>
          <a:prstGeom prst="rect">
            <a:avLst/>
          </a:prstGeom>
        </p:spPr>
        <p:txBody>
          <a:bodyPr vert="horz" lIns="47037" tIns="23518" rIns="47037" bIns="23518" rtlCol="0"/>
          <a:lstStyle>
            <a:lvl1pPr algn="l">
              <a:defRPr sz="6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1813719" y="0"/>
            <a:ext cx="1387528" cy="251539"/>
          </a:xfrm>
          <a:prstGeom prst="rect">
            <a:avLst/>
          </a:prstGeom>
        </p:spPr>
        <p:txBody>
          <a:bodyPr vert="horz" lIns="47037" tIns="23518" rIns="47037" bIns="23518" rtlCol="0"/>
          <a:lstStyle>
            <a:lvl1pPr algn="r">
              <a:defRPr sz="600"/>
            </a:lvl1pPr>
          </a:lstStyle>
          <a:p>
            <a:fld id="{DB9D65C4-B4C1-425A-BBDE-4AA9020539DE}" type="datetimeFigureOut">
              <a:rPr lang="ru-RU" smtClean="0"/>
              <a:pPr/>
              <a:t>03.08.2026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4778376"/>
            <a:ext cx="1387528" cy="251539"/>
          </a:xfrm>
          <a:prstGeom prst="rect">
            <a:avLst/>
          </a:prstGeom>
        </p:spPr>
        <p:txBody>
          <a:bodyPr vert="horz" lIns="47037" tIns="23518" rIns="47037" bIns="23518" rtlCol="0" anchor="b"/>
          <a:lstStyle>
            <a:lvl1pPr algn="l">
              <a:defRPr sz="6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1813719" y="4778376"/>
            <a:ext cx="1387528" cy="251539"/>
          </a:xfrm>
          <a:prstGeom prst="rect">
            <a:avLst/>
          </a:prstGeom>
        </p:spPr>
        <p:txBody>
          <a:bodyPr vert="horz" lIns="47037" tIns="23518" rIns="47037" bIns="23518" rtlCol="0" anchor="b"/>
          <a:lstStyle>
            <a:lvl1pPr algn="r">
              <a:defRPr sz="600"/>
            </a:lvl1pPr>
          </a:lstStyle>
          <a:p>
            <a:fld id="{41A170A2-15D2-4B79-A043-F0A4B8A5E20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387528" cy="251539"/>
          </a:xfrm>
          <a:prstGeom prst="rect">
            <a:avLst/>
          </a:prstGeom>
        </p:spPr>
        <p:txBody>
          <a:bodyPr vert="horz" lIns="47037" tIns="23518" rIns="47037" bIns="23518" rtlCol="0"/>
          <a:lstStyle>
            <a:lvl1pPr algn="l">
              <a:defRPr sz="6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813719" y="0"/>
            <a:ext cx="1387528" cy="251539"/>
          </a:xfrm>
          <a:prstGeom prst="rect">
            <a:avLst/>
          </a:prstGeom>
        </p:spPr>
        <p:txBody>
          <a:bodyPr vert="horz" lIns="47037" tIns="23518" rIns="47037" bIns="23518" rtlCol="0"/>
          <a:lstStyle>
            <a:lvl1pPr algn="r">
              <a:defRPr sz="600"/>
            </a:lvl1pPr>
          </a:lstStyle>
          <a:p>
            <a:fld id="{FE5B3203-E888-4E4B-A851-C6A9385FE0FD}" type="datetimeFigureOut">
              <a:rPr lang="ru-RU" smtClean="0"/>
              <a:pPr/>
              <a:t>03.08.2026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44488" y="377825"/>
            <a:ext cx="2513012" cy="1885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7037" tIns="23518" rIns="47037" bIns="2351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320199" y="2389624"/>
            <a:ext cx="2561590" cy="2263855"/>
          </a:xfrm>
          <a:prstGeom prst="rect">
            <a:avLst/>
          </a:prstGeom>
        </p:spPr>
        <p:txBody>
          <a:bodyPr vert="horz" lIns="47037" tIns="23518" rIns="47037" bIns="2351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778376"/>
            <a:ext cx="1387528" cy="251539"/>
          </a:xfrm>
          <a:prstGeom prst="rect">
            <a:avLst/>
          </a:prstGeom>
        </p:spPr>
        <p:txBody>
          <a:bodyPr vert="horz" lIns="47037" tIns="23518" rIns="47037" bIns="23518" rtlCol="0" anchor="b"/>
          <a:lstStyle>
            <a:lvl1pPr algn="l">
              <a:defRPr sz="6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813719" y="4778376"/>
            <a:ext cx="1387528" cy="251539"/>
          </a:xfrm>
          <a:prstGeom prst="rect">
            <a:avLst/>
          </a:prstGeom>
        </p:spPr>
        <p:txBody>
          <a:bodyPr vert="horz" lIns="47037" tIns="23518" rIns="47037" bIns="23518" rtlCol="0" anchor="b"/>
          <a:lstStyle>
            <a:lvl1pPr algn="r">
              <a:defRPr sz="600"/>
            </a:lvl1pPr>
          </a:lstStyle>
          <a:p>
            <a:fld id="{312B02B6-707B-4FC2-A1D3-B881D76120E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2B02B6-707B-4FC2-A1D3-B881D76120EC}" type="slidenum">
              <a:rPr kumimoji="0" lang="ru-RU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315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B02B6-707B-4FC2-A1D3-B881D76120EC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2B02B6-707B-4FC2-A1D3-B881D76120EC}" type="slidenum">
              <a:rPr kumimoji="0" lang="ru-RU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8100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2B02B6-707B-4FC2-A1D3-B881D76120EC}" type="slidenum">
              <a:rPr kumimoji="0" lang="ru-RU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265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2B02B6-707B-4FC2-A1D3-B881D76120EC}" type="slidenum">
              <a:rPr kumimoji="0" lang="ru-RU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751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2B02B6-707B-4FC2-A1D3-B881D76120EC}" type="slidenum">
              <a:rPr kumimoji="0" lang="ru-RU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914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2B02B6-707B-4FC2-A1D3-B881D76120EC}" type="slidenum">
              <a:rPr kumimoji="0" lang="ru-RU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235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2B02B6-707B-4FC2-A1D3-B881D76120EC}" type="slidenum">
              <a:rPr kumimoji="0" lang="ru-RU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838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2B02B6-707B-4FC2-A1D3-B881D76120EC}" type="slidenum">
              <a:rPr kumimoji="0" lang="ru-RU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856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2B02B6-707B-4FC2-A1D3-B881D76120EC}" type="slidenum">
              <a:rPr kumimoji="0" lang="ru-RU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757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B02B6-707B-4FC2-A1D3-B881D76120EC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B02B6-707B-4FC2-A1D3-B881D76120EC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ransition spd="slow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chebnikishkolarossii.ru/image/catalog/seo/matema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086600" cy="563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264791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64674"/>
            <a:ext cx="7467600" cy="1382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447800" y="781256"/>
            <a:ext cx="5943600" cy="977204"/>
          </a:xfrm>
          <a:prstGeom prst="triangle">
            <a:avLst>
              <a:gd name="adj" fmla="val 507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№10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181891"/>
              </p:ext>
            </p:extLst>
          </p:nvPr>
        </p:nvGraphicFramePr>
        <p:xfrm>
          <a:off x="2157045" y="1752599"/>
          <a:ext cx="4876801" cy="4319955"/>
        </p:xfrm>
        <a:graphic>
          <a:graphicData uri="http://schemas.openxmlformats.org/drawingml/2006/table">
            <a:tbl>
              <a:tblPr firstRow="1" firstCol="1" bandRow="1"/>
              <a:tblGrid>
                <a:gridCol w="1981201">
                  <a:extLst>
                    <a:ext uri="{9D8B030D-6E8A-4147-A177-3AD203B41FA5}">
                      <a16:colId xmlns:a16="http://schemas.microsoft.com/office/drawing/2014/main" val="691772878"/>
                    </a:ext>
                  </a:extLst>
                </a:gridCol>
                <a:gridCol w="351513">
                  <a:extLst>
                    <a:ext uri="{9D8B030D-6E8A-4147-A177-3AD203B41FA5}">
                      <a16:colId xmlns:a16="http://schemas.microsoft.com/office/drawing/2014/main" val="2560398160"/>
                    </a:ext>
                  </a:extLst>
                </a:gridCol>
                <a:gridCol w="562887">
                  <a:extLst>
                    <a:ext uri="{9D8B030D-6E8A-4147-A177-3AD203B41FA5}">
                      <a16:colId xmlns:a16="http://schemas.microsoft.com/office/drawing/2014/main" val="396261177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056434283"/>
                    </a:ext>
                  </a:extLst>
                </a:gridCol>
              </a:tblGrid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62916"/>
                  </a:ext>
                </a:extLst>
              </a:tr>
              <a:tr h="46336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9186"/>
                  </a:ext>
                </a:extLst>
              </a:tr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45622"/>
                  </a:ext>
                </a:extLst>
              </a:tr>
              <a:tr h="46336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7756"/>
                  </a:ext>
                </a:extLst>
              </a:tr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2318"/>
                  </a:ext>
                </a:extLst>
              </a:tr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5905"/>
                  </a:ext>
                </a:extLst>
              </a:tr>
              <a:tr h="46336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9071"/>
                  </a:ext>
                </a:extLst>
              </a:tr>
              <a:tr h="45876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032762"/>
                  </a:ext>
                </a:extLst>
              </a:tr>
              <a:tr h="509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5116"/>
                  </a:ext>
                </a:extLst>
              </a:tr>
            </a:tbl>
          </a:graphicData>
        </a:graphic>
      </p:graphicFrame>
      <p:pic>
        <p:nvPicPr>
          <p:cNvPr id="1029" name="Picture 5" descr="https://cspsid-pechatniki.ru/800/600/https/yt3.ggpht.com/a/AATXAJwN3tH5_NTxnEg3lfKHUmRHRQkAy9Le6aHMrT8nLQ=s900-c-k-c0x00ffffff-no-rj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2672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48672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64674"/>
            <a:ext cx="7467600" cy="1382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endParaRPr lang="ru-RU" sz="24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447800" y="781256"/>
            <a:ext cx="5943600" cy="977204"/>
          </a:xfrm>
          <a:prstGeom prst="triangle">
            <a:avLst>
              <a:gd name="adj" fmla="val 507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№10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938858"/>
              </p:ext>
            </p:extLst>
          </p:nvPr>
        </p:nvGraphicFramePr>
        <p:xfrm>
          <a:off x="2157045" y="1752599"/>
          <a:ext cx="4876801" cy="4319955"/>
        </p:xfrm>
        <a:graphic>
          <a:graphicData uri="http://schemas.openxmlformats.org/drawingml/2006/table">
            <a:tbl>
              <a:tblPr firstRow="1" firstCol="1" bandRow="1"/>
              <a:tblGrid>
                <a:gridCol w="1981201">
                  <a:extLst>
                    <a:ext uri="{9D8B030D-6E8A-4147-A177-3AD203B41FA5}">
                      <a16:colId xmlns:a16="http://schemas.microsoft.com/office/drawing/2014/main" val="691772878"/>
                    </a:ext>
                  </a:extLst>
                </a:gridCol>
                <a:gridCol w="351513">
                  <a:extLst>
                    <a:ext uri="{9D8B030D-6E8A-4147-A177-3AD203B41FA5}">
                      <a16:colId xmlns:a16="http://schemas.microsoft.com/office/drawing/2014/main" val="2560398160"/>
                    </a:ext>
                  </a:extLst>
                </a:gridCol>
                <a:gridCol w="562887">
                  <a:extLst>
                    <a:ext uri="{9D8B030D-6E8A-4147-A177-3AD203B41FA5}">
                      <a16:colId xmlns:a16="http://schemas.microsoft.com/office/drawing/2014/main" val="396261177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056434283"/>
                    </a:ext>
                  </a:extLst>
                </a:gridCol>
              </a:tblGrid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62916"/>
                  </a:ext>
                </a:extLst>
              </a:tr>
              <a:tr h="46336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9186"/>
                  </a:ext>
                </a:extLst>
              </a:tr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45622"/>
                  </a:ext>
                </a:extLst>
              </a:tr>
              <a:tr h="46336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7756"/>
                  </a:ext>
                </a:extLst>
              </a:tr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2318"/>
                  </a:ext>
                </a:extLst>
              </a:tr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5905"/>
                  </a:ext>
                </a:extLst>
              </a:tr>
              <a:tr h="46336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9071"/>
                  </a:ext>
                </a:extLst>
              </a:tr>
              <a:tr h="45876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032762"/>
                  </a:ext>
                </a:extLst>
              </a:tr>
              <a:tr h="509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5116"/>
                  </a:ext>
                </a:extLst>
              </a:tr>
            </a:tbl>
          </a:graphicData>
        </a:graphic>
      </p:graphicFrame>
      <p:pic>
        <p:nvPicPr>
          <p:cNvPr id="1029" name="Picture 5" descr="https://cspsid-pechatniki.ru/800/600/https/yt3.ggpht.com/a/AATXAJwN3tH5_NTxnEg3lfKHUmRHRQkAy9Le6aHMrT8nLQ=s900-c-k-c0x00ffffff-no-rj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2672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64674"/>
            <a:ext cx="7467600" cy="1382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447800" y="781256"/>
            <a:ext cx="6248400" cy="965482"/>
          </a:xfrm>
          <a:prstGeom prst="triangle">
            <a:avLst>
              <a:gd name="adj" fmla="val 501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№10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300629"/>
              </p:ext>
            </p:extLst>
          </p:nvPr>
        </p:nvGraphicFramePr>
        <p:xfrm>
          <a:off x="2157045" y="1752599"/>
          <a:ext cx="4876801" cy="4323091"/>
        </p:xfrm>
        <a:graphic>
          <a:graphicData uri="http://schemas.openxmlformats.org/drawingml/2006/table">
            <a:tbl>
              <a:tblPr firstRow="1" firstCol="1" bandRow="1"/>
              <a:tblGrid>
                <a:gridCol w="1981201">
                  <a:extLst>
                    <a:ext uri="{9D8B030D-6E8A-4147-A177-3AD203B41FA5}">
                      <a16:colId xmlns:a16="http://schemas.microsoft.com/office/drawing/2014/main" val="691772878"/>
                    </a:ext>
                  </a:extLst>
                </a:gridCol>
                <a:gridCol w="351513">
                  <a:extLst>
                    <a:ext uri="{9D8B030D-6E8A-4147-A177-3AD203B41FA5}">
                      <a16:colId xmlns:a16="http://schemas.microsoft.com/office/drawing/2014/main" val="2560398160"/>
                    </a:ext>
                  </a:extLst>
                </a:gridCol>
                <a:gridCol w="562887">
                  <a:extLst>
                    <a:ext uri="{9D8B030D-6E8A-4147-A177-3AD203B41FA5}">
                      <a16:colId xmlns:a16="http://schemas.microsoft.com/office/drawing/2014/main" val="396261177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056434283"/>
                    </a:ext>
                  </a:extLst>
                </a:gridCol>
              </a:tblGrid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62916"/>
                  </a:ext>
                </a:extLst>
              </a:tr>
              <a:tr h="46336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9186"/>
                  </a:ext>
                </a:extLst>
              </a:tr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45622"/>
                  </a:ext>
                </a:extLst>
              </a:tr>
              <a:tr h="46336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7756"/>
                  </a:ext>
                </a:extLst>
              </a:tr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2318"/>
                  </a:ext>
                </a:extLst>
              </a:tr>
              <a:tr h="49028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5905"/>
                  </a:ext>
                </a:extLst>
              </a:tr>
              <a:tr h="46336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9071"/>
                  </a:ext>
                </a:extLst>
              </a:tr>
              <a:tr h="4587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032762"/>
                  </a:ext>
                </a:extLst>
              </a:tr>
              <a:tr h="509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5116"/>
                  </a:ext>
                </a:extLst>
              </a:tr>
            </a:tbl>
          </a:graphicData>
        </a:graphic>
      </p:graphicFrame>
      <p:pic>
        <p:nvPicPr>
          <p:cNvPr id="1029" name="Picture 5" descr="https://cspsid-pechatniki.ru/800/600/https/yt3.ggpht.com/a/AATXAJwN3tH5_NTxnEg3lfKHUmRHRQkAy9Le6aHMrT8nLQ=s900-c-k-c0x00ffffff-no-rj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2672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47318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64674"/>
            <a:ext cx="7467600" cy="1382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447800" y="781256"/>
            <a:ext cx="6248400" cy="965482"/>
          </a:xfrm>
          <a:prstGeom prst="triangle">
            <a:avLst>
              <a:gd name="adj" fmla="val 501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№10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390831"/>
              </p:ext>
            </p:extLst>
          </p:nvPr>
        </p:nvGraphicFramePr>
        <p:xfrm>
          <a:off x="2157045" y="1746738"/>
          <a:ext cx="4876801" cy="4357780"/>
        </p:xfrm>
        <a:graphic>
          <a:graphicData uri="http://schemas.openxmlformats.org/drawingml/2006/table">
            <a:tbl>
              <a:tblPr firstRow="1" firstCol="1" bandRow="1"/>
              <a:tblGrid>
                <a:gridCol w="1957755">
                  <a:extLst>
                    <a:ext uri="{9D8B030D-6E8A-4147-A177-3AD203B41FA5}">
                      <a16:colId xmlns:a16="http://schemas.microsoft.com/office/drawing/2014/main" val="691772878"/>
                    </a:ext>
                  </a:extLst>
                </a:gridCol>
                <a:gridCol w="374959">
                  <a:extLst>
                    <a:ext uri="{9D8B030D-6E8A-4147-A177-3AD203B41FA5}">
                      <a16:colId xmlns:a16="http://schemas.microsoft.com/office/drawing/2014/main" val="2560398160"/>
                    </a:ext>
                  </a:extLst>
                </a:gridCol>
                <a:gridCol w="562887">
                  <a:extLst>
                    <a:ext uri="{9D8B030D-6E8A-4147-A177-3AD203B41FA5}">
                      <a16:colId xmlns:a16="http://schemas.microsoft.com/office/drawing/2014/main" val="396261177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056434283"/>
                    </a:ext>
                  </a:extLst>
                </a:gridCol>
              </a:tblGrid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62916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918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45622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775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2318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5905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3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7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9071"/>
                  </a:ext>
                </a:extLst>
              </a:tr>
              <a:tr h="491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2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032762"/>
                  </a:ext>
                </a:extLst>
              </a:tr>
              <a:tr h="51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5116"/>
                  </a:ext>
                </a:extLst>
              </a:tr>
            </a:tbl>
          </a:graphicData>
        </a:graphic>
      </p:graphicFrame>
      <p:pic>
        <p:nvPicPr>
          <p:cNvPr id="1029" name="Picture 5" descr="https://cspsid-pechatniki.ru/800/600/https/yt3.ggpht.com/a/AATXAJwN3tH5_NTxnEg3lfKHUmRHRQkAy9Le6aHMrT8nLQ=s900-c-k-c0x00ffffff-no-rj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2672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41455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64674"/>
            <a:ext cx="7467600" cy="1382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447800" y="781256"/>
            <a:ext cx="6248400" cy="965482"/>
          </a:xfrm>
          <a:prstGeom prst="triangle">
            <a:avLst>
              <a:gd name="adj" fmla="val 501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№10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814752"/>
              </p:ext>
            </p:extLst>
          </p:nvPr>
        </p:nvGraphicFramePr>
        <p:xfrm>
          <a:off x="2157045" y="1746738"/>
          <a:ext cx="4876801" cy="4357780"/>
        </p:xfrm>
        <a:graphic>
          <a:graphicData uri="http://schemas.openxmlformats.org/drawingml/2006/table">
            <a:tbl>
              <a:tblPr firstRow="1" firstCol="1" bandRow="1"/>
              <a:tblGrid>
                <a:gridCol w="1957755">
                  <a:extLst>
                    <a:ext uri="{9D8B030D-6E8A-4147-A177-3AD203B41FA5}">
                      <a16:colId xmlns:a16="http://schemas.microsoft.com/office/drawing/2014/main" val="691772878"/>
                    </a:ext>
                  </a:extLst>
                </a:gridCol>
                <a:gridCol w="374959">
                  <a:extLst>
                    <a:ext uri="{9D8B030D-6E8A-4147-A177-3AD203B41FA5}">
                      <a16:colId xmlns:a16="http://schemas.microsoft.com/office/drawing/2014/main" val="2560398160"/>
                    </a:ext>
                  </a:extLst>
                </a:gridCol>
                <a:gridCol w="562887">
                  <a:extLst>
                    <a:ext uri="{9D8B030D-6E8A-4147-A177-3AD203B41FA5}">
                      <a16:colId xmlns:a16="http://schemas.microsoft.com/office/drawing/2014/main" val="396261177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056434283"/>
                    </a:ext>
                  </a:extLst>
                </a:gridCol>
              </a:tblGrid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62916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918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45622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775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2318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4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6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5905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3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7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9071"/>
                  </a:ext>
                </a:extLst>
              </a:tr>
              <a:tr h="491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2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032762"/>
                  </a:ext>
                </a:extLst>
              </a:tr>
              <a:tr h="51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5116"/>
                  </a:ext>
                </a:extLst>
              </a:tr>
            </a:tbl>
          </a:graphicData>
        </a:graphic>
      </p:graphicFrame>
      <p:pic>
        <p:nvPicPr>
          <p:cNvPr id="1029" name="Picture 5" descr="https://cspsid-pechatniki.ru/800/600/https/yt3.ggpht.com/a/AATXAJwN3tH5_NTxnEg3lfKHUmRHRQkAy9Le6aHMrT8nLQ=s900-c-k-c0x00ffffff-no-rj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2672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80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64674"/>
            <a:ext cx="7467600" cy="1382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447800" y="781256"/>
            <a:ext cx="6248400" cy="965482"/>
          </a:xfrm>
          <a:prstGeom prst="triangle">
            <a:avLst>
              <a:gd name="adj" fmla="val 501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№10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585203"/>
              </p:ext>
            </p:extLst>
          </p:nvPr>
        </p:nvGraphicFramePr>
        <p:xfrm>
          <a:off x="2157045" y="1746738"/>
          <a:ext cx="4876801" cy="4357780"/>
        </p:xfrm>
        <a:graphic>
          <a:graphicData uri="http://schemas.openxmlformats.org/drawingml/2006/table">
            <a:tbl>
              <a:tblPr firstRow="1" firstCol="1" bandRow="1"/>
              <a:tblGrid>
                <a:gridCol w="1957755">
                  <a:extLst>
                    <a:ext uri="{9D8B030D-6E8A-4147-A177-3AD203B41FA5}">
                      <a16:colId xmlns:a16="http://schemas.microsoft.com/office/drawing/2014/main" val="691772878"/>
                    </a:ext>
                  </a:extLst>
                </a:gridCol>
                <a:gridCol w="374959">
                  <a:extLst>
                    <a:ext uri="{9D8B030D-6E8A-4147-A177-3AD203B41FA5}">
                      <a16:colId xmlns:a16="http://schemas.microsoft.com/office/drawing/2014/main" val="2560398160"/>
                    </a:ext>
                  </a:extLst>
                </a:gridCol>
                <a:gridCol w="562887">
                  <a:extLst>
                    <a:ext uri="{9D8B030D-6E8A-4147-A177-3AD203B41FA5}">
                      <a16:colId xmlns:a16="http://schemas.microsoft.com/office/drawing/2014/main" val="396261177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056434283"/>
                    </a:ext>
                  </a:extLst>
                </a:gridCol>
              </a:tblGrid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62916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918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45622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775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5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2318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6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5905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3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7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9071"/>
                  </a:ext>
                </a:extLst>
              </a:tr>
              <a:tr h="491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2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032762"/>
                  </a:ext>
                </a:extLst>
              </a:tr>
              <a:tr h="51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5116"/>
                  </a:ext>
                </a:extLst>
              </a:tr>
            </a:tbl>
          </a:graphicData>
        </a:graphic>
      </p:graphicFrame>
      <p:pic>
        <p:nvPicPr>
          <p:cNvPr id="1029" name="Picture 5" descr="https://cspsid-pechatniki.ru/800/600/https/yt3.ggpht.com/a/AATXAJwN3tH5_NTxnEg3lfKHUmRHRQkAy9Le6aHMrT8nLQ=s900-c-k-c0x00ffffff-no-rj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2672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97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64674"/>
            <a:ext cx="7467600" cy="1382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447800" y="781256"/>
            <a:ext cx="6248400" cy="965482"/>
          </a:xfrm>
          <a:prstGeom prst="triangle">
            <a:avLst>
              <a:gd name="adj" fmla="val 501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№10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600402"/>
              </p:ext>
            </p:extLst>
          </p:nvPr>
        </p:nvGraphicFramePr>
        <p:xfrm>
          <a:off x="2157045" y="1746738"/>
          <a:ext cx="4548555" cy="4357780"/>
        </p:xfrm>
        <a:graphic>
          <a:graphicData uri="http://schemas.openxmlformats.org/drawingml/2006/table">
            <a:tbl>
              <a:tblPr firstRow="1" firstCol="1" bandRow="1"/>
              <a:tblGrid>
                <a:gridCol w="1795393">
                  <a:extLst>
                    <a:ext uri="{9D8B030D-6E8A-4147-A177-3AD203B41FA5}">
                      <a16:colId xmlns:a16="http://schemas.microsoft.com/office/drawing/2014/main" val="691772878"/>
                    </a:ext>
                  </a:extLst>
                </a:gridCol>
                <a:gridCol w="543362">
                  <a:extLst>
                    <a:ext uri="{9D8B030D-6E8A-4147-A177-3AD203B41FA5}">
                      <a16:colId xmlns:a16="http://schemas.microsoft.com/office/drawing/2014/main" val="256039816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6261177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056434283"/>
                    </a:ext>
                  </a:extLst>
                </a:gridCol>
              </a:tblGrid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62916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918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45622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4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775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5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2318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6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5905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7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9071"/>
                  </a:ext>
                </a:extLst>
              </a:tr>
              <a:tr h="491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2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032762"/>
                  </a:ext>
                </a:extLst>
              </a:tr>
              <a:tr h="51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5116"/>
                  </a:ext>
                </a:extLst>
              </a:tr>
            </a:tbl>
          </a:graphicData>
        </a:graphic>
      </p:graphicFrame>
      <p:pic>
        <p:nvPicPr>
          <p:cNvPr id="1029" name="Picture 5" descr="https://cspsid-pechatniki.ru/800/600/https/yt3.ggpht.com/a/AATXAJwN3tH5_NTxnEg3lfKHUmRHRQkAy9Le6aHMrT8nLQ=s900-c-k-c0x00ffffff-no-rj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2672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3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64674"/>
            <a:ext cx="7467600" cy="1382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447800" y="781256"/>
            <a:ext cx="6248400" cy="965482"/>
          </a:xfrm>
          <a:prstGeom prst="triangle">
            <a:avLst>
              <a:gd name="adj" fmla="val 501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№10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435817"/>
              </p:ext>
            </p:extLst>
          </p:nvPr>
        </p:nvGraphicFramePr>
        <p:xfrm>
          <a:off x="2157045" y="1746738"/>
          <a:ext cx="4700955" cy="4411264"/>
        </p:xfrm>
        <a:graphic>
          <a:graphicData uri="http://schemas.openxmlformats.org/drawingml/2006/table">
            <a:tbl>
              <a:tblPr firstRow="1" firstCol="1" bandRow="1"/>
              <a:tblGrid>
                <a:gridCol w="1795393">
                  <a:extLst>
                    <a:ext uri="{9D8B030D-6E8A-4147-A177-3AD203B41FA5}">
                      <a16:colId xmlns:a16="http://schemas.microsoft.com/office/drawing/2014/main" val="691772878"/>
                    </a:ext>
                  </a:extLst>
                </a:gridCol>
                <a:gridCol w="543362">
                  <a:extLst>
                    <a:ext uri="{9D8B030D-6E8A-4147-A177-3AD203B41FA5}">
                      <a16:colId xmlns:a16="http://schemas.microsoft.com/office/drawing/2014/main" val="256039816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6261177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056434283"/>
                    </a:ext>
                  </a:extLst>
                </a:gridCol>
              </a:tblGrid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62916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918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45622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4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775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5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2318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6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5905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7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9071"/>
                  </a:ext>
                </a:extLst>
              </a:tr>
              <a:tr h="491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2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032762"/>
                  </a:ext>
                </a:extLst>
              </a:tr>
              <a:tr h="51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5116"/>
                  </a:ext>
                </a:extLst>
              </a:tr>
            </a:tbl>
          </a:graphicData>
        </a:graphic>
      </p:graphicFrame>
      <p:pic>
        <p:nvPicPr>
          <p:cNvPr id="1029" name="Picture 5" descr="https://cspsid-pechatniki.ru/800/600/https/yt3.ggpht.com/a/AATXAJwN3tH5_NTxnEg3lfKHUmRHRQkAy9Le6aHMrT8nLQ=s900-c-k-c0x00ffffff-no-rj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2672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97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64674"/>
            <a:ext cx="7467600" cy="1382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447800" y="781256"/>
            <a:ext cx="6248400" cy="965482"/>
          </a:xfrm>
          <a:prstGeom prst="triangle">
            <a:avLst>
              <a:gd name="adj" fmla="val 501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№10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443286"/>
              </p:ext>
            </p:extLst>
          </p:nvPr>
        </p:nvGraphicFramePr>
        <p:xfrm>
          <a:off x="2157045" y="1746738"/>
          <a:ext cx="4472356" cy="4357780"/>
        </p:xfrm>
        <a:graphic>
          <a:graphicData uri="http://schemas.openxmlformats.org/drawingml/2006/table">
            <a:tbl>
              <a:tblPr firstRow="1" firstCol="1" bandRow="1"/>
              <a:tblGrid>
                <a:gridCol w="1795393">
                  <a:extLst>
                    <a:ext uri="{9D8B030D-6E8A-4147-A177-3AD203B41FA5}">
                      <a16:colId xmlns:a16="http://schemas.microsoft.com/office/drawing/2014/main" val="691772878"/>
                    </a:ext>
                  </a:extLst>
                </a:gridCol>
                <a:gridCol w="543362">
                  <a:extLst>
                    <a:ext uri="{9D8B030D-6E8A-4147-A177-3AD203B41FA5}">
                      <a16:colId xmlns:a16="http://schemas.microsoft.com/office/drawing/2014/main" val="256039816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62611770"/>
                    </a:ext>
                  </a:extLst>
                </a:gridCol>
                <a:gridCol w="1676401">
                  <a:extLst>
                    <a:ext uri="{9D8B030D-6E8A-4147-A177-3AD203B41FA5}">
                      <a16:colId xmlns:a16="http://schemas.microsoft.com/office/drawing/2014/main" val="1056434283"/>
                    </a:ext>
                  </a:extLst>
                </a:gridCol>
              </a:tblGrid>
              <a:tr h="49094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62916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2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918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45622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4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775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5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2318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6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5905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7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9071"/>
                  </a:ext>
                </a:extLst>
              </a:tr>
              <a:tr h="491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2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032762"/>
                  </a:ext>
                </a:extLst>
              </a:tr>
              <a:tr h="51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5116"/>
                  </a:ext>
                </a:extLst>
              </a:tr>
            </a:tbl>
          </a:graphicData>
        </a:graphic>
      </p:graphicFrame>
      <p:pic>
        <p:nvPicPr>
          <p:cNvPr id="1029" name="Picture 5" descr="https://cspsid-pechatniki.ru/800/600/https/yt3.ggpht.com/a/AATXAJwN3tH5_NTxnEg3lfKHUmRHRQkAy9Le6aHMrT8nLQ=s900-c-k-c0x00ffffff-no-rj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2672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61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364674"/>
            <a:ext cx="7467600" cy="1382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447800" y="781256"/>
            <a:ext cx="6248400" cy="965482"/>
          </a:xfrm>
          <a:prstGeom prst="triangle">
            <a:avLst>
              <a:gd name="adj" fmla="val 501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№10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761956"/>
              </p:ext>
            </p:extLst>
          </p:nvPr>
        </p:nvGraphicFramePr>
        <p:xfrm>
          <a:off x="2157045" y="1746738"/>
          <a:ext cx="4700955" cy="4357780"/>
        </p:xfrm>
        <a:graphic>
          <a:graphicData uri="http://schemas.openxmlformats.org/drawingml/2006/table">
            <a:tbl>
              <a:tblPr firstRow="1" firstCol="1" bandRow="1"/>
              <a:tblGrid>
                <a:gridCol w="1795393">
                  <a:extLst>
                    <a:ext uri="{9D8B030D-6E8A-4147-A177-3AD203B41FA5}">
                      <a16:colId xmlns:a16="http://schemas.microsoft.com/office/drawing/2014/main" val="691772878"/>
                    </a:ext>
                  </a:extLst>
                </a:gridCol>
                <a:gridCol w="543362">
                  <a:extLst>
                    <a:ext uri="{9D8B030D-6E8A-4147-A177-3AD203B41FA5}">
                      <a16:colId xmlns:a16="http://schemas.microsoft.com/office/drawing/2014/main" val="256039816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6261177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056434283"/>
                    </a:ext>
                  </a:extLst>
                </a:gridCol>
              </a:tblGrid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1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62916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2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918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3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45622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4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7756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5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2318"/>
                  </a:ext>
                </a:extLst>
              </a:tr>
              <a:tr h="490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6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5905"/>
                  </a:ext>
                </a:extLst>
              </a:tr>
              <a:tr h="46398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7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9071"/>
                  </a:ext>
                </a:extLst>
              </a:tr>
              <a:tr h="491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2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032762"/>
                  </a:ext>
                </a:extLst>
              </a:tr>
              <a:tr h="51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665116"/>
                  </a:ext>
                </a:extLst>
              </a:tr>
            </a:tbl>
          </a:graphicData>
        </a:graphic>
      </p:graphicFrame>
      <p:pic>
        <p:nvPicPr>
          <p:cNvPr id="1029" name="Picture 5" descr="https://cspsid-pechatniki.ru/800/600/https/yt3.ggpht.com/a/AATXAJwN3tH5_NTxnEg3lfKHUmRHRQkAy9Le6aHMrT8nLQ=s900-c-k-c0x00ffffff-no-rj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2672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31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0"/>
            <a:ext cx="8077200" cy="1143000"/>
          </a:xfrm>
        </p:spPr>
        <p:txBody>
          <a:bodyPr/>
          <a:lstStyle/>
          <a:p>
            <a:r>
              <a:rPr lang="ru-RU" dirty="0"/>
              <a:t>            </a:t>
            </a: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7" name="Рисунок 6" descr="Сколько воробьёв осталось на ветке?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914400"/>
            <a:ext cx="6858000" cy="25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https://fsd.multiurok.ru/html/2018/06/06/s_5b1761b0bd2f9/913042_14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5400" y="4267200"/>
            <a:ext cx="32766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fsd.multiurok.ru/html/2018/06/06/s_5b1761b0bd2f9/913042_14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276600"/>
            <a:ext cx="287655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672180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avatars.mds.yandex.net/i?id=8b2c0086adde4daa8095064f241cd843_l-5233154-images-thumbs&amp;n=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3498" y="685800"/>
            <a:ext cx="3171902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assorti.dp.ua/image/cache/data/%D1%88%D0%B0%D1%80%D1%8B/1/assorti_sharu-500x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9550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601821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0" y="1112684"/>
            <a:ext cx="7239000" cy="5059516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228600"/>
            <a:ext cx="5715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3200" b="1" i="1" dirty="0">
              <a:solidFill>
                <a:schemeClr val="tx2">
                  <a:lumMod val="10000"/>
                </a:schemeClr>
              </a:solidFill>
            </a:endParaRPr>
          </a:p>
          <a:p>
            <a:pPr lvl="0"/>
            <a:endParaRPr lang="ru-RU" sz="2800" dirty="0"/>
          </a:p>
        </p:txBody>
      </p:sp>
      <p:pic>
        <p:nvPicPr>
          <p:cNvPr id="2050" name="Picture 2" descr="https://uprostim.com/wp-content/uploads/2021/01/image042-4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1" y="1300673"/>
            <a:ext cx="5333999" cy="464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</a:t>
            </a: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1266" name="Picture 2" descr="https://sun6-22.userapi.com/s/v1/if1/Piz5yzf7WwNU_k3XIzAf0Qx9u-jfKluUBwlX8IvfHYdGNrBNjiECl8AUXd2hn0pBlXbNcA.jpg?size=718x718&amp;quality=96&amp;crop=1,0,718,718&amp;ava=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9131" y="1222374"/>
            <a:ext cx="3244269" cy="327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sun6-22.userapi.com/s/v1/if1/Piz5yzf7WwNU_k3XIzAf0Qx9u-jfKluUBwlX8IvfHYdGNrBNjiECl8AUXd2hn0pBlXbNcA.jpg?size=718x718&amp;quality=96&amp;crop=1,0,718,718&amp;ava=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1222375"/>
            <a:ext cx="3505200" cy="327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905000" y="2057400"/>
            <a:ext cx="5029200" cy="419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1981200" y="1752600"/>
            <a:ext cx="5334000" cy="3962400"/>
          </a:xfrm>
          <a:prstGeom prst="triangle">
            <a:avLst>
              <a:gd name="adj" fmla="val 482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60960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>
                    <a:lumMod val="10000"/>
                  </a:schemeClr>
                </a:solidFill>
              </a:rPr>
              <a:t>   </a:t>
            </a:r>
          </a:p>
        </p:txBody>
      </p:sp>
      <p:sp>
        <p:nvSpPr>
          <p:cNvPr id="2050" name="AutoShape 2" descr="https://sun9-38.userapi.com/8LjE1LF_4KeAnQqDQkQRGgD_jv08aLpY7jyDRw/ENibOkgySbo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Овал 1"/>
          <p:cNvSpPr/>
          <p:nvPr/>
        </p:nvSpPr>
        <p:spPr>
          <a:xfrm>
            <a:off x="2590800" y="1752600"/>
            <a:ext cx="3352800" cy="3352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1905000" y="2743200"/>
            <a:ext cx="5029200" cy="228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677" y="533149"/>
            <a:ext cx="7998645" cy="579170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1428</TotalTime>
  <Words>272</Words>
  <Application>Microsoft Office PowerPoint</Application>
  <PresentationFormat>Экран (4:3)</PresentationFormat>
  <Paragraphs>234</Paragraphs>
  <Slides>21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Calibri</vt:lpstr>
      <vt:lpstr>Constantia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</vt:lpstr>
      <vt:lpstr>Презентация PowerPoint</vt:lpstr>
      <vt:lpstr>Презентация PowerPoint</vt:lpstr>
      <vt:lpstr>Презентация PowerPoint</vt:lpstr>
      <vt:lpstr>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занятия: «Домашние животные и их детеныши»</dc:title>
  <dc:creator>User</dc:creator>
  <cp:lastModifiedBy>Екатерина Чимутова</cp:lastModifiedBy>
  <cp:revision>140</cp:revision>
  <dcterms:created xsi:type="dcterms:W3CDTF">2014-01-27T16:29:47Z</dcterms:created>
  <dcterms:modified xsi:type="dcterms:W3CDTF">2026-08-03T20:45:27Z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2219294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S9.0.1</vt:lpwstr>
  </property>
</Properties>
</file>