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59" r:id="rId6"/>
    <p:sldId id="260" r:id="rId7"/>
    <p:sldId id="262" r:id="rId8"/>
    <p:sldId id="263" r:id="rId9"/>
    <p:sldId id="264" r:id="rId10"/>
    <p:sldId id="266" r:id="rId11"/>
    <p:sldId id="265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F747B-39A2-495B-817E-F42393703128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72CA1-1263-4B0B-A73D-B76F5905CC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07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72CA1-1263-4B0B-A73D-B76F5905CC2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8F9EF-D5D1-4C23-B04B-0D767ED58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EF0817-77BF-41E7-9F73-6F6ED0E6F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ECC1A8-01C4-4603-93E0-EC69253C1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CD34F-F628-41B5-AC05-1CA56B66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28C1A1-1878-40B7-9952-DC958E63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34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5F9A0-7144-45FC-A8DF-5CCF1800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93FBBB-61E8-4238-A864-52ABC4B5F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C80F6-C719-4734-BA5B-FE1302AA5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AD4E57-3EE8-403F-A3C1-889D4DDE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D6BC42-C289-4F2C-80A4-BCA7D0075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48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8F9FA-7AF5-419A-A6FE-EF070487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BC1BA9-F19B-4685-8100-CCB85F074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D16DB-8B43-4966-A6C8-9D00BEE3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C5C14E-5E54-46F4-80AF-222297A7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0462C-B73C-4D20-BF65-6F6500BB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94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CFFB3-5008-4AE5-B7B8-0384DB26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4092A-0A73-4A2C-8F61-6ED905DBE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E2E824-1644-4A52-AED2-8192DB040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3B591F-131A-4641-80D8-35F6AFBD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969959-E553-4BA0-B6ED-D38CD70F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A931D0-E25B-45E8-9A21-85B6C561D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6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7FBC6-E875-4E17-8575-EC3891DA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AD5EFE-FAC1-4A0E-8FC0-AEC633275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333938-C7B7-4D5F-B6B5-4E7E6478D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8ADC6B-3365-4542-BCB1-A86A31433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890804-CAFF-4A7D-B35E-527B13EF11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CE6724-68FB-4142-A947-3F0578C3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6111EF-6044-46CA-92C4-9CFE7CBCF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A89821-8907-4F89-BA03-087CAB736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6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8BF3B-073F-4FF9-8883-BDD9718AA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E53E7B-32A4-411E-A17D-3EA45E3B9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F3F18A-FF5D-4DD3-85F6-FE8DD28A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C7C7F1-F3DD-4060-99E6-BC1554256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15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FA8FE7C-E393-4ED9-8C2C-17940AF8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0B0C0F-DF2D-4732-ADBD-EC9ADD64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710123-1B9B-41D5-B4A1-DD84B8E6B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9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38D99-0288-4147-95F8-04C31028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079F37-8606-4A2C-B3D1-8451DEAD0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AD99E8-AFE3-4680-AFAF-EDA811CB7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2258FE-C705-44C1-AD26-E8826BB4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295464-A499-4784-BC91-816BEC58F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FA9DED-0018-4BA4-9349-7EC73974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7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721F6-ECED-486D-85D9-63943A6C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BAD1F0-E4E9-4CDB-942E-2091EF171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222636-F027-41F5-8332-5CFC2D46C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AE2AB6-CE91-457E-8C0E-FDD412768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E467A-0257-45B7-B395-8BFF7C17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A4802-D5B3-4EB5-B974-8953B906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78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A22E2-4958-49AD-BF49-B9BAB63C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5365C7-FE4E-4159-9069-A68CC43B4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ECE98-1CE0-4148-A2BA-75115E67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F6B14F-8CF2-4981-832E-6DACADE6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7FC91D-80AF-46BE-A479-6B72647C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62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7F3CFB-C4F2-4C0F-BD38-B2A5CF00B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D6C1C1-7630-4D7F-A097-F3DF241B0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941E07-A7F9-4AF1-8581-D0D20FA99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8F087B-B5D4-4B89-8ED2-DDC533982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72F17C-A05E-4A26-89FE-2177EF948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8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71222-666D-4AB7-B525-339C0C859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748E29-10BF-4D9C-991B-24706FF27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AA21BC-7481-446A-8800-47552D4EC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24B65-3FFA-499D-B65D-9B57EE410005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3E46C0-5438-426B-A212-B67F57AF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9E772C-71BA-4E05-A670-2A464C652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261D4-EC28-4A40-8138-336175AF8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86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65B408-F6F9-445D-9719-22AB8770C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" y="2246631"/>
            <a:ext cx="3377868" cy="45372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D8775-FC2C-4E19-98BE-5049E3146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6617" y="2158553"/>
            <a:ext cx="8997820" cy="1270447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малышу заговорить! Рекомендации для родителей неговорящих детей»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6C349B-236F-4003-8218-309594890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4279" y="6156571"/>
            <a:ext cx="5890726" cy="342900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учитель – дефектолог Куприянова Л.А.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D1C6B5-10AC-4B49-9621-0D82D65831DC}"/>
              </a:ext>
            </a:extLst>
          </p:cNvPr>
          <p:cNvSpPr txBox="1"/>
          <p:nvPr/>
        </p:nvSpPr>
        <p:spPr>
          <a:xfrm>
            <a:off x="160020" y="438539"/>
            <a:ext cx="11708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Муниципальное бюджетное дошкольное образовательное учреждение</a:t>
            </a:r>
            <a:endParaRPr lang="ru-RU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«Детский сад №38 общеразвивающего вида с приоритетным осуществлением деятельности по художественно-эстетическому направлению развития воспитанников»</a:t>
            </a:r>
            <a:endParaRPr lang="ru-RU" sz="16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1682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75D8F-976A-4AD0-8808-2D40393A4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79" y="238897"/>
            <a:ext cx="11911915" cy="6417276"/>
          </a:xfrm>
        </p:spPr>
        <p:txBody>
          <a:bodyPr/>
          <a:lstStyle/>
          <a:p>
            <a:pPr marL="0" indent="0" algn="l">
              <a:buNone/>
            </a:pPr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EADAAD-E35B-4A24-B226-F28BDFA330E9}"/>
              </a:ext>
            </a:extLst>
          </p:cNvPr>
          <p:cNvSpPr txBox="1"/>
          <p:nvPr/>
        </p:nvSpPr>
        <p:spPr>
          <a:xfrm>
            <a:off x="148279" y="132038"/>
            <a:ext cx="11780109" cy="329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Больше говорите с ребенком, озвучивая все действия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(кормление, одевание, купание), комментируя окружающее, не боясь повторения одних и тех же слов, произносите их четко, терпеливо, доброжелательно. По пути в детский сад, при прогулке старайтесь больше оречевлять действия, которые вы с ребенком осуществляете, обращайте внимание на природу, её явления, животных («Смотри, листочки падают», «Дождик капает», «Киса умывается, собака бежит» и т.д.)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17A35AF-BF25-4CC4-AD04-500B378EE0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4370" y="2869168"/>
            <a:ext cx="2929921" cy="3988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94F0654-3669-4A21-8FFA-3C04EFB452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3" y="3345024"/>
            <a:ext cx="4284133" cy="3116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AD79403-64A5-412D-A22D-E700317D84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4008" y="3369017"/>
            <a:ext cx="4284133" cy="309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21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E60D06-4C48-41E7-89C1-73AAAF063C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5B502AB-BA06-4239-B083-EE4E05F37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8" y="214604"/>
            <a:ext cx="11897707" cy="6532185"/>
          </a:xfrm>
        </p:spPr>
        <p:txBody>
          <a:bodyPr/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Не говорите за ребенка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Зачастую сами того не замечая, родители предвосхищают действия ребенка, не давая сказать ему самому. Ребенку становится удобно, он привыкает к тому, что за него и скажут и дадут то, что ему нужно. Старайтесь контролировать эти ситуации и больше давать возможности ребенку высказать свои желания.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12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18FAAE-9F80-44A8-BF6C-05450D116F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CED2E-FC68-494E-9E62-31DF68E4ED40}"/>
              </a:ext>
            </a:extLst>
          </p:cNvPr>
          <p:cNvSpPr txBox="1"/>
          <p:nvPr/>
        </p:nvSpPr>
        <p:spPr>
          <a:xfrm>
            <a:off x="195943" y="230188"/>
            <a:ext cx="116259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Развивайте дыхание 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(важно для появления речи)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дуйте мыльные пузыри,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дуйте на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перышки, ватку, в трубочки, свистки, дудочки.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9AB8B7-1E92-4454-B15E-38ADEA5E7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279" y="1366053"/>
            <a:ext cx="6259441" cy="3782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9F5E1FD-A019-C0F9-9B67-444E56895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526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F8FBA9-7407-44C8-A1E2-AF6AD60B7778}"/>
              </a:ext>
            </a:extLst>
          </p:cNvPr>
          <p:cNvSpPr txBox="1"/>
          <p:nvPr/>
        </p:nvSpPr>
        <p:spPr>
          <a:xfrm>
            <a:off x="149290" y="130629"/>
            <a:ext cx="118872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Развивайте понимание речи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используя простые инструкции типа "Дай ручку", "Где ножка?" Опирайтесь на то, что ребенку доступно.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Неоднократно повторяйте уже усвоенное.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FC76E1-4A4E-401B-BD32-0DE52446E1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858" y="1716831"/>
            <a:ext cx="6118989" cy="4814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AE4A01-E4D3-4357-867C-276CF38E31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6831"/>
            <a:ext cx="6204858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9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D04762B-C02A-4009-A48C-99929437F69C}"/>
              </a:ext>
            </a:extLst>
          </p:cNvPr>
          <p:cNvSpPr txBox="1"/>
          <p:nvPr/>
        </p:nvSpPr>
        <p:spPr>
          <a:xfrm>
            <a:off x="230933" y="191476"/>
            <a:ext cx="117682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Используйте в речи наряду с полными словами их упрощенные варианты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машина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би-би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кукла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ля-ля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упал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939101-BC6B-4E4F-B4FD-ADC6DD101E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933" y="1679669"/>
            <a:ext cx="3554963" cy="4491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A3EED1A-AC10-4E2F-A96B-F2E9BE8D52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742" y="1412626"/>
            <a:ext cx="3769179" cy="50255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68EE127-336A-4A5E-9886-708EFEB010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5428" y="1457115"/>
            <a:ext cx="3663739" cy="471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3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EADC6F-8D42-4900-8887-72164F5E7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C232E2-EBDF-491C-9680-C0EBE8AD5C29}"/>
              </a:ext>
            </a:extLst>
          </p:cNvPr>
          <p:cNvSpPr txBox="1"/>
          <p:nvPr/>
        </p:nvSpPr>
        <p:spPr>
          <a:xfrm>
            <a:off x="202940" y="212773"/>
            <a:ext cx="116842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Вызывайте желание подражать взрослому.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возможно, когда сочетаются эмоциональная заинтересованность и доступность слов, которые ребенок произносит во время совместных игр (Прятки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ку-ку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Паровозик —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ту-ту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Можно вместе удивляться увиденному: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"Ух ты"!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слова, произносимые на эмоциональном фоне, могут быть междометиями: ой, ай, ух. Ребенку позволительно повторять только гласные: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о, а, 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416FC5-B56D-41F1-914E-F4842DD947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539" y="2850500"/>
            <a:ext cx="4450702" cy="267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510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0C80F2-8AE5-44C1-AE72-B5FE24F2A1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159" y="1622648"/>
            <a:ext cx="3974841" cy="5235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D80976-0CF5-487D-B72B-59BF52F8367E}"/>
              </a:ext>
            </a:extLst>
          </p:cNvPr>
          <p:cNvSpPr txBox="1"/>
          <p:nvPr/>
        </p:nvSpPr>
        <p:spPr>
          <a:xfrm>
            <a:off x="139959" y="158620"/>
            <a:ext cx="11840547" cy="2862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Почаще рассказывайте, читайте первые детские сказки, стихи.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Побуждайте досказывать слова по мере речевой возможности.</a:t>
            </a:r>
          </a:p>
          <a:p>
            <a:pPr indent="228600"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Рекомендуем все стихи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К. И. Чуковского, А. Барто, Е.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Благилиной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Токмаковой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С. Маршака, русские народные потешки.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88CEE7-C1FA-44AD-9D46-D8BB22C219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67" y="2626610"/>
            <a:ext cx="6096000" cy="36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51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D93CF-1540-4782-AB92-BE91A4F3D4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8C9A1F0-87BF-4429-BA70-2B96947B2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2538" y="1903257"/>
            <a:ext cx="3844286" cy="3844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DF80D1-7226-451E-99CB-D2C02150A65C}"/>
              </a:ext>
            </a:extLst>
          </p:cNvPr>
          <p:cNvSpPr txBox="1"/>
          <p:nvPr/>
        </p:nvSpPr>
        <p:spPr>
          <a:xfrm>
            <a:off x="205272" y="130629"/>
            <a:ext cx="118032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Самое важное – сократить времяпровождение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ребенка у телевизора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телефоном или планшетом. А лучше на время запуска речи вообще исключить! У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речь развивается только при живом общении с взрослым по подражанию в совместной деятельности, и особенно это важно для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неговорящего и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плохоговорящего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ребенка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1F2737C8-CE10-4F44-8B28-85C0066EF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588" y="3511681"/>
            <a:ext cx="4669582" cy="3113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825172-D264-4732-B235-CAFBF893E2B1}"/>
              </a:ext>
            </a:extLst>
          </p:cNvPr>
          <p:cNvSpPr txBox="1"/>
          <p:nvPr/>
        </p:nvSpPr>
        <p:spPr>
          <a:xfrm>
            <a:off x="93306" y="93305"/>
            <a:ext cx="1196184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Проводите массаж пальчиков рук и ладошек, игры типа «Сорока-белобока».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Делайте вместе с малышом пальчиковую гимнастику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логоритмику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малышей.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самых лучших систем занятий – это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логоритмика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Екатерины Железновой для детей 2-3 года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каждой песенки-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попевки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обязательно есть возгласы для подпевания (ау,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бух и т. д., обычно дети во время песенки начинают повторять эти возгласы.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песенка-инсценировка «Кубики».</a:t>
            </a:r>
          </a:p>
          <a:p>
            <a:pPr algn="just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Мишка с кубиком идет,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Желтый кубик он несет,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Уронил он кубик ОЙ!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Принеси теперь другой!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00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A8AD9C51-38C8-4B03-BCBE-CBD15013A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60420"/>
            <a:ext cx="4389786" cy="31102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8BF1A1-1DB4-491C-A6AB-42C84D9EBAE0}"/>
              </a:ext>
            </a:extLst>
          </p:cNvPr>
          <p:cNvSpPr txBox="1"/>
          <p:nvPr/>
        </p:nvSpPr>
        <p:spPr>
          <a:xfrm>
            <a:off x="102637" y="149290"/>
            <a:ext cx="118498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Не дожидаясь, пока ребенок заговорит.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Начинайте учить его различать предметы по размеру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(большой — маленький);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соотносить цвета, форму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(дай такой же);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(один — много).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FCAA5B-CBC6-4C59-8E42-4337371A06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2279" y="1427584"/>
            <a:ext cx="3999721" cy="53772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230632-347A-42ED-9E79-F4AA31672F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9786" y="1591775"/>
            <a:ext cx="3712618" cy="526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16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38800-A97A-4118-97A1-88C0ECB0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40B298-C371-4A9C-AB0F-5D019A453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A08082-07BD-4A5F-A06A-9F4CAA8DE5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3BC1CC-CA1B-4E2B-8B29-570C083D296B}"/>
              </a:ext>
            </a:extLst>
          </p:cNvPr>
          <p:cNvSpPr txBox="1"/>
          <p:nvPr/>
        </p:nvSpPr>
        <p:spPr>
          <a:xfrm>
            <a:off x="3424333" y="2055813"/>
            <a:ext cx="5029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6575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586</Words>
  <Application>Microsoft Office PowerPoint</Application>
  <PresentationFormat>Широкоэкранный</PresentationFormat>
  <Paragraphs>26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«Помоги малышу заговорить! Рекомендации для родителей неговорящих детей»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Советы родителям неговорящих детей</dc:title>
  <dc:creator>USER</dc:creator>
  <cp:lastModifiedBy>Екатерина Чимутова</cp:lastModifiedBy>
  <cp:revision>9</cp:revision>
  <dcterms:created xsi:type="dcterms:W3CDTF">2025-10-07T06:28:40Z</dcterms:created>
  <dcterms:modified xsi:type="dcterms:W3CDTF">2026-07-30T17:07:22Z</dcterms:modified>
</cp:coreProperties>
</file>