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2" r:id="rId1"/>
  </p:sldMasterIdLst>
  <p:sldIdLst>
    <p:sldId id="256" r:id="rId2"/>
    <p:sldId id="257" r:id="rId3"/>
    <p:sldId id="265" r:id="rId4"/>
    <p:sldId id="266" r:id="rId5"/>
    <p:sldId id="258" r:id="rId6"/>
    <p:sldId id="267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600AABC-AAD9-42AF-A489-0E76AB430AAA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1816679-DA6D-4FE8-B4ED-E3324D9DD6CB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0AABC-AAD9-42AF-A489-0E76AB430AAA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6679-DA6D-4FE8-B4ED-E3324D9DD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0AABC-AAD9-42AF-A489-0E76AB430AAA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6679-DA6D-4FE8-B4ED-E3324D9DD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0AABC-AAD9-42AF-A489-0E76AB430AAA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6679-DA6D-4FE8-B4ED-E3324D9DD6C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0AABC-AAD9-42AF-A489-0E76AB430AAA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6679-DA6D-4FE8-B4ED-E3324D9DD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0AABC-AAD9-42AF-A489-0E76AB430AAA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6679-DA6D-4FE8-B4ED-E3324D9DD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0AABC-AAD9-42AF-A489-0E76AB430AAA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6679-DA6D-4FE8-B4ED-E3324D9DD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0AABC-AAD9-42AF-A489-0E76AB430AAA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6679-DA6D-4FE8-B4ED-E3324D9DD6CB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0AABC-AAD9-42AF-A489-0E76AB430AAA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6679-DA6D-4FE8-B4ED-E3324D9DD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0AABC-AAD9-42AF-A489-0E76AB430AAA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6679-DA6D-4FE8-B4ED-E3324D9DD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0AABC-AAD9-42AF-A489-0E76AB430AAA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6679-DA6D-4FE8-B4ED-E3324D9DD6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600AABC-AAD9-42AF-A489-0E76AB430AAA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1816679-DA6D-4FE8-B4ED-E3324D9DD6C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p:transition spd="slow">
    <p:cover/>
  </p:transition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2449" y="1038225"/>
            <a:ext cx="11401425" cy="2724149"/>
          </a:xfrm>
        </p:spPr>
        <p:txBody>
          <a:bodyPr>
            <a:noAutofit/>
          </a:bodyPr>
          <a:lstStyle/>
          <a:p>
            <a:pPr algn="ctr"/>
            <a:r>
              <a:rPr lang="ru-RU" sz="5400" b="1" cap="none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Формирование фразовой речи </a:t>
            </a:r>
            <a:br>
              <a:rPr lang="ru-RU" sz="5400" b="1" cap="none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5400" b="1" cap="none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 использованием элементов театральной деятельности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83230" y="4025735"/>
            <a:ext cx="7152447" cy="2145104"/>
          </a:xfrm>
        </p:spPr>
        <p:txBody>
          <a:bodyPr>
            <a:normAutofit fontScale="850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Подготовила:</a:t>
            </a:r>
          </a:p>
          <a:p>
            <a:pPr algn="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учитель-логопед высшей квалификационной категории </a:t>
            </a:r>
          </a:p>
          <a:p>
            <a:pPr algn="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Крестинина Алёна Юрьевна</a:t>
            </a:r>
          </a:p>
        </p:txBody>
      </p:sp>
    </p:spTree>
    <p:extLst>
      <p:ext uri="{BB962C8B-B14F-4D97-AF65-F5344CB8AC3E}">
        <p14:creationId xmlns:p14="http://schemas.microsoft.com/office/powerpoint/2010/main" val="37124513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3770" y="2088238"/>
            <a:ext cx="945276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Aft>
                <a:spcPts val="1200"/>
              </a:spcAft>
            </a:pPr>
            <a:r>
              <a:rPr lang="ru-RU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Наличие у него </a:t>
            </a:r>
            <a:r>
              <a:rPr lang="ru-RU" sz="2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внеситуативного</a:t>
            </a:r>
            <a:r>
              <a:rPr lang="ru-RU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понимания речи, как номинативного, так и предикативного уровня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481220"/>
            <a:ext cx="1187767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4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Условия готовности ребёнка к появлению фразы: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6244" y="3146961"/>
            <a:ext cx="8356245" cy="306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081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9408" y="777837"/>
            <a:ext cx="9797143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ru-RU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Наличие в экспрессивном словаре ребенка жестов и </a:t>
            </a:r>
            <a:r>
              <a:rPr lang="ru-RU" sz="2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звукокомлексов</a:t>
            </a:r>
            <a:r>
              <a:rPr lang="ru-RU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, выполняющих предикативную функцию, например «бах» (упал), «</a:t>
            </a:r>
            <a:r>
              <a:rPr lang="ru-RU" sz="2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ам</a:t>
            </a:r>
            <a:r>
              <a:rPr lang="ru-RU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» (ест), «бай» (спит), </a:t>
            </a:r>
          </a:p>
          <a:p>
            <a:pPr lvl="0" algn="ctr">
              <a:spcAft>
                <a:spcPts val="1200"/>
              </a:spcAft>
            </a:pPr>
            <a:r>
              <a:rPr lang="ru-RU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кач-кач</a:t>
            </a:r>
            <a:r>
              <a:rPr lang="ru-RU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» (качается).</a:t>
            </a:r>
          </a:p>
        </p:txBody>
      </p:sp>
      <p:pic>
        <p:nvPicPr>
          <p:cNvPr id="2050" name="Picture 2" descr="https://avatars.mds.yandex.net/i?id=0ad717e4b0b3331cf7cb124e759877f360ea4d09-459233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8790" y="2601939"/>
            <a:ext cx="4713309" cy="353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135195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3147" y="1246909"/>
            <a:ext cx="75883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Коммуникативная готовность: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потребность в общении (смотрит в глаза, откликается на имя); использование жестов и мимики для передачи намерений; инициация контакта со взрослым; подражание действиям и звукам</a:t>
            </a:r>
            <a:r>
              <a:rPr lang="ru-RU" dirty="0"/>
              <a:t>.</a:t>
            </a:r>
          </a:p>
        </p:txBody>
      </p:sp>
      <p:pic>
        <p:nvPicPr>
          <p:cNvPr id="3074" name="Picture 2" descr="https://avatars.mds.yandex.net/i?id=828f0309f2093becaf8ca98c7be05f5f277cb66d-9222747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0120" y="3293761"/>
            <a:ext cx="4572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640813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0" y="681606"/>
            <a:ext cx="11906250" cy="658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ln w="28575" cmpd="sng">
                  <a:solidFill>
                    <a:srgbClr val="FFFFFF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ГЛАГОЛЬНОГО СЛОВАРЯ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073" y="1375810"/>
            <a:ext cx="3464750" cy="4991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314825" y="1357203"/>
            <a:ext cx="7658100" cy="10143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spc="50" dirty="0">
                <a:ln w="11430">
                  <a:solidFill>
                    <a:schemeClr val="tx2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</a:t>
            </a:r>
            <a:r>
              <a:rPr lang="ru-RU" sz="2800" b="1" spc="50" dirty="0" err="1">
                <a:ln w="11430">
                  <a:solidFill>
                    <a:schemeClr val="tx2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импрессивного</a:t>
            </a:r>
            <a:r>
              <a:rPr lang="ru-RU" sz="2800" b="1" spc="50" dirty="0">
                <a:ln w="11430">
                  <a:solidFill>
                    <a:schemeClr val="tx2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глагольного словаря </a:t>
            </a:r>
            <a:endParaRPr lang="ru-RU" sz="2800" b="1" spc="50" dirty="0">
              <a:ln w="11430">
                <a:solidFill>
                  <a:schemeClr val="tx2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6" name="Picture 4" descr="https://sun9-18.userapi.com/impf/c831508/v831508198/d7357/VsDZ7HXT-rM.jpg?size=604x453&amp;quality=96&amp;sign=171d02d8648cb4fcf92d68a20be9e851&amp;type=album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3911" y="2240951"/>
            <a:ext cx="5454567" cy="40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569600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0675" y="384962"/>
            <a:ext cx="8081262" cy="6060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8411568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3087" y="584490"/>
            <a:ext cx="639488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Следующим шагом</a:t>
            </a:r>
          </a:p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должно стать</a:t>
            </a:r>
          </a:p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объединение двух слов </a:t>
            </a:r>
          </a:p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единое высказывание.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1089" y="877641"/>
            <a:ext cx="4134245" cy="5512326"/>
          </a:xfrm>
          <a:prstGeom prst="rect">
            <a:avLst/>
          </a:prstGeom>
        </p:spPr>
      </p:pic>
      <p:pic>
        <p:nvPicPr>
          <p:cNvPr id="1026" name="Picture 2" descr="https://studfile.net/html/2706/285/html_yVQ9MSNYho.JX66/img-rlmLBY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0089" y="3029445"/>
            <a:ext cx="4660875" cy="330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067019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3572" y="825829"/>
            <a:ext cx="4911591" cy="6851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Игры - драматизации</a:t>
            </a:r>
          </a:p>
        </p:txBody>
      </p:sp>
      <p:sp>
        <p:nvSpPr>
          <p:cNvPr id="3" name="TextBox 2"/>
          <p:cNvSpPr txBox="1"/>
          <p:nvPr/>
        </p:nvSpPr>
        <p:spPr>
          <a:xfrm flipH="1">
            <a:off x="6321283" y="831224"/>
            <a:ext cx="479713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Режиссёрские игры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116" y="1821455"/>
            <a:ext cx="5087300" cy="40449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163" y="1821455"/>
            <a:ext cx="5409375" cy="404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42542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7517" y="2080828"/>
            <a:ext cx="1079467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7274030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205</TotalTime>
  <Words>139</Words>
  <Application>Microsoft Office PowerPoint</Application>
  <PresentationFormat>Широкоэкранный</PresentationFormat>
  <Paragraphs>19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 Black</vt:lpstr>
      <vt:lpstr>Calibri</vt:lpstr>
      <vt:lpstr>Century Gothic</vt:lpstr>
      <vt:lpstr>Wingdings 2</vt:lpstr>
      <vt:lpstr>Остин</vt:lpstr>
      <vt:lpstr>Формирование фразовой речи  с использованием элементов театральной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фразовой речи с использоанием элементов театральной деятельности</dc:title>
  <dc:creator>Ника</dc:creator>
  <cp:lastModifiedBy>Екатерина Чимутова</cp:lastModifiedBy>
  <cp:revision>21</cp:revision>
  <dcterms:created xsi:type="dcterms:W3CDTF">2021-12-13T08:43:23Z</dcterms:created>
  <dcterms:modified xsi:type="dcterms:W3CDTF">2026-07-29T16:43:54Z</dcterms:modified>
</cp:coreProperties>
</file>