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93" r:id="rId3"/>
    <p:sldId id="263" r:id="rId4"/>
    <p:sldId id="259" r:id="rId5"/>
    <p:sldId id="260" r:id="rId6"/>
    <p:sldId id="327" r:id="rId7"/>
    <p:sldId id="328" r:id="rId8"/>
    <p:sldId id="329" r:id="rId9"/>
    <p:sldId id="330" r:id="rId10"/>
    <p:sldId id="335" r:id="rId11"/>
    <p:sldId id="280" r:id="rId12"/>
    <p:sldId id="281" r:id="rId13"/>
    <p:sldId id="270" r:id="rId14"/>
    <p:sldId id="326" r:id="rId15"/>
    <p:sldId id="271" r:id="rId16"/>
    <p:sldId id="337" r:id="rId17"/>
    <p:sldId id="340" r:id="rId18"/>
    <p:sldId id="341" r:id="rId19"/>
    <p:sldId id="342" r:id="rId20"/>
    <p:sldId id="344" r:id="rId21"/>
    <p:sldId id="282" r:id="rId22"/>
    <p:sldId id="283" r:id="rId23"/>
    <p:sldId id="27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5" userDrawn="1">
          <p15:clr>
            <a:srgbClr val="A4A3A4"/>
          </p15:clr>
        </p15:guide>
        <p15:guide id="2" pos="38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91"/>
  </p:normalViewPr>
  <p:slideViewPr>
    <p:cSldViewPr snapToGrid="0" snapToObjects="1" showGuides="1">
      <p:cViewPr varScale="1">
        <p:scale>
          <a:sx n="80" d="100"/>
          <a:sy n="80" d="100"/>
        </p:scale>
        <p:origin x="782" y="86"/>
      </p:cViewPr>
      <p:guideLst>
        <p:guide orient="horz" pos="2145"/>
        <p:guide pos="38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652B2-8C6E-419B-8E93-813F678ADC08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6DC3D-C717-495C-B489-C044A339A5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ий образ слайда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Замещающий текст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Титульный слайд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олилиния 7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Полилиния 8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-1" fmla="*/ 4537 w 4602"/>
              <a:gd name="connsiteY0-2" fmla="*/ 0 h 4320"/>
              <a:gd name="connsiteX1-3" fmla="*/ 4537 w 4602"/>
              <a:gd name="connsiteY1-4" fmla="*/ 0 h 4320"/>
              <a:gd name="connsiteX2-5" fmla="*/ 4495 w 4602"/>
              <a:gd name="connsiteY2-6" fmla="*/ 20 h 4320"/>
              <a:gd name="connsiteX3-7" fmla="*/ 4376 w 4602"/>
              <a:gd name="connsiteY3-8" fmla="*/ 76 h 4320"/>
              <a:gd name="connsiteX4-9" fmla="*/ 4291 w 4602"/>
              <a:gd name="connsiteY4-10" fmla="*/ 118 h 4320"/>
              <a:gd name="connsiteX5-11" fmla="*/ 4190 w 4602"/>
              <a:gd name="connsiteY5-12" fmla="*/ 168 h 4320"/>
              <a:gd name="connsiteX6-13" fmla="*/ 4074 w 4602"/>
              <a:gd name="connsiteY6-14" fmla="*/ 228 h 4320"/>
              <a:gd name="connsiteX7-15" fmla="*/ 3945 w 4602"/>
              <a:gd name="connsiteY7-16" fmla="*/ 297 h 4320"/>
              <a:gd name="connsiteX8-17" fmla="*/ 3804 w 4602"/>
              <a:gd name="connsiteY8-18" fmla="*/ 374 h 4320"/>
              <a:gd name="connsiteX9-19" fmla="*/ 3652 w 4602"/>
              <a:gd name="connsiteY9-20" fmla="*/ 459 h 4320"/>
              <a:gd name="connsiteX10-21" fmla="*/ 3491 w 4602"/>
              <a:gd name="connsiteY10-22" fmla="*/ 555 h 4320"/>
              <a:gd name="connsiteX11-23" fmla="*/ 3321 w 4602"/>
              <a:gd name="connsiteY11-24" fmla="*/ 657 h 4320"/>
              <a:gd name="connsiteX12-25" fmla="*/ 3144 w 4602"/>
              <a:gd name="connsiteY12-26" fmla="*/ 767 h 4320"/>
              <a:gd name="connsiteX13-27" fmla="*/ 2961 w 4602"/>
              <a:gd name="connsiteY13-28" fmla="*/ 886 h 4320"/>
              <a:gd name="connsiteX14-29" fmla="*/ 2773 w 4602"/>
              <a:gd name="connsiteY14-30" fmla="*/ 1013 h 4320"/>
              <a:gd name="connsiteX15-31" fmla="*/ 2677 w 4602"/>
              <a:gd name="connsiteY15-32" fmla="*/ 1080 h 4320"/>
              <a:gd name="connsiteX16-33" fmla="*/ 2581 w 4602"/>
              <a:gd name="connsiteY16-34" fmla="*/ 1147 h 4320"/>
              <a:gd name="connsiteX17-35" fmla="*/ 2486 w 4602"/>
              <a:gd name="connsiteY17-36" fmla="*/ 1217 h 4320"/>
              <a:gd name="connsiteX18-37" fmla="*/ 2388 w 4602"/>
              <a:gd name="connsiteY18-38" fmla="*/ 1290 h 4320"/>
              <a:gd name="connsiteX19-39" fmla="*/ 2290 w 4602"/>
              <a:gd name="connsiteY19-40" fmla="*/ 1364 h 4320"/>
              <a:gd name="connsiteX20-41" fmla="*/ 2192 w 4602"/>
              <a:gd name="connsiteY20-42" fmla="*/ 1440 h 4320"/>
              <a:gd name="connsiteX21-43" fmla="*/ 2095 w 4602"/>
              <a:gd name="connsiteY21-44" fmla="*/ 1518 h 4320"/>
              <a:gd name="connsiteX22-45" fmla="*/ 1997 w 4602"/>
              <a:gd name="connsiteY22-46" fmla="*/ 1597 h 4320"/>
              <a:gd name="connsiteX23-47" fmla="*/ 1899 w 4602"/>
              <a:gd name="connsiteY23-48" fmla="*/ 1679 h 4320"/>
              <a:gd name="connsiteX24-49" fmla="*/ 1804 w 4602"/>
              <a:gd name="connsiteY24-50" fmla="*/ 1762 h 4320"/>
              <a:gd name="connsiteX25-51" fmla="*/ 1706 w 4602"/>
              <a:gd name="connsiteY25-52" fmla="*/ 1847 h 4320"/>
              <a:gd name="connsiteX26-53" fmla="*/ 1612 w 4602"/>
              <a:gd name="connsiteY26-54" fmla="*/ 1934 h 4320"/>
              <a:gd name="connsiteX27-55" fmla="*/ 1516 w 4602"/>
              <a:gd name="connsiteY27-56" fmla="*/ 2023 h 4320"/>
              <a:gd name="connsiteX28-57" fmla="*/ 1422 w 4602"/>
              <a:gd name="connsiteY28-58" fmla="*/ 2113 h 4320"/>
              <a:gd name="connsiteX29-59" fmla="*/ 1330 w 4602"/>
              <a:gd name="connsiteY29-60" fmla="*/ 2205 h 4320"/>
              <a:gd name="connsiteX30-61" fmla="*/ 1239 w 4602"/>
              <a:gd name="connsiteY30-62" fmla="*/ 2297 h 4320"/>
              <a:gd name="connsiteX31-63" fmla="*/ 1149 w 4602"/>
              <a:gd name="connsiteY31-64" fmla="*/ 2393 h 4320"/>
              <a:gd name="connsiteX32-65" fmla="*/ 1062 w 4602"/>
              <a:gd name="connsiteY32-66" fmla="*/ 2491 h 4320"/>
              <a:gd name="connsiteX33-67" fmla="*/ 975 w 4602"/>
              <a:gd name="connsiteY33-68" fmla="*/ 2591 h 4320"/>
              <a:gd name="connsiteX34-69" fmla="*/ 892 w 4602"/>
              <a:gd name="connsiteY34-70" fmla="*/ 2690 h 4320"/>
              <a:gd name="connsiteX35-71" fmla="*/ 809 w 4602"/>
              <a:gd name="connsiteY35-72" fmla="*/ 2793 h 4320"/>
              <a:gd name="connsiteX36-73" fmla="*/ 729 w 4602"/>
              <a:gd name="connsiteY36-74" fmla="*/ 2896 h 4320"/>
              <a:gd name="connsiteX37-75" fmla="*/ 651 w 4602"/>
              <a:gd name="connsiteY37-76" fmla="*/ 3003 h 4320"/>
              <a:gd name="connsiteX38-77" fmla="*/ 577 w 4602"/>
              <a:gd name="connsiteY38-78" fmla="*/ 3110 h 4320"/>
              <a:gd name="connsiteX39-79" fmla="*/ 505 w 4602"/>
              <a:gd name="connsiteY39-80" fmla="*/ 3218 h 4320"/>
              <a:gd name="connsiteX40-81" fmla="*/ 434 w 4602"/>
              <a:gd name="connsiteY40-82" fmla="*/ 3329 h 4320"/>
              <a:gd name="connsiteX41-83" fmla="*/ 369 w 4602"/>
              <a:gd name="connsiteY41-84" fmla="*/ 3441 h 4320"/>
              <a:gd name="connsiteX42-85" fmla="*/ 306 w 4602"/>
              <a:gd name="connsiteY42-86" fmla="*/ 3553 h 4320"/>
              <a:gd name="connsiteX43-87" fmla="*/ 246 w 4602"/>
              <a:gd name="connsiteY43-88" fmla="*/ 3669 h 4320"/>
              <a:gd name="connsiteX44-89" fmla="*/ 188 w 4602"/>
              <a:gd name="connsiteY44-90" fmla="*/ 3785 h 4320"/>
              <a:gd name="connsiteX45-91" fmla="*/ 136 w 4602"/>
              <a:gd name="connsiteY45-92" fmla="*/ 3902 h 4320"/>
              <a:gd name="connsiteX46-93" fmla="*/ 87 w 4602"/>
              <a:gd name="connsiteY46-94" fmla="*/ 4022 h 4320"/>
              <a:gd name="connsiteX47-95" fmla="*/ 42 w 4602"/>
              <a:gd name="connsiteY47-96" fmla="*/ 4143 h 4320"/>
              <a:gd name="connsiteX48-97" fmla="*/ 20 w 4602"/>
              <a:gd name="connsiteY48-98" fmla="*/ 4204 h 4320"/>
              <a:gd name="connsiteX49-99" fmla="*/ 0 w 4602"/>
              <a:gd name="connsiteY49-100" fmla="*/ 4266 h 4320"/>
              <a:gd name="connsiteX50-101" fmla="*/ 4602 w 4602"/>
              <a:gd name="connsiteY50-102" fmla="*/ 4320 h 4320"/>
              <a:gd name="connsiteX51-103" fmla="*/ 4537 w 4602"/>
              <a:gd name="connsiteY51-104" fmla="*/ 0 h 4320"/>
              <a:gd name="connsiteX0-105" fmla="*/ 4537 w 4602"/>
              <a:gd name="connsiteY0-106" fmla="*/ 0 h 4356"/>
              <a:gd name="connsiteX1-107" fmla="*/ 4537 w 4602"/>
              <a:gd name="connsiteY1-108" fmla="*/ 0 h 4356"/>
              <a:gd name="connsiteX2-109" fmla="*/ 4495 w 4602"/>
              <a:gd name="connsiteY2-110" fmla="*/ 20 h 4356"/>
              <a:gd name="connsiteX3-111" fmla="*/ 4376 w 4602"/>
              <a:gd name="connsiteY3-112" fmla="*/ 76 h 4356"/>
              <a:gd name="connsiteX4-113" fmla="*/ 4291 w 4602"/>
              <a:gd name="connsiteY4-114" fmla="*/ 118 h 4356"/>
              <a:gd name="connsiteX5-115" fmla="*/ 4190 w 4602"/>
              <a:gd name="connsiteY5-116" fmla="*/ 168 h 4356"/>
              <a:gd name="connsiteX6-117" fmla="*/ 4074 w 4602"/>
              <a:gd name="connsiteY6-118" fmla="*/ 228 h 4356"/>
              <a:gd name="connsiteX7-119" fmla="*/ 3945 w 4602"/>
              <a:gd name="connsiteY7-120" fmla="*/ 297 h 4356"/>
              <a:gd name="connsiteX8-121" fmla="*/ 3804 w 4602"/>
              <a:gd name="connsiteY8-122" fmla="*/ 374 h 4356"/>
              <a:gd name="connsiteX9-123" fmla="*/ 3652 w 4602"/>
              <a:gd name="connsiteY9-124" fmla="*/ 459 h 4356"/>
              <a:gd name="connsiteX10-125" fmla="*/ 3491 w 4602"/>
              <a:gd name="connsiteY10-126" fmla="*/ 555 h 4356"/>
              <a:gd name="connsiteX11-127" fmla="*/ 3321 w 4602"/>
              <a:gd name="connsiteY11-128" fmla="*/ 657 h 4356"/>
              <a:gd name="connsiteX12-129" fmla="*/ 3144 w 4602"/>
              <a:gd name="connsiteY12-130" fmla="*/ 767 h 4356"/>
              <a:gd name="connsiteX13-131" fmla="*/ 2961 w 4602"/>
              <a:gd name="connsiteY13-132" fmla="*/ 886 h 4356"/>
              <a:gd name="connsiteX14-133" fmla="*/ 2773 w 4602"/>
              <a:gd name="connsiteY14-134" fmla="*/ 1013 h 4356"/>
              <a:gd name="connsiteX15-135" fmla="*/ 2677 w 4602"/>
              <a:gd name="connsiteY15-136" fmla="*/ 1080 h 4356"/>
              <a:gd name="connsiteX16-137" fmla="*/ 2581 w 4602"/>
              <a:gd name="connsiteY16-138" fmla="*/ 1147 h 4356"/>
              <a:gd name="connsiteX17-139" fmla="*/ 2486 w 4602"/>
              <a:gd name="connsiteY17-140" fmla="*/ 1217 h 4356"/>
              <a:gd name="connsiteX18-141" fmla="*/ 2388 w 4602"/>
              <a:gd name="connsiteY18-142" fmla="*/ 1290 h 4356"/>
              <a:gd name="connsiteX19-143" fmla="*/ 2290 w 4602"/>
              <a:gd name="connsiteY19-144" fmla="*/ 1364 h 4356"/>
              <a:gd name="connsiteX20-145" fmla="*/ 2192 w 4602"/>
              <a:gd name="connsiteY20-146" fmla="*/ 1440 h 4356"/>
              <a:gd name="connsiteX21-147" fmla="*/ 2095 w 4602"/>
              <a:gd name="connsiteY21-148" fmla="*/ 1518 h 4356"/>
              <a:gd name="connsiteX22-149" fmla="*/ 1997 w 4602"/>
              <a:gd name="connsiteY22-150" fmla="*/ 1597 h 4356"/>
              <a:gd name="connsiteX23-151" fmla="*/ 1899 w 4602"/>
              <a:gd name="connsiteY23-152" fmla="*/ 1679 h 4356"/>
              <a:gd name="connsiteX24-153" fmla="*/ 1804 w 4602"/>
              <a:gd name="connsiteY24-154" fmla="*/ 1762 h 4356"/>
              <a:gd name="connsiteX25-155" fmla="*/ 1706 w 4602"/>
              <a:gd name="connsiteY25-156" fmla="*/ 1847 h 4356"/>
              <a:gd name="connsiteX26-157" fmla="*/ 1612 w 4602"/>
              <a:gd name="connsiteY26-158" fmla="*/ 1934 h 4356"/>
              <a:gd name="connsiteX27-159" fmla="*/ 1516 w 4602"/>
              <a:gd name="connsiteY27-160" fmla="*/ 2023 h 4356"/>
              <a:gd name="connsiteX28-161" fmla="*/ 1422 w 4602"/>
              <a:gd name="connsiteY28-162" fmla="*/ 2113 h 4356"/>
              <a:gd name="connsiteX29-163" fmla="*/ 1330 w 4602"/>
              <a:gd name="connsiteY29-164" fmla="*/ 2205 h 4356"/>
              <a:gd name="connsiteX30-165" fmla="*/ 1239 w 4602"/>
              <a:gd name="connsiteY30-166" fmla="*/ 2297 h 4356"/>
              <a:gd name="connsiteX31-167" fmla="*/ 1149 w 4602"/>
              <a:gd name="connsiteY31-168" fmla="*/ 2393 h 4356"/>
              <a:gd name="connsiteX32-169" fmla="*/ 1062 w 4602"/>
              <a:gd name="connsiteY32-170" fmla="*/ 2491 h 4356"/>
              <a:gd name="connsiteX33-171" fmla="*/ 975 w 4602"/>
              <a:gd name="connsiteY33-172" fmla="*/ 2591 h 4356"/>
              <a:gd name="connsiteX34-173" fmla="*/ 892 w 4602"/>
              <a:gd name="connsiteY34-174" fmla="*/ 2690 h 4356"/>
              <a:gd name="connsiteX35-175" fmla="*/ 809 w 4602"/>
              <a:gd name="connsiteY35-176" fmla="*/ 2793 h 4356"/>
              <a:gd name="connsiteX36-177" fmla="*/ 729 w 4602"/>
              <a:gd name="connsiteY36-178" fmla="*/ 2896 h 4356"/>
              <a:gd name="connsiteX37-179" fmla="*/ 651 w 4602"/>
              <a:gd name="connsiteY37-180" fmla="*/ 3003 h 4356"/>
              <a:gd name="connsiteX38-181" fmla="*/ 577 w 4602"/>
              <a:gd name="connsiteY38-182" fmla="*/ 3110 h 4356"/>
              <a:gd name="connsiteX39-183" fmla="*/ 505 w 4602"/>
              <a:gd name="connsiteY39-184" fmla="*/ 3218 h 4356"/>
              <a:gd name="connsiteX40-185" fmla="*/ 434 w 4602"/>
              <a:gd name="connsiteY40-186" fmla="*/ 3329 h 4356"/>
              <a:gd name="connsiteX41-187" fmla="*/ 369 w 4602"/>
              <a:gd name="connsiteY41-188" fmla="*/ 3441 h 4356"/>
              <a:gd name="connsiteX42-189" fmla="*/ 306 w 4602"/>
              <a:gd name="connsiteY42-190" fmla="*/ 3553 h 4356"/>
              <a:gd name="connsiteX43-191" fmla="*/ 246 w 4602"/>
              <a:gd name="connsiteY43-192" fmla="*/ 3669 h 4356"/>
              <a:gd name="connsiteX44-193" fmla="*/ 188 w 4602"/>
              <a:gd name="connsiteY44-194" fmla="*/ 3785 h 4356"/>
              <a:gd name="connsiteX45-195" fmla="*/ 136 w 4602"/>
              <a:gd name="connsiteY45-196" fmla="*/ 3902 h 4356"/>
              <a:gd name="connsiteX46-197" fmla="*/ 87 w 4602"/>
              <a:gd name="connsiteY46-198" fmla="*/ 4022 h 4356"/>
              <a:gd name="connsiteX47-199" fmla="*/ 42 w 4602"/>
              <a:gd name="connsiteY47-200" fmla="*/ 4143 h 4356"/>
              <a:gd name="connsiteX48-201" fmla="*/ 20 w 4602"/>
              <a:gd name="connsiteY48-202" fmla="*/ 4204 h 4356"/>
              <a:gd name="connsiteX49-203" fmla="*/ 0 w 4602"/>
              <a:gd name="connsiteY49-204" fmla="*/ 4356 h 4356"/>
              <a:gd name="connsiteX50-205" fmla="*/ 4602 w 4602"/>
              <a:gd name="connsiteY50-206" fmla="*/ 4320 h 4356"/>
              <a:gd name="connsiteX51-207" fmla="*/ 4537 w 4602"/>
              <a:gd name="connsiteY51-208" fmla="*/ 0 h 4356"/>
              <a:gd name="connsiteX0-209" fmla="*/ 4584 w 4649"/>
              <a:gd name="connsiteY0-210" fmla="*/ 0 h 4356"/>
              <a:gd name="connsiteX1-211" fmla="*/ 4584 w 4649"/>
              <a:gd name="connsiteY1-212" fmla="*/ 0 h 4356"/>
              <a:gd name="connsiteX2-213" fmla="*/ 4542 w 4649"/>
              <a:gd name="connsiteY2-214" fmla="*/ 20 h 4356"/>
              <a:gd name="connsiteX3-215" fmla="*/ 4423 w 4649"/>
              <a:gd name="connsiteY3-216" fmla="*/ 76 h 4356"/>
              <a:gd name="connsiteX4-217" fmla="*/ 4338 w 4649"/>
              <a:gd name="connsiteY4-218" fmla="*/ 118 h 4356"/>
              <a:gd name="connsiteX5-219" fmla="*/ 4237 w 4649"/>
              <a:gd name="connsiteY5-220" fmla="*/ 168 h 4356"/>
              <a:gd name="connsiteX6-221" fmla="*/ 4121 w 4649"/>
              <a:gd name="connsiteY6-222" fmla="*/ 228 h 4356"/>
              <a:gd name="connsiteX7-223" fmla="*/ 3992 w 4649"/>
              <a:gd name="connsiteY7-224" fmla="*/ 297 h 4356"/>
              <a:gd name="connsiteX8-225" fmla="*/ 3851 w 4649"/>
              <a:gd name="connsiteY8-226" fmla="*/ 374 h 4356"/>
              <a:gd name="connsiteX9-227" fmla="*/ 3699 w 4649"/>
              <a:gd name="connsiteY9-228" fmla="*/ 459 h 4356"/>
              <a:gd name="connsiteX10-229" fmla="*/ 3538 w 4649"/>
              <a:gd name="connsiteY10-230" fmla="*/ 555 h 4356"/>
              <a:gd name="connsiteX11-231" fmla="*/ 3368 w 4649"/>
              <a:gd name="connsiteY11-232" fmla="*/ 657 h 4356"/>
              <a:gd name="connsiteX12-233" fmla="*/ 3191 w 4649"/>
              <a:gd name="connsiteY12-234" fmla="*/ 767 h 4356"/>
              <a:gd name="connsiteX13-235" fmla="*/ 3008 w 4649"/>
              <a:gd name="connsiteY13-236" fmla="*/ 886 h 4356"/>
              <a:gd name="connsiteX14-237" fmla="*/ 2820 w 4649"/>
              <a:gd name="connsiteY14-238" fmla="*/ 1013 h 4356"/>
              <a:gd name="connsiteX15-239" fmla="*/ 2724 w 4649"/>
              <a:gd name="connsiteY15-240" fmla="*/ 1080 h 4356"/>
              <a:gd name="connsiteX16-241" fmla="*/ 2628 w 4649"/>
              <a:gd name="connsiteY16-242" fmla="*/ 1147 h 4356"/>
              <a:gd name="connsiteX17-243" fmla="*/ 2533 w 4649"/>
              <a:gd name="connsiteY17-244" fmla="*/ 1217 h 4356"/>
              <a:gd name="connsiteX18-245" fmla="*/ 2435 w 4649"/>
              <a:gd name="connsiteY18-246" fmla="*/ 1290 h 4356"/>
              <a:gd name="connsiteX19-247" fmla="*/ 2337 w 4649"/>
              <a:gd name="connsiteY19-248" fmla="*/ 1364 h 4356"/>
              <a:gd name="connsiteX20-249" fmla="*/ 2239 w 4649"/>
              <a:gd name="connsiteY20-250" fmla="*/ 1440 h 4356"/>
              <a:gd name="connsiteX21-251" fmla="*/ 2142 w 4649"/>
              <a:gd name="connsiteY21-252" fmla="*/ 1518 h 4356"/>
              <a:gd name="connsiteX22-253" fmla="*/ 2044 w 4649"/>
              <a:gd name="connsiteY22-254" fmla="*/ 1597 h 4356"/>
              <a:gd name="connsiteX23-255" fmla="*/ 1946 w 4649"/>
              <a:gd name="connsiteY23-256" fmla="*/ 1679 h 4356"/>
              <a:gd name="connsiteX24-257" fmla="*/ 1851 w 4649"/>
              <a:gd name="connsiteY24-258" fmla="*/ 1762 h 4356"/>
              <a:gd name="connsiteX25-259" fmla="*/ 1753 w 4649"/>
              <a:gd name="connsiteY25-260" fmla="*/ 1847 h 4356"/>
              <a:gd name="connsiteX26-261" fmla="*/ 1659 w 4649"/>
              <a:gd name="connsiteY26-262" fmla="*/ 1934 h 4356"/>
              <a:gd name="connsiteX27-263" fmla="*/ 1563 w 4649"/>
              <a:gd name="connsiteY27-264" fmla="*/ 2023 h 4356"/>
              <a:gd name="connsiteX28-265" fmla="*/ 1469 w 4649"/>
              <a:gd name="connsiteY28-266" fmla="*/ 2113 h 4356"/>
              <a:gd name="connsiteX29-267" fmla="*/ 1377 w 4649"/>
              <a:gd name="connsiteY29-268" fmla="*/ 2205 h 4356"/>
              <a:gd name="connsiteX30-269" fmla="*/ 1286 w 4649"/>
              <a:gd name="connsiteY30-270" fmla="*/ 2297 h 4356"/>
              <a:gd name="connsiteX31-271" fmla="*/ 1196 w 4649"/>
              <a:gd name="connsiteY31-272" fmla="*/ 2393 h 4356"/>
              <a:gd name="connsiteX32-273" fmla="*/ 1109 w 4649"/>
              <a:gd name="connsiteY32-274" fmla="*/ 2491 h 4356"/>
              <a:gd name="connsiteX33-275" fmla="*/ 1022 w 4649"/>
              <a:gd name="connsiteY33-276" fmla="*/ 2591 h 4356"/>
              <a:gd name="connsiteX34-277" fmla="*/ 939 w 4649"/>
              <a:gd name="connsiteY34-278" fmla="*/ 2690 h 4356"/>
              <a:gd name="connsiteX35-279" fmla="*/ 856 w 4649"/>
              <a:gd name="connsiteY35-280" fmla="*/ 2793 h 4356"/>
              <a:gd name="connsiteX36-281" fmla="*/ 776 w 4649"/>
              <a:gd name="connsiteY36-282" fmla="*/ 2896 h 4356"/>
              <a:gd name="connsiteX37-283" fmla="*/ 698 w 4649"/>
              <a:gd name="connsiteY37-284" fmla="*/ 3003 h 4356"/>
              <a:gd name="connsiteX38-285" fmla="*/ 624 w 4649"/>
              <a:gd name="connsiteY38-286" fmla="*/ 3110 h 4356"/>
              <a:gd name="connsiteX39-287" fmla="*/ 552 w 4649"/>
              <a:gd name="connsiteY39-288" fmla="*/ 3218 h 4356"/>
              <a:gd name="connsiteX40-289" fmla="*/ 481 w 4649"/>
              <a:gd name="connsiteY40-290" fmla="*/ 3329 h 4356"/>
              <a:gd name="connsiteX41-291" fmla="*/ 416 w 4649"/>
              <a:gd name="connsiteY41-292" fmla="*/ 3441 h 4356"/>
              <a:gd name="connsiteX42-293" fmla="*/ 353 w 4649"/>
              <a:gd name="connsiteY42-294" fmla="*/ 3553 h 4356"/>
              <a:gd name="connsiteX43-295" fmla="*/ 293 w 4649"/>
              <a:gd name="connsiteY43-296" fmla="*/ 3669 h 4356"/>
              <a:gd name="connsiteX44-297" fmla="*/ 235 w 4649"/>
              <a:gd name="connsiteY44-298" fmla="*/ 3785 h 4356"/>
              <a:gd name="connsiteX45-299" fmla="*/ 183 w 4649"/>
              <a:gd name="connsiteY45-300" fmla="*/ 3902 h 4356"/>
              <a:gd name="connsiteX46-301" fmla="*/ 134 w 4649"/>
              <a:gd name="connsiteY46-302" fmla="*/ 4022 h 4356"/>
              <a:gd name="connsiteX47-303" fmla="*/ 89 w 4649"/>
              <a:gd name="connsiteY47-304" fmla="*/ 4143 h 4356"/>
              <a:gd name="connsiteX48-305" fmla="*/ 67 w 4649"/>
              <a:gd name="connsiteY48-306" fmla="*/ 4204 h 4356"/>
              <a:gd name="connsiteX49-307" fmla="*/ 0 w 4649"/>
              <a:gd name="connsiteY49-308" fmla="*/ 4356 h 4356"/>
              <a:gd name="connsiteX50-309" fmla="*/ 4649 w 4649"/>
              <a:gd name="connsiteY50-310" fmla="*/ 4320 h 4356"/>
              <a:gd name="connsiteX51-311" fmla="*/ 4584 w 4649"/>
              <a:gd name="connsiteY51-312" fmla="*/ 0 h 4356"/>
              <a:gd name="connsiteX0-313" fmla="*/ 4538 w 4603"/>
              <a:gd name="connsiteY0-314" fmla="*/ 0 h 4356"/>
              <a:gd name="connsiteX1-315" fmla="*/ 4538 w 4603"/>
              <a:gd name="connsiteY1-316" fmla="*/ 0 h 4356"/>
              <a:gd name="connsiteX2-317" fmla="*/ 4496 w 4603"/>
              <a:gd name="connsiteY2-318" fmla="*/ 20 h 4356"/>
              <a:gd name="connsiteX3-319" fmla="*/ 4377 w 4603"/>
              <a:gd name="connsiteY3-320" fmla="*/ 76 h 4356"/>
              <a:gd name="connsiteX4-321" fmla="*/ 4292 w 4603"/>
              <a:gd name="connsiteY4-322" fmla="*/ 118 h 4356"/>
              <a:gd name="connsiteX5-323" fmla="*/ 4191 w 4603"/>
              <a:gd name="connsiteY5-324" fmla="*/ 168 h 4356"/>
              <a:gd name="connsiteX6-325" fmla="*/ 4075 w 4603"/>
              <a:gd name="connsiteY6-326" fmla="*/ 228 h 4356"/>
              <a:gd name="connsiteX7-327" fmla="*/ 3946 w 4603"/>
              <a:gd name="connsiteY7-328" fmla="*/ 297 h 4356"/>
              <a:gd name="connsiteX8-329" fmla="*/ 3805 w 4603"/>
              <a:gd name="connsiteY8-330" fmla="*/ 374 h 4356"/>
              <a:gd name="connsiteX9-331" fmla="*/ 3653 w 4603"/>
              <a:gd name="connsiteY9-332" fmla="*/ 459 h 4356"/>
              <a:gd name="connsiteX10-333" fmla="*/ 3492 w 4603"/>
              <a:gd name="connsiteY10-334" fmla="*/ 555 h 4356"/>
              <a:gd name="connsiteX11-335" fmla="*/ 3322 w 4603"/>
              <a:gd name="connsiteY11-336" fmla="*/ 657 h 4356"/>
              <a:gd name="connsiteX12-337" fmla="*/ 3145 w 4603"/>
              <a:gd name="connsiteY12-338" fmla="*/ 767 h 4356"/>
              <a:gd name="connsiteX13-339" fmla="*/ 2962 w 4603"/>
              <a:gd name="connsiteY13-340" fmla="*/ 886 h 4356"/>
              <a:gd name="connsiteX14-341" fmla="*/ 2774 w 4603"/>
              <a:gd name="connsiteY14-342" fmla="*/ 1013 h 4356"/>
              <a:gd name="connsiteX15-343" fmla="*/ 2678 w 4603"/>
              <a:gd name="connsiteY15-344" fmla="*/ 1080 h 4356"/>
              <a:gd name="connsiteX16-345" fmla="*/ 2582 w 4603"/>
              <a:gd name="connsiteY16-346" fmla="*/ 1147 h 4356"/>
              <a:gd name="connsiteX17-347" fmla="*/ 2487 w 4603"/>
              <a:gd name="connsiteY17-348" fmla="*/ 1217 h 4356"/>
              <a:gd name="connsiteX18-349" fmla="*/ 2389 w 4603"/>
              <a:gd name="connsiteY18-350" fmla="*/ 1290 h 4356"/>
              <a:gd name="connsiteX19-351" fmla="*/ 2291 w 4603"/>
              <a:gd name="connsiteY19-352" fmla="*/ 1364 h 4356"/>
              <a:gd name="connsiteX20-353" fmla="*/ 2193 w 4603"/>
              <a:gd name="connsiteY20-354" fmla="*/ 1440 h 4356"/>
              <a:gd name="connsiteX21-355" fmla="*/ 2096 w 4603"/>
              <a:gd name="connsiteY21-356" fmla="*/ 1518 h 4356"/>
              <a:gd name="connsiteX22-357" fmla="*/ 1998 w 4603"/>
              <a:gd name="connsiteY22-358" fmla="*/ 1597 h 4356"/>
              <a:gd name="connsiteX23-359" fmla="*/ 1900 w 4603"/>
              <a:gd name="connsiteY23-360" fmla="*/ 1679 h 4356"/>
              <a:gd name="connsiteX24-361" fmla="*/ 1805 w 4603"/>
              <a:gd name="connsiteY24-362" fmla="*/ 1762 h 4356"/>
              <a:gd name="connsiteX25-363" fmla="*/ 1707 w 4603"/>
              <a:gd name="connsiteY25-364" fmla="*/ 1847 h 4356"/>
              <a:gd name="connsiteX26-365" fmla="*/ 1613 w 4603"/>
              <a:gd name="connsiteY26-366" fmla="*/ 1934 h 4356"/>
              <a:gd name="connsiteX27-367" fmla="*/ 1517 w 4603"/>
              <a:gd name="connsiteY27-368" fmla="*/ 2023 h 4356"/>
              <a:gd name="connsiteX28-369" fmla="*/ 1423 w 4603"/>
              <a:gd name="connsiteY28-370" fmla="*/ 2113 h 4356"/>
              <a:gd name="connsiteX29-371" fmla="*/ 1331 w 4603"/>
              <a:gd name="connsiteY29-372" fmla="*/ 2205 h 4356"/>
              <a:gd name="connsiteX30-373" fmla="*/ 1240 w 4603"/>
              <a:gd name="connsiteY30-374" fmla="*/ 2297 h 4356"/>
              <a:gd name="connsiteX31-375" fmla="*/ 1150 w 4603"/>
              <a:gd name="connsiteY31-376" fmla="*/ 2393 h 4356"/>
              <a:gd name="connsiteX32-377" fmla="*/ 1063 w 4603"/>
              <a:gd name="connsiteY32-378" fmla="*/ 2491 h 4356"/>
              <a:gd name="connsiteX33-379" fmla="*/ 976 w 4603"/>
              <a:gd name="connsiteY33-380" fmla="*/ 2591 h 4356"/>
              <a:gd name="connsiteX34-381" fmla="*/ 893 w 4603"/>
              <a:gd name="connsiteY34-382" fmla="*/ 2690 h 4356"/>
              <a:gd name="connsiteX35-383" fmla="*/ 810 w 4603"/>
              <a:gd name="connsiteY35-384" fmla="*/ 2793 h 4356"/>
              <a:gd name="connsiteX36-385" fmla="*/ 730 w 4603"/>
              <a:gd name="connsiteY36-386" fmla="*/ 2896 h 4356"/>
              <a:gd name="connsiteX37-387" fmla="*/ 652 w 4603"/>
              <a:gd name="connsiteY37-388" fmla="*/ 3003 h 4356"/>
              <a:gd name="connsiteX38-389" fmla="*/ 578 w 4603"/>
              <a:gd name="connsiteY38-390" fmla="*/ 3110 h 4356"/>
              <a:gd name="connsiteX39-391" fmla="*/ 506 w 4603"/>
              <a:gd name="connsiteY39-392" fmla="*/ 3218 h 4356"/>
              <a:gd name="connsiteX40-393" fmla="*/ 435 w 4603"/>
              <a:gd name="connsiteY40-394" fmla="*/ 3329 h 4356"/>
              <a:gd name="connsiteX41-395" fmla="*/ 370 w 4603"/>
              <a:gd name="connsiteY41-396" fmla="*/ 3441 h 4356"/>
              <a:gd name="connsiteX42-397" fmla="*/ 307 w 4603"/>
              <a:gd name="connsiteY42-398" fmla="*/ 3553 h 4356"/>
              <a:gd name="connsiteX43-399" fmla="*/ 247 w 4603"/>
              <a:gd name="connsiteY43-400" fmla="*/ 3669 h 4356"/>
              <a:gd name="connsiteX44-401" fmla="*/ 189 w 4603"/>
              <a:gd name="connsiteY44-402" fmla="*/ 3785 h 4356"/>
              <a:gd name="connsiteX45-403" fmla="*/ 137 w 4603"/>
              <a:gd name="connsiteY45-404" fmla="*/ 3902 h 4356"/>
              <a:gd name="connsiteX46-405" fmla="*/ 88 w 4603"/>
              <a:gd name="connsiteY46-406" fmla="*/ 4022 h 4356"/>
              <a:gd name="connsiteX47-407" fmla="*/ 43 w 4603"/>
              <a:gd name="connsiteY47-408" fmla="*/ 4143 h 4356"/>
              <a:gd name="connsiteX48-409" fmla="*/ 21 w 4603"/>
              <a:gd name="connsiteY48-410" fmla="*/ 4204 h 4356"/>
              <a:gd name="connsiteX49-411" fmla="*/ 0 w 4603"/>
              <a:gd name="connsiteY49-412" fmla="*/ 4356 h 4356"/>
              <a:gd name="connsiteX50-413" fmla="*/ 4603 w 4603"/>
              <a:gd name="connsiteY50-414" fmla="*/ 4320 h 4356"/>
              <a:gd name="connsiteX51-415" fmla="*/ 4538 w 4603"/>
              <a:gd name="connsiteY51-416" fmla="*/ 0 h 4356"/>
              <a:gd name="connsiteX0-417" fmla="*/ 4538 w 4603"/>
              <a:gd name="connsiteY0-418" fmla="*/ 0 h 4356"/>
              <a:gd name="connsiteX1-419" fmla="*/ 4538 w 4603"/>
              <a:gd name="connsiteY1-420" fmla="*/ 0 h 4356"/>
              <a:gd name="connsiteX2-421" fmla="*/ 4496 w 4603"/>
              <a:gd name="connsiteY2-422" fmla="*/ 20 h 4356"/>
              <a:gd name="connsiteX3-423" fmla="*/ 4377 w 4603"/>
              <a:gd name="connsiteY3-424" fmla="*/ 76 h 4356"/>
              <a:gd name="connsiteX4-425" fmla="*/ 4292 w 4603"/>
              <a:gd name="connsiteY4-426" fmla="*/ 118 h 4356"/>
              <a:gd name="connsiteX5-427" fmla="*/ 4191 w 4603"/>
              <a:gd name="connsiteY5-428" fmla="*/ 168 h 4356"/>
              <a:gd name="connsiteX6-429" fmla="*/ 4075 w 4603"/>
              <a:gd name="connsiteY6-430" fmla="*/ 228 h 4356"/>
              <a:gd name="connsiteX7-431" fmla="*/ 3946 w 4603"/>
              <a:gd name="connsiteY7-432" fmla="*/ 297 h 4356"/>
              <a:gd name="connsiteX8-433" fmla="*/ 3805 w 4603"/>
              <a:gd name="connsiteY8-434" fmla="*/ 374 h 4356"/>
              <a:gd name="connsiteX9-435" fmla="*/ 3653 w 4603"/>
              <a:gd name="connsiteY9-436" fmla="*/ 459 h 4356"/>
              <a:gd name="connsiteX10-437" fmla="*/ 3492 w 4603"/>
              <a:gd name="connsiteY10-438" fmla="*/ 555 h 4356"/>
              <a:gd name="connsiteX11-439" fmla="*/ 3322 w 4603"/>
              <a:gd name="connsiteY11-440" fmla="*/ 657 h 4356"/>
              <a:gd name="connsiteX12-441" fmla="*/ 3145 w 4603"/>
              <a:gd name="connsiteY12-442" fmla="*/ 767 h 4356"/>
              <a:gd name="connsiteX13-443" fmla="*/ 2962 w 4603"/>
              <a:gd name="connsiteY13-444" fmla="*/ 886 h 4356"/>
              <a:gd name="connsiteX14-445" fmla="*/ 2774 w 4603"/>
              <a:gd name="connsiteY14-446" fmla="*/ 1013 h 4356"/>
              <a:gd name="connsiteX15-447" fmla="*/ 2678 w 4603"/>
              <a:gd name="connsiteY15-448" fmla="*/ 1080 h 4356"/>
              <a:gd name="connsiteX16-449" fmla="*/ 2582 w 4603"/>
              <a:gd name="connsiteY16-450" fmla="*/ 1147 h 4356"/>
              <a:gd name="connsiteX17-451" fmla="*/ 2487 w 4603"/>
              <a:gd name="connsiteY17-452" fmla="*/ 1217 h 4356"/>
              <a:gd name="connsiteX18-453" fmla="*/ 2389 w 4603"/>
              <a:gd name="connsiteY18-454" fmla="*/ 1290 h 4356"/>
              <a:gd name="connsiteX19-455" fmla="*/ 2291 w 4603"/>
              <a:gd name="connsiteY19-456" fmla="*/ 1364 h 4356"/>
              <a:gd name="connsiteX20-457" fmla="*/ 2193 w 4603"/>
              <a:gd name="connsiteY20-458" fmla="*/ 1440 h 4356"/>
              <a:gd name="connsiteX21-459" fmla="*/ 2096 w 4603"/>
              <a:gd name="connsiteY21-460" fmla="*/ 1518 h 4356"/>
              <a:gd name="connsiteX22-461" fmla="*/ 1998 w 4603"/>
              <a:gd name="connsiteY22-462" fmla="*/ 1597 h 4356"/>
              <a:gd name="connsiteX23-463" fmla="*/ 1900 w 4603"/>
              <a:gd name="connsiteY23-464" fmla="*/ 1679 h 4356"/>
              <a:gd name="connsiteX24-465" fmla="*/ 1805 w 4603"/>
              <a:gd name="connsiteY24-466" fmla="*/ 1762 h 4356"/>
              <a:gd name="connsiteX25-467" fmla="*/ 1707 w 4603"/>
              <a:gd name="connsiteY25-468" fmla="*/ 1847 h 4356"/>
              <a:gd name="connsiteX26-469" fmla="*/ 1613 w 4603"/>
              <a:gd name="connsiteY26-470" fmla="*/ 1934 h 4356"/>
              <a:gd name="connsiteX27-471" fmla="*/ 1517 w 4603"/>
              <a:gd name="connsiteY27-472" fmla="*/ 2023 h 4356"/>
              <a:gd name="connsiteX28-473" fmla="*/ 1423 w 4603"/>
              <a:gd name="connsiteY28-474" fmla="*/ 2113 h 4356"/>
              <a:gd name="connsiteX29-475" fmla="*/ 1331 w 4603"/>
              <a:gd name="connsiteY29-476" fmla="*/ 2205 h 4356"/>
              <a:gd name="connsiteX30-477" fmla="*/ 1240 w 4603"/>
              <a:gd name="connsiteY30-478" fmla="*/ 2297 h 4356"/>
              <a:gd name="connsiteX31-479" fmla="*/ 1150 w 4603"/>
              <a:gd name="connsiteY31-480" fmla="*/ 2393 h 4356"/>
              <a:gd name="connsiteX32-481" fmla="*/ 1063 w 4603"/>
              <a:gd name="connsiteY32-482" fmla="*/ 2491 h 4356"/>
              <a:gd name="connsiteX33-483" fmla="*/ 976 w 4603"/>
              <a:gd name="connsiteY33-484" fmla="*/ 2591 h 4356"/>
              <a:gd name="connsiteX34-485" fmla="*/ 893 w 4603"/>
              <a:gd name="connsiteY34-486" fmla="*/ 2690 h 4356"/>
              <a:gd name="connsiteX35-487" fmla="*/ 810 w 4603"/>
              <a:gd name="connsiteY35-488" fmla="*/ 2793 h 4356"/>
              <a:gd name="connsiteX36-489" fmla="*/ 730 w 4603"/>
              <a:gd name="connsiteY36-490" fmla="*/ 2896 h 4356"/>
              <a:gd name="connsiteX37-491" fmla="*/ 652 w 4603"/>
              <a:gd name="connsiteY37-492" fmla="*/ 3003 h 4356"/>
              <a:gd name="connsiteX38-493" fmla="*/ 578 w 4603"/>
              <a:gd name="connsiteY38-494" fmla="*/ 3110 h 4356"/>
              <a:gd name="connsiteX39-495" fmla="*/ 506 w 4603"/>
              <a:gd name="connsiteY39-496" fmla="*/ 3218 h 4356"/>
              <a:gd name="connsiteX40-497" fmla="*/ 435 w 4603"/>
              <a:gd name="connsiteY40-498" fmla="*/ 3329 h 4356"/>
              <a:gd name="connsiteX41-499" fmla="*/ 370 w 4603"/>
              <a:gd name="connsiteY41-500" fmla="*/ 3441 h 4356"/>
              <a:gd name="connsiteX42-501" fmla="*/ 307 w 4603"/>
              <a:gd name="connsiteY42-502" fmla="*/ 3553 h 4356"/>
              <a:gd name="connsiteX43-503" fmla="*/ 247 w 4603"/>
              <a:gd name="connsiteY43-504" fmla="*/ 3669 h 4356"/>
              <a:gd name="connsiteX44-505" fmla="*/ 189 w 4603"/>
              <a:gd name="connsiteY44-506" fmla="*/ 3785 h 4356"/>
              <a:gd name="connsiteX45-507" fmla="*/ 137 w 4603"/>
              <a:gd name="connsiteY45-508" fmla="*/ 3902 h 4356"/>
              <a:gd name="connsiteX46-509" fmla="*/ 88 w 4603"/>
              <a:gd name="connsiteY46-510" fmla="*/ 4022 h 4356"/>
              <a:gd name="connsiteX47-511" fmla="*/ 43 w 4603"/>
              <a:gd name="connsiteY47-512" fmla="*/ 4143 h 4356"/>
              <a:gd name="connsiteX48-513" fmla="*/ 21 w 4603"/>
              <a:gd name="connsiteY48-514" fmla="*/ 4204 h 4356"/>
              <a:gd name="connsiteX49-515" fmla="*/ 0 w 4603"/>
              <a:gd name="connsiteY49-516" fmla="*/ 4356 h 4356"/>
              <a:gd name="connsiteX50-517" fmla="*/ 4603 w 4603"/>
              <a:gd name="connsiteY50-518" fmla="*/ 4320 h 4356"/>
              <a:gd name="connsiteX51-519" fmla="*/ 4538 w 4603"/>
              <a:gd name="connsiteY51-520" fmla="*/ 0 h 4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Полилиния 9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Полилиния 10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2" name="Полилиния 11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2500306"/>
            <a:ext cx="10363199" cy="1171582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799" y="3714752"/>
            <a:ext cx="8534399" cy="571504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подзаголовка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9F0A873F-4CB5-45D8-B83F-B5FD90E8894C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" type="blank" preserve="1">
  <p:cSld name="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 rot="20783988">
            <a:off x="-755507" y="224473"/>
            <a:ext cx="7942774" cy="5603043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5000"/>
                </a:schemeClr>
              </a:gs>
            </a:gsLst>
            <a:lin ang="108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олилиния 7"/>
          <p:cNvSpPr/>
          <p:nvPr/>
        </p:nvSpPr>
        <p:spPr>
          <a:xfrm flipV="1">
            <a:off x="3042907" y="-57150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-1" fmla="*/ 4537 w 4602"/>
              <a:gd name="connsiteY0-2" fmla="*/ 0 h 4320"/>
              <a:gd name="connsiteX1-3" fmla="*/ 4537 w 4602"/>
              <a:gd name="connsiteY1-4" fmla="*/ 0 h 4320"/>
              <a:gd name="connsiteX2-5" fmla="*/ 4495 w 4602"/>
              <a:gd name="connsiteY2-6" fmla="*/ 20 h 4320"/>
              <a:gd name="connsiteX3-7" fmla="*/ 4376 w 4602"/>
              <a:gd name="connsiteY3-8" fmla="*/ 76 h 4320"/>
              <a:gd name="connsiteX4-9" fmla="*/ 4291 w 4602"/>
              <a:gd name="connsiteY4-10" fmla="*/ 118 h 4320"/>
              <a:gd name="connsiteX5-11" fmla="*/ 4190 w 4602"/>
              <a:gd name="connsiteY5-12" fmla="*/ 168 h 4320"/>
              <a:gd name="connsiteX6-13" fmla="*/ 4074 w 4602"/>
              <a:gd name="connsiteY6-14" fmla="*/ 228 h 4320"/>
              <a:gd name="connsiteX7-15" fmla="*/ 3945 w 4602"/>
              <a:gd name="connsiteY7-16" fmla="*/ 297 h 4320"/>
              <a:gd name="connsiteX8-17" fmla="*/ 3804 w 4602"/>
              <a:gd name="connsiteY8-18" fmla="*/ 374 h 4320"/>
              <a:gd name="connsiteX9-19" fmla="*/ 3652 w 4602"/>
              <a:gd name="connsiteY9-20" fmla="*/ 459 h 4320"/>
              <a:gd name="connsiteX10-21" fmla="*/ 3491 w 4602"/>
              <a:gd name="connsiteY10-22" fmla="*/ 555 h 4320"/>
              <a:gd name="connsiteX11-23" fmla="*/ 3321 w 4602"/>
              <a:gd name="connsiteY11-24" fmla="*/ 657 h 4320"/>
              <a:gd name="connsiteX12-25" fmla="*/ 3144 w 4602"/>
              <a:gd name="connsiteY12-26" fmla="*/ 767 h 4320"/>
              <a:gd name="connsiteX13-27" fmla="*/ 2961 w 4602"/>
              <a:gd name="connsiteY13-28" fmla="*/ 886 h 4320"/>
              <a:gd name="connsiteX14-29" fmla="*/ 2773 w 4602"/>
              <a:gd name="connsiteY14-30" fmla="*/ 1013 h 4320"/>
              <a:gd name="connsiteX15-31" fmla="*/ 2677 w 4602"/>
              <a:gd name="connsiteY15-32" fmla="*/ 1080 h 4320"/>
              <a:gd name="connsiteX16-33" fmla="*/ 2581 w 4602"/>
              <a:gd name="connsiteY16-34" fmla="*/ 1147 h 4320"/>
              <a:gd name="connsiteX17-35" fmla="*/ 2486 w 4602"/>
              <a:gd name="connsiteY17-36" fmla="*/ 1217 h 4320"/>
              <a:gd name="connsiteX18-37" fmla="*/ 2388 w 4602"/>
              <a:gd name="connsiteY18-38" fmla="*/ 1290 h 4320"/>
              <a:gd name="connsiteX19-39" fmla="*/ 2290 w 4602"/>
              <a:gd name="connsiteY19-40" fmla="*/ 1364 h 4320"/>
              <a:gd name="connsiteX20-41" fmla="*/ 2192 w 4602"/>
              <a:gd name="connsiteY20-42" fmla="*/ 1440 h 4320"/>
              <a:gd name="connsiteX21-43" fmla="*/ 2095 w 4602"/>
              <a:gd name="connsiteY21-44" fmla="*/ 1518 h 4320"/>
              <a:gd name="connsiteX22-45" fmla="*/ 1997 w 4602"/>
              <a:gd name="connsiteY22-46" fmla="*/ 1597 h 4320"/>
              <a:gd name="connsiteX23-47" fmla="*/ 1899 w 4602"/>
              <a:gd name="connsiteY23-48" fmla="*/ 1679 h 4320"/>
              <a:gd name="connsiteX24-49" fmla="*/ 1804 w 4602"/>
              <a:gd name="connsiteY24-50" fmla="*/ 1762 h 4320"/>
              <a:gd name="connsiteX25-51" fmla="*/ 1706 w 4602"/>
              <a:gd name="connsiteY25-52" fmla="*/ 1847 h 4320"/>
              <a:gd name="connsiteX26-53" fmla="*/ 1612 w 4602"/>
              <a:gd name="connsiteY26-54" fmla="*/ 1934 h 4320"/>
              <a:gd name="connsiteX27-55" fmla="*/ 1516 w 4602"/>
              <a:gd name="connsiteY27-56" fmla="*/ 2023 h 4320"/>
              <a:gd name="connsiteX28-57" fmla="*/ 1422 w 4602"/>
              <a:gd name="connsiteY28-58" fmla="*/ 2113 h 4320"/>
              <a:gd name="connsiteX29-59" fmla="*/ 1330 w 4602"/>
              <a:gd name="connsiteY29-60" fmla="*/ 2205 h 4320"/>
              <a:gd name="connsiteX30-61" fmla="*/ 1239 w 4602"/>
              <a:gd name="connsiteY30-62" fmla="*/ 2297 h 4320"/>
              <a:gd name="connsiteX31-63" fmla="*/ 1149 w 4602"/>
              <a:gd name="connsiteY31-64" fmla="*/ 2393 h 4320"/>
              <a:gd name="connsiteX32-65" fmla="*/ 1062 w 4602"/>
              <a:gd name="connsiteY32-66" fmla="*/ 2491 h 4320"/>
              <a:gd name="connsiteX33-67" fmla="*/ 975 w 4602"/>
              <a:gd name="connsiteY33-68" fmla="*/ 2591 h 4320"/>
              <a:gd name="connsiteX34-69" fmla="*/ 892 w 4602"/>
              <a:gd name="connsiteY34-70" fmla="*/ 2690 h 4320"/>
              <a:gd name="connsiteX35-71" fmla="*/ 809 w 4602"/>
              <a:gd name="connsiteY35-72" fmla="*/ 2793 h 4320"/>
              <a:gd name="connsiteX36-73" fmla="*/ 729 w 4602"/>
              <a:gd name="connsiteY36-74" fmla="*/ 2896 h 4320"/>
              <a:gd name="connsiteX37-75" fmla="*/ 651 w 4602"/>
              <a:gd name="connsiteY37-76" fmla="*/ 3003 h 4320"/>
              <a:gd name="connsiteX38-77" fmla="*/ 577 w 4602"/>
              <a:gd name="connsiteY38-78" fmla="*/ 3110 h 4320"/>
              <a:gd name="connsiteX39-79" fmla="*/ 505 w 4602"/>
              <a:gd name="connsiteY39-80" fmla="*/ 3218 h 4320"/>
              <a:gd name="connsiteX40-81" fmla="*/ 434 w 4602"/>
              <a:gd name="connsiteY40-82" fmla="*/ 3329 h 4320"/>
              <a:gd name="connsiteX41-83" fmla="*/ 369 w 4602"/>
              <a:gd name="connsiteY41-84" fmla="*/ 3441 h 4320"/>
              <a:gd name="connsiteX42-85" fmla="*/ 306 w 4602"/>
              <a:gd name="connsiteY42-86" fmla="*/ 3553 h 4320"/>
              <a:gd name="connsiteX43-87" fmla="*/ 246 w 4602"/>
              <a:gd name="connsiteY43-88" fmla="*/ 3669 h 4320"/>
              <a:gd name="connsiteX44-89" fmla="*/ 188 w 4602"/>
              <a:gd name="connsiteY44-90" fmla="*/ 3785 h 4320"/>
              <a:gd name="connsiteX45-91" fmla="*/ 136 w 4602"/>
              <a:gd name="connsiteY45-92" fmla="*/ 3902 h 4320"/>
              <a:gd name="connsiteX46-93" fmla="*/ 87 w 4602"/>
              <a:gd name="connsiteY46-94" fmla="*/ 4022 h 4320"/>
              <a:gd name="connsiteX47-95" fmla="*/ 42 w 4602"/>
              <a:gd name="connsiteY47-96" fmla="*/ 4143 h 4320"/>
              <a:gd name="connsiteX48-97" fmla="*/ 20 w 4602"/>
              <a:gd name="connsiteY48-98" fmla="*/ 4204 h 4320"/>
              <a:gd name="connsiteX49-99" fmla="*/ 0 w 4602"/>
              <a:gd name="connsiteY49-100" fmla="*/ 4266 h 4320"/>
              <a:gd name="connsiteX50-101" fmla="*/ 4602 w 4602"/>
              <a:gd name="connsiteY50-102" fmla="*/ 4320 h 4320"/>
              <a:gd name="connsiteX51-103" fmla="*/ 4537 w 4602"/>
              <a:gd name="connsiteY51-104" fmla="*/ 0 h 4320"/>
              <a:gd name="connsiteX0-105" fmla="*/ 4537 w 4602"/>
              <a:gd name="connsiteY0-106" fmla="*/ 0 h 4356"/>
              <a:gd name="connsiteX1-107" fmla="*/ 4537 w 4602"/>
              <a:gd name="connsiteY1-108" fmla="*/ 0 h 4356"/>
              <a:gd name="connsiteX2-109" fmla="*/ 4495 w 4602"/>
              <a:gd name="connsiteY2-110" fmla="*/ 20 h 4356"/>
              <a:gd name="connsiteX3-111" fmla="*/ 4376 w 4602"/>
              <a:gd name="connsiteY3-112" fmla="*/ 76 h 4356"/>
              <a:gd name="connsiteX4-113" fmla="*/ 4291 w 4602"/>
              <a:gd name="connsiteY4-114" fmla="*/ 118 h 4356"/>
              <a:gd name="connsiteX5-115" fmla="*/ 4190 w 4602"/>
              <a:gd name="connsiteY5-116" fmla="*/ 168 h 4356"/>
              <a:gd name="connsiteX6-117" fmla="*/ 4074 w 4602"/>
              <a:gd name="connsiteY6-118" fmla="*/ 228 h 4356"/>
              <a:gd name="connsiteX7-119" fmla="*/ 3945 w 4602"/>
              <a:gd name="connsiteY7-120" fmla="*/ 297 h 4356"/>
              <a:gd name="connsiteX8-121" fmla="*/ 3804 w 4602"/>
              <a:gd name="connsiteY8-122" fmla="*/ 374 h 4356"/>
              <a:gd name="connsiteX9-123" fmla="*/ 3652 w 4602"/>
              <a:gd name="connsiteY9-124" fmla="*/ 459 h 4356"/>
              <a:gd name="connsiteX10-125" fmla="*/ 3491 w 4602"/>
              <a:gd name="connsiteY10-126" fmla="*/ 555 h 4356"/>
              <a:gd name="connsiteX11-127" fmla="*/ 3321 w 4602"/>
              <a:gd name="connsiteY11-128" fmla="*/ 657 h 4356"/>
              <a:gd name="connsiteX12-129" fmla="*/ 3144 w 4602"/>
              <a:gd name="connsiteY12-130" fmla="*/ 767 h 4356"/>
              <a:gd name="connsiteX13-131" fmla="*/ 2961 w 4602"/>
              <a:gd name="connsiteY13-132" fmla="*/ 886 h 4356"/>
              <a:gd name="connsiteX14-133" fmla="*/ 2773 w 4602"/>
              <a:gd name="connsiteY14-134" fmla="*/ 1013 h 4356"/>
              <a:gd name="connsiteX15-135" fmla="*/ 2677 w 4602"/>
              <a:gd name="connsiteY15-136" fmla="*/ 1080 h 4356"/>
              <a:gd name="connsiteX16-137" fmla="*/ 2581 w 4602"/>
              <a:gd name="connsiteY16-138" fmla="*/ 1147 h 4356"/>
              <a:gd name="connsiteX17-139" fmla="*/ 2486 w 4602"/>
              <a:gd name="connsiteY17-140" fmla="*/ 1217 h 4356"/>
              <a:gd name="connsiteX18-141" fmla="*/ 2388 w 4602"/>
              <a:gd name="connsiteY18-142" fmla="*/ 1290 h 4356"/>
              <a:gd name="connsiteX19-143" fmla="*/ 2290 w 4602"/>
              <a:gd name="connsiteY19-144" fmla="*/ 1364 h 4356"/>
              <a:gd name="connsiteX20-145" fmla="*/ 2192 w 4602"/>
              <a:gd name="connsiteY20-146" fmla="*/ 1440 h 4356"/>
              <a:gd name="connsiteX21-147" fmla="*/ 2095 w 4602"/>
              <a:gd name="connsiteY21-148" fmla="*/ 1518 h 4356"/>
              <a:gd name="connsiteX22-149" fmla="*/ 1997 w 4602"/>
              <a:gd name="connsiteY22-150" fmla="*/ 1597 h 4356"/>
              <a:gd name="connsiteX23-151" fmla="*/ 1899 w 4602"/>
              <a:gd name="connsiteY23-152" fmla="*/ 1679 h 4356"/>
              <a:gd name="connsiteX24-153" fmla="*/ 1804 w 4602"/>
              <a:gd name="connsiteY24-154" fmla="*/ 1762 h 4356"/>
              <a:gd name="connsiteX25-155" fmla="*/ 1706 w 4602"/>
              <a:gd name="connsiteY25-156" fmla="*/ 1847 h 4356"/>
              <a:gd name="connsiteX26-157" fmla="*/ 1612 w 4602"/>
              <a:gd name="connsiteY26-158" fmla="*/ 1934 h 4356"/>
              <a:gd name="connsiteX27-159" fmla="*/ 1516 w 4602"/>
              <a:gd name="connsiteY27-160" fmla="*/ 2023 h 4356"/>
              <a:gd name="connsiteX28-161" fmla="*/ 1422 w 4602"/>
              <a:gd name="connsiteY28-162" fmla="*/ 2113 h 4356"/>
              <a:gd name="connsiteX29-163" fmla="*/ 1330 w 4602"/>
              <a:gd name="connsiteY29-164" fmla="*/ 2205 h 4356"/>
              <a:gd name="connsiteX30-165" fmla="*/ 1239 w 4602"/>
              <a:gd name="connsiteY30-166" fmla="*/ 2297 h 4356"/>
              <a:gd name="connsiteX31-167" fmla="*/ 1149 w 4602"/>
              <a:gd name="connsiteY31-168" fmla="*/ 2393 h 4356"/>
              <a:gd name="connsiteX32-169" fmla="*/ 1062 w 4602"/>
              <a:gd name="connsiteY32-170" fmla="*/ 2491 h 4356"/>
              <a:gd name="connsiteX33-171" fmla="*/ 975 w 4602"/>
              <a:gd name="connsiteY33-172" fmla="*/ 2591 h 4356"/>
              <a:gd name="connsiteX34-173" fmla="*/ 892 w 4602"/>
              <a:gd name="connsiteY34-174" fmla="*/ 2690 h 4356"/>
              <a:gd name="connsiteX35-175" fmla="*/ 809 w 4602"/>
              <a:gd name="connsiteY35-176" fmla="*/ 2793 h 4356"/>
              <a:gd name="connsiteX36-177" fmla="*/ 729 w 4602"/>
              <a:gd name="connsiteY36-178" fmla="*/ 2896 h 4356"/>
              <a:gd name="connsiteX37-179" fmla="*/ 651 w 4602"/>
              <a:gd name="connsiteY37-180" fmla="*/ 3003 h 4356"/>
              <a:gd name="connsiteX38-181" fmla="*/ 577 w 4602"/>
              <a:gd name="connsiteY38-182" fmla="*/ 3110 h 4356"/>
              <a:gd name="connsiteX39-183" fmla="*/ 505 w 4602"/>
              <a:gd name="connsiteY39-184" fmla="*/ 3218 h 4356"/>
              <a:gd name="connsiteX40-185" fmla="*/ 434 w 4602"/>
              <a:gd name="connsiteY40-186" fmla="*/ 3329 h 4356"/>
              <a:gd name="connsiteX41-187" fmla="*/ 369 w 4602"/>
              <a:gd name="connsiteY41-188" fmla="*/ 3441 h 4356"/>
              <a:gd name="connsiteX42-189" fmla="*/ 306 w 4602"/>
              <a:gd name="connsiteY42-190" fmla="*/ 3553 h 4356"/>
              <a:gd name="connsiteX43-191" fmla="*/ 246 w 4602"/>
              <a:gd name="connsiteY43-192" fmla="*/ 3669 h 4356"/>
              <a:gd name="connsiteX44-193" fmla="*/ 188 w 4602"/>
              <a:gd name="connsiteY44-194" fmla="*/ 3785 h 4356"/>
              <a:gd name="connsiteX45-195" fmla="*/ 136 w 4602"/>
              <a:gd name="connsiteY45-196" fmla="*/ 3902 h 4356"/>
              <a:gd name="connsiteX46-197" fmla="*/ 87 w 4602"/>
              <a:gd name="connsiteY46-198" fmla="*/ 4022 h 4356"/>
              <a:gd name="connsiteX47-199" fmla="*/ 42 w 4602"/>
              <a:gd name="connsiteY47-200" fmla="*/ 4143 h 4356"/>
              <a:gd name="connsiteX48-201" fmla="*/ 20 w 4602"/>
              <a:gd name="connsiteY48-202" fmla="*/ 4204 h 4356"/>
              <a:gd name="connsiteX49-203" fmla="*/ 0 w 4602"/>
              <a:gd name="connsiteY49-204" fmla="*/ 4356 h 4356"/>
              <a:gd name="connsiteX50-205" fmla="*/ 4602 w 4602"/>
              <a:gd name="connsiteY50-206" fmla="*/ 4320 h 4356"/>
              <a:gd name="connsiteX51-207" fmla="*/ 4537 w 4602"/>
              <a:gd name="connsiteY51-208" fmla="*/ 0 h 4356"/>
              <a:gd name="connsiteX0-209" fmla="*/ 4584 w 4649"/>
              <a:gd name="connsiteY0-210" fmla="*/ 0 h 4356"/>
              <a:gd name="connsiteX1-211" fmla="*/ 4584 w 4649"/>
              <a:gd name="connsiteY1-212" fmla="*/ 0 h 4356"/>
              <a:gd name="connsiteX2-213" fmla="*/ 4542 w 4649"/>
              <a:gd name="connsiteY2-214" fmla="*/ 20 h 4356"/>
              <a:gd name="connsiteX3-215" fmla="*/ 4423 w 4649"/>
              <a:gd name="connsiteY3-216" fmla="*/ 76 h 4356"/>
              <a:gd name="connsiteX4-217" fmla="*/ 4338 w 4649"/>
              <a:gd name="connsiteY4-218" fmla="*/ 118 h 4356"/>
              <a:gd name="connsiteX5-219" fmla="*/ 4237 w 4649"/>
              <a:gd name="connsiteY5-220" fmla="*/ 168 h 4356"/>
              <a:gd name="connsiteX6-221" fmla="*/ 4121 w 4649"/>
              <a:gd name="connsiteY6-222" fmla="*/ 228 h 4356"/>
              <a:gd name="connsiteX7-223" fmla="*/ 3992 w 4649"/>
              <a:gd name="connsiteY7-224" fmla="*/ 297 h 4356"/>
              <a:gd name="connsiteX8-225" fmla="*/ 3851 w 4649"/>
              <a:gd name="connsiteY8-226" fmla="*/ 374 h 4356"/>
              <a:gd name="connsiteX9-227" fmla="*/ 3699 w 4649"/>
              <a:gd name="connsiteY9-228" fmla="*/ 459 h 4356"/>
              <a:gd name="connsiteX10-229" fmla="*/ 3538 w 4649"/>
              <a:gd name="connsiteY10-230" fmla="*/ 555 h 4356"/>
              <a:gd name="connsiteX11-231" fmla="*/ 3368 w 4649"/>
              <a:gd name="connsiteY11-232" fmla="*/ 657 h 4356"/>
              <a:gd name="connsiteX12-233" fmla="*/ 3191 w 4649"/>
              <a:gd name="connsiteY12-234" fmla="*/ 767 h 4356"/>
              <a:gd name="connsiteX13-235" fmla="*/ 3008 w 4649"/>
              <a:gd name="connsiteY13-236" fmla="*/ 886 h 4356"/>
              <a:gd name="connsiteX14-237" fmla="*/ 2820 w 4649"/>
              <a:gd name="connsiteY14-238" fmla="*/ 1013 h 4356"/>
              <a:gd name="connsiteX15-239" fmla="*/ 2724 w 4649"/>
              <a:gd name="connsiteY15-240" fmla="*/ 1080 h 4356"/>
              <a:gd name="connsiteX16-241" fmla="*/ 2628 w 4649"/>
              <a:gd name="connsiteY16-242" fmla="*/ 1147 h 4356"/>
              <a:gd name="connsiteX17-243" fmla="*/ 2533 w 4649"/>
              <a:gd name="connsiteY17-244" fmla="*/ 1217 h 4356"/>
              <a:gd name="connsiteX18-245" fmla="*/ 2435 w 4649"/>
              <a:gd name="connsiteY18-246" fmla="*/ 1290 h 4356"/>
              <a:gd name="connsiteX19-247" fmla="*/ 2337 w 4649"/>
              <a:gd name="connsiteY19-248" fmla="*/ 1364 h 4356"/>
              <a:gd name="connsiteX20-249" fmla="*/ 2239 w 4649"/>
              <a:gd name="connsiteY20-250" fmla="*/ 1440 h 4356"/>
              <a:gd name="connsiteX21-251" fmla="*/ 2142 w 4649"/>
              <a:gd name="connsiteY21-252" fmla="*/ 1518 h 4356"/>
              <a:gd name="connsiteX22-253" fmla="*/ 2044 w 4649"/>
              <a:gd name="connsiteY22-254" fmla="*/ 1597 h 4356"/>
              <a:gd name="connsiteX23-255" fmla="*/ 1946 w 4649"/>
              <a:gd name="connsiteY23-256" fmla="*/ 1679 h 4356"/>
              <a:gd name="connsiteX24-257" fmla="*/ 1851 w 4649"/>
              <a:gd name="connsiteY24-258" fmla="*/ 1762 h 4356"/>
              <a:gd name="connsiteX25-259" fmla="*/ 1753 w 4649"/>
              <a:gd name="connsiteY25-260" fmla="*/ 1847 h 4356"/>
              <a:gd name="connsiteX26-261" fmla="*/ 1659 w 4649"/>
              <a:gd name="connsiteY26-262" fmla="*/ 1934 h 4356"/>
              <a:gd name="connsiteX27-263" fmla="*/ 1563 w 4649"/>
              <a:gd name="connsiteY27-264" fmla="*/ 2023 h 4356"/>
              <a:gd name="connsiteX28-265" fmla="*/ 1469 w 4649"/>
              <a:gd name="connsiteY28-266" fmla="*/ 2113 h 4356"/>
              <a:gd name="connsiteX29-267" fmla="*/ 1377 w 4649"/>
              <a:gd name="connsiteY29-268" fmla="*/ 2205 h 4356"/>
              <a:gd name="connsiteX30-269" fmla="*/ 1286 w 4649"/>
              <a:gd name="connsiteY30-270" fmla="*/ 2297 h 4356"/>
              <a:gd name="connsiteX31-271" fmla="*/ 1196 w 4649"/>
              <a:gd name="connsiteY31-272" fmla="*/ 2393 h 4356"/>
              <a:gd name="connsiteX32-273" fmla="*/ 1109 w 4649"/>
              <a:gd name="connsiteY32-274" fmla="*/ 2491 h 4356"/>
              <a:gd name="connsiteX33-275" fmla="*/ 1022 w 4649"/>
              <a:gd name="connsiteY33-276" fmla="*/ 2591 h 4356"/>
              <a:gd name="connsiteX34-277" fmla="*/ 939 w 4649"/>
              <a:gd name="connsiteY34-278" fmla="*/ 2690 h 4356"/>
              <a:gd name="connsiteX35-279" fmla="*/ 856 w 4649"/>
              <a:gd name="connsiteY35-280" fmla="*/ 2793 h 4356"/>
              <a:gd name="connsiteX36-281" fmla="*/ 776 w 4649"/>
              <a:gd name="connsiteY36-282" fmla="*/ 2896 h 4356"/>
              <a:gd name="connsiteX37-283" fmla="*/ 698 w 4649"/>
              <a:gd name="connsiteY37-284" fmla="*/ 3003 h 4356"/>
              <a:gd name="connsiteX38-285" fmla="*/ 624 w 4649"/>
              <a:gd name="connsiteY38-286" fmla="*/ 3110 h 4356"/>
              <a:gd name="connsiteX39-287" fmla="*/ 552 w 4649"/>
              <a:gd name="connsiteY39-288" fmla="*/ 3218 h 4356"/>
              <a:gd name="connsiteX40-289" fmla="*/ 481 w 4649"/>
              <a:gd name="connsiteY40-290" fmla="*/ 3329 h 4356"/>
              <a:gd name="connsiteX41-291" fmla="*/ 416 w 4649"/>
              <a:gd name="connsiteY41-292" fmla="*/ 3441 h 4356"/>
              <a:gd name="connsiteX42-293" fmla="*/ 353 w 4649"/>
              <a:gd name="connsiteY42-294" fmla="*/ 3553 h 4356"/>
              <a:gd name="connsiteX43-295" fmla="*/ 293 w 4649"/>
              <a:gd name="connsiteY43-296" fmla="*/ 3669 h 4356"/>
              <a:gd name="connsiteX44-297" fmla="*/ 235 w 4649"/>
              <a:gd name="connsiteY44-298" fmla="*/ 3785 h 4356"/>
              <a:gd name="connsiteX45-299" fmla="*/ 183 w 4649"/>
              <a:gd name="connsiteY45-300" fmla="*/ 3902 h 4356"/>
              <a:gd name="connsiteX46-301" fmla="*/ 134 w 4649"/>
              <a:gd name="connsiteY46-302" fmla="*/ 4022 h 4356"/>
              <a:gd name="connsiteX47-303" fmla="*/ 89 w 4649"/>
              <a:gd name="connsiteY47-304" fmla="*/ 4143 h 4356"/>
              <a:gd name="connsiteX48-305" fmla="*/ 67 w 4649"/>
              <a:gd name="connsiteY48-306" fmla="*/ 4204 h 4356"/>
              <a:gd name="connsiteX49-307" fmla="*/ 0 w 4649"/>
              <a:gd name="connsiteY49-308" fmla="*/ 4356 h 4356"/>
              <a:gd name="connsiteX50-309" fmla="*/ 4649 w 4649"/>
              <a:gd name="connsiteY50-310" fmla="*/ 4320 h 4356"/>
              <a:gd name="connsiteX51-311" fmla="*/ 4584 w 4649"/>
              <a:gd name="connsiteY51-312" fmla="*/ 0 h 4356"/>
              <a:gd name="connsiteX0-313" fmla="*/ 4538 w 4603"/>
              <a:gd name="connsiteY0-314" fmla="*/ 0 h 4356"/>
              <a:gd name="connsiteX1-315" fmla="*/ 4538 w 4603"/>
              <a:gd name="connsiteY1-316" fmla="*/ 0 h 4356"/>
              <a:gd name="connsiteX2-317" fmla="*/ 4496 w 4603"/>
              <a:gd name="connsiteY2-318" fmla="*/ 20 h 4356"/>
              <a:gd name="connsiteX3-319" fmla="*/ 4377 w 4603"/>
              <a:gd name="connsiteY3-320" fmla="*/ 76 h 4356"/>
              <a:gd name="connsiteX4-321" fmla="*/ 4292 w 4603"/>
              <a:gd name="connsiteY4-322" fmla="*/ 118 h 4356"/>
              <a:gd name="connsiteX5-323" fmla="*/ 4191 w 4603"/>
              <a:gd name="connsiteY5-324" fmla="*/ 168 h 4356"/>
              <a:gd name="connsiteX6-325" fmla="*/ 4075 w 4603"/>
              <a:gd name="connsiteY6-326" fmla="*/ 228 h 4356"/>
              <a:gd name="connsiteX7-327" fmla="*/ 3946 w 4603"/>
              <a:gd name="connsiteY7-328" fmla="*/ 297 h 4356"/>
              <a:gd name="connsiteX8-329" fmla="*/ 3805 w 4603"/>
              <a:gd name="connsiteY8-330" fmla="*/ 374 h 4356"/>
              <a:gd name="connsiteX9-331" fmla="*/ 3653 w 4603"/>
              <a:gd name="connsiteY9-332" fmla="*/ 459 h 4356"/>
              <a:gd name="connsiteX10-333" fmla="*/ 3492 w 4603"/>
              <a:gd name="connsiteY10-334" fmla="*/ 555 h 4356"/>
              <a:gd name="connsiteX11-335" fmla="*/ 3322 w 4603"/>
              <a:gd name="connsiteY11-336" fmla="*/ 657 h 4356"/>
              <a:gd name="connsiteX12-337" fmla="*/ 3145 w 4603"/>
              <a:gd name="connsiteY12-338" fmla="*/ 767 h 4356"/>
              <a:gd name="connsiteX13-339" fmla="*/ 2962 w 4603"/>
              <a:gd name="connsiteY13-340" fmla="*/ 886 h 4356"/>
              <a:gd name="connsiteX14-341" fmla="*/ 2774 w 4603"/>
              <a:gd name="connsiteY14-342" fmla="*/ 1013 h 4356"/>
              <a:gd name="connsiteX15-343" fmla="*/ 2678 w 4603"/>
              <a:gd name="connsiteY15-344" fmla="*/ 1080 h 4356"/>
              <a:gd name="connsiteX16-345" fmla="*/ 2582 w 4603"/>
              <a:gd name="connsiteY16-346" fmla="*/ 1147 h 4356"/>
              <a:gd name="connsiteX17-347" fmla="*/ 2487 w 4603"/>
              <a:gd name="connsiteY17-348" fmla="*/ 1217 h 4356"/>
              <a:gd name="connsiteX18-349" fmla="*/ 2389 w 4603"/>
              <a:gd name="connsiteY18-350" fmla="*/ 1290 h 4356"/>
              <a:gd name="connsiteX19-351" fmla="*/ 2291 w 4603"/>
              <a:gd name="connsiteY19-352" fmla="*/ 1364 h 4356"/>
              <a:gd name="connsiteX20-353" fmla="*/ 2193 w 4603"/>
              <a:gd name="connsiteY20-354" fmla="*/ 1440 h 4356"/>
              <a:gd name="connsiteX21-355" fmla="*/ 2096 w 4603"/>
              <a:gd name="connsiteY21-356" fmla="*/ 1518 h 4356"/>
              <a:gd name="connsiteX22-357" fmla="*/ 1998 w 4603"/>
              <a:gd name="connsiteY22-358" fmla="*/ 1597 h 4356"/>
              <a:gd name="connsiteX23-359" fmla="*/ 1900 w 4603"/>
              <a:gd name="connsiteY23-360" fmla="*/ 1679 h 4356"/>
              <a:gd name="connsiteX24-361" fmla="*/ 1805 w 4603"/>
              <a:gd name="connsiteY24-362" fmla="*/ 1762 h 4356"/>
              <a:gd name="connsiteX25-363" fmla="*/ 1707 w 4603"/>
              <a:gd name="connsiteY25-364" fmla="*/ 1847 h 4356"/>
              <a:gd name="connsiteX26-365" fmla="*/ 1613 w 4603"/>
              <a:gd name="connsiteY26-366" fmla="*/ 1934 h 4356"/>
              <a:gd name="connsiteX27-367" fmla="*/ 1517 w 4603"/>
              <a:gd name="connsiteY27-368" fmla="*/ 2023 h 4356"/>
              <a:gd name="connsiteX28-369" fmla="*/ 1423 w 4603"/>
              <a:gd name="connsiteY28-370" fmla="*/ 2113 h 4356"/>
              <a:gd name="connsiteX29-371" fmla="*/ 1331 w 4603"/>
              <a:gd name="connsiteY29-372" fmla="*/ 2205 h 4356"/>
              <a:gd name="connsiteX30-373" fmla="*/ 1240 w 4603"/>
              <a:gd name="connsiteY30-374" fmla="*/ 2297 h 4356"/>
              <a:gd name="connsiteX31-375" fmla="*/ 1150 w 4603"/>
              <a:gd name="connsiteY31-376" fmla="*/ 2393 h 4356"/>
              <a:gd name="connsiteX32-377" fmla="*/ 1063 w 4603"/>
              <a:gd name="connsiteY32-378" fmla="*/ 2491 h 4356"/>
              <a:gd name="connsiteX33-379" fmla="*/ 976 w 4603"/>
              <a:gd name="connsiteY33-380" fmla="*/ 2591 h 4356"/>
              <a:gd name="connsiteX34-381" fmla="*/ 893 w 4603"/>
              <a:gd name="connsiteY34-382" fmla="*/ 2690 h 4356"/>
              <a:gd name="connsiteX35-383" fmla="*/ 810 w 4603"/>
              <a:gd name="connsiteY35-384" fmla="*/ 2793 h 4356"/>
              <a:gd name="connsiteX36-385" fmla="*/ 730 w 4603"/>
              <a:gd name="connsiteY36-386" fmla="*/ 2896 h 4356"/>
              <a:gd name="connsiteX37-387" fmla="*/ 652 w 4603"/>
              <a:gd name="connsiteY37-388" fmla="*/ 3003 h 4356"/>
              <a:gd name="connsiteX38-389" fmla="*/ 578 w 4603"/>
              <a:gd name="connsiteY38-390" fmla="*/ 3110 h 4356"/>
              <a:gd name="connsiteX39-391" fmla="*/ 506 w 4603"/>
              <a:gd name="connsiteY39-392" fmla="*/ 3218 h 4356"/>
              <a:gd name="connsiteX40-393" fmla="*/ 435 w 4603"/>
              <a:gd name="connsiteY40-394" fmla="*/ 3329 h 4356"/>
              <a:gd name="connsiteX41-395" fmla="*/ 370 w 4603"/>
              <a:gd name="connsiteY41-396" fmla="*/ 3441 h 4356"/>
              <a:gd name="connsiteX42-397" fmla="*/ 307 w 4603"/>
              <a:gd name="connsiteY42-398" fmla="*/ 3553 h 4356"/>
              <a:gd name="connsiteX43-399" fmla="*/ 247 w 4603"/>
              <a:gd name="connsiteY43-400" fmla="*/ 3669 h 4356"/>
              <a:gd name="connsiteX44-401" fmla="*/ 189 w 4603"/>
              <a:gd name="connsiteY44-402" fmla="*/ 3785 h 4356"/>
              <a:gd name="connsiteX45-403" fmla="*/ 137 w 4603"/>
              <a:gd name="connsiteY45-404" fmla="*/ 3902 h 4356"/>
              <a:gd name="connsiteX46-405" fmla="*/ 88 w 4603"/>
              <a:gd name="connsiteY46-406" fmla="*/ 4022 h 4356"/>
              <a:gd name="connsiteX47-407" fmla="*/ 43 w 4603"/>
              <a:gd name="connsiteY47-408" fmla="*/ 4143 h 4356"/>
              <a:gd name="connsiteX48-409" fmla="*/ 21 w 4603"/>
              <a:gd name="connsiteY48-410" fmla="*/ 4204 h 4356"/>
              <a:gd name="connsiteX49-411" fmla="*/ 0 w 4603"/>
              <a:gd name="connsiteY49-412" fmla="*/ 4356 h 4356"/>
              <a:gd name="connsiteX50-413" fmla="*/ 4603 w 4603"/>
              <a:gd name="connsiteY50-414" fmla="*/ 4320 h 4356"/>
              <a:gd name="connsiteX51-415" fmla="*/ 4538 w 4603"/>
              <a:gd name="connsiteY51-416" fmla="*/ 0 h 4356"/>
              <a:gd name="connsiteX0-417" fmla="*/ 4538 w 4603"/>
              <a:gd name="connsiteY0-418" fmla="*/ 0 h 4356"/>
              <a:gd name="connsiteX1-419" fmla="*/ 4538 w 4603"/>
              <a:gd name="connsiteY1-420" fmla="*/ 0 h 4356"/>
              <a:gd name="connsiteX2-421" fmla="*/ 4496 w 4603"/>
              <a:gd name="connsiteY2-422" fmla="*/ 20 h 4356"/>
              <a:gd name="connsiteX3-423" fmla="*/ 4377 w 4603"/>
              <a:gd name="connsiteY3-424" fmla="*/ 76 h 4356"/>
              <a:gd name="connsiteX4-425" fmla="*/ 4292 w 4603"/>
              <a:gd name="connsiteY4-426" fmla="*/ 118 h 4356"/>
              <a:gd name="connsiteX5-427" fmla="*/ 4191 w 4603"/>
              <a:gd name="connsiteY5-428" fmla="*/ 168 h 4356"/>
              <a:gd name="connsiteX6-429" fmla="*/ 4075 w 4603"/>
              <a:gd name="connsiteY6-430" fmla="*/ 228 h 4356"/>
              <a:gd name="connsiteX7-431" fmla="*/ 3946 w 4603"/>
              <a:gd name="connsiteY7-432" fmla="*/ 297 h 4356"/>
              <a:gd name="connsiteX8-433" fmla="*/ 3805 w 4603"/>
              <a:gd name="connsiteY8-434" fmla="*/ 374 h 4356"/>
              <a:gd name="connsiteX9-435" fmla="*/ 3653 w 4603"/>
              <a:gd name="connsiteY9-436" fmla="*/ 459 h 4356"/>
              <a:gd name="connsiteX10-437" fmla="*/ 3492 w 4603"/>
              <a:gd name="connsiteY10-438" fmla="*/ 555 h 4356"/>
              <a:gd name="connsiteX11-439" fmla="*/ 3322 w 4603"/>
              <a:gd name="connsiteY11-440" fmla="*/ 657 h 4356"/>
              <a:gd name="connsiteX12-441" fmla="*/ 3145 w 4603"/>
              <a:gd name="connsiteY12-442" fmla="*/ 767 h 4356"/>
              <a:gd name="connsiteX13-443" fmla="*/ 2962 w 4603"/>
              <a:gd name="connsiteY13-444" fmla="*/ 886 h 4356"/>
              <a:gd name="connsiteX14-445" fmla="*/ 2774 w 4603"/>
              <a:gd name="connsiteY14-446" fmla="*/ 1013 h 4356"/>
              <a:gd name="connsiteX15-447" fmla="*/ 2678 w 4603"/>
              <a:gd name="connsiteY15-448" fmla="*/ 1080 h 4356"/>
              <a:gd name="connsiteX16-449" fmla="*/ 2582 w 4603"/>
              <a:gd name="connsiteY16-450" fmla="*/ 1147 h 4356"/>
              <a:gd name="connsiteX17-451" fmla="*/ 2487 w 4603"/>
              <a:gd name="connsiteY17-452" fmla="*/ 1217 h 4356"/>
              <a:gd name="connsiteX18-453" fmla="*/ 2389 w 4603"/>
              <a:gd name="connsiteY18-454" fmla="*/ 1290 h 4356"/>
              <a:gd name="connsiteX19-455" fmla="*/ 2291 w 4603"/>
              <a:gd name="connsiteY19-456" fmla="*/ 1364 h 4356"/>
              <a:gd name="connsiteX20-457" fmla="*/ 2193 w 4603"/>
              <a:gd name="connsiteY20-458" fmla="*/ 1440 h 4356"/>
              <a:gd name="connsiteX21-459" fmla="*/ 2096 w 4603"/>
              <a:gd name="connsiteY21-460" fmla="*/ 1518 h 4356"/>
              <a:gd name="connsiteX22-461" fmla="*/ 1998 w 4603"/>
              <a:gd name="connsiteY22-462" fmla="*/ 1597 h 4356"/>
              <a:gd name="connsiteX23-463" fmla="*/ 1900 w 4603"/>
              <a:gd name="connsiteY23-464" fmla="*/ 1679 h 4356"/>
              <a:gd name="connsiteX24-465" fmla="*/ 1805 w 4603"/>
              <a:gd name="connsiteY24-466" fmla="*/ 1762 h 4356"/>
              <a:gd name="connsiteX25-467" fmla="*/ 1707 w 4603"/>
              <a:gd name="connsiteY25-468" fmla="*/ 1847 h 4356"/>
              <a:gd name="connsiteX26-469" fmla="*/ 1613 w 4603"/>
              <a:gd name="connsiteY26-470" fmla="*/ 1934 h 4356"/>
              <a:gd name="connsiteX27-471" fmla="*/ 1517 w 4603"/>
              <a:gd name="connsiteY27-472" fmla="*/ 2023 h 4356"/>
              <a:gd name="connsiteX28-473" fmla="*/ 1423 w 4603"/>
              <a:gd name="connsiteY28-474" fmla="*/ 2113 h 4356"/>
              <a:gd name="connsiteX29-475" fmla="*/ 1331 w 4603"/>
              <a:gd name="connsiteY29-476" fmla="*/ 2205 h 4356"/>
              <a:gd name="connsiteX30-477" fmla="*/ 1240 w 4603"/>
              <a:gd name="connsiteY30-478" fmla="*/ 2297 h 4356"/>
              <a:gd name="connsiteX31-479" fmla="*/ 1150 w 4603"/>
              <a:gd name="connsiteY31-480" fmla="*/ 2393 h 4356"/>
              <a:gd name="connsiteX32-481" fmla="*/ 1063 w 4603"/>
              <a:gd name="connsiteY32-482" fmla="*/ 2491 h 4356"/>
              <a:gd name="connsiteX33-483" fmla="*/ 976 w 4603"/>
              <a:gd name="connsiteY33-484" fmla="*/ 2591 h 4356"/>
              <a:gd name="connsiteX34-485" fmla="*/ 893 w 4603"/>
              <a:gd name="connsiteY34-486" fmla="*/ 2690 h 4356"/>
              <a:gd name="connsiteX35-487" fmla="*/ 810 w 4603"/>
              <a:gd name="connsiteY35-488" fmla="*/ 2793 h 4356"/>
              <a:gd name="connsiteX36-489" fmla="*/ 730 w 4603"/>
              <a:gd name="connsiteY36-490" fmla="*/ 2896 h 4356"/>
              <a:gd name="connsiteX37-491" fmla="*/ 652 w 4603"/>
              <a:gd name="connsiteY37-492" fmla="*/ 3003 h 4356"/>
              <a:gd name="connsiteX38-493" fmla="*/ 578 w 4603"/>
              <a:gd name="connsiteY38-494" fmla="*/ 3110 h 4356"/>
              <a:gd name="connsiteX39-495" fmla="*/ 506 w 4603"/>
              <a:gd name="connsiteY39-496" fmla="*/ 3218 h 4356"/>
              <a:gd name="connsiteX40-497" fmla="*/ 435 w 4603"/>
              <a:gd name="connsiteY40-498" fmla="*/ 3329 h 4356"/>
              <a:gd name="connsiteX41-499" fmla="*/ 370 w 4603"/>
              <a:gd name="connsiteY41-500" fmla="*/ 3441 h 4356"/>
              <a:gd name="connsiteX42-501" fmla="*/ 307 w 4603"/>
              <a:gd name="connsiteY42-502" fmla="*/ 3553 h 4356"/>
              <a:gd name="connsiteX43-503" fmla="*/ 247 w 4603"/>
              <a:gd name="connsiteY43-504" fmla="*/ 3669 h 4356"/>
              <a:gd name="connsiteX44-505" fmla="*/ 189 w 4603"/>
              <a:gd name="connsiteY44-506" fmla="*/ 3785 h 4356"/>
              <a:gd name="connsiteX45-507" fmla="*/ 137 w 4603"/>
              <a:gd name="connsiteY45-508" fmla="*/ 3902 h 4356"/>
              <a:gd name="connsiteX46-509" fmla="*/ 88 w 4603"/>
              <a:gd name="connsiteY46-510" fmla="*/ 4022 h 4356"/>
              <a:gd name="connsiteX47-511" fmla="*/ 43 w 4603"/>
              <a:gd name="connsiteY47-512" fmla="*/ 4143 h 4356"/>
              <a:gd name="connsiteX48-513" fmla="*/ 21 w 4603"/>
              <a:gd name="connsiteY48-514" fmla="*/ 4204 h 4356"/>
              <a:gd name="connsiteX49-515" fmla="*/ 0 w 4603"/>
              <a:gd name="connsiteY49-516" fmla="*/ 4356 h 4356"/>
              <a:gd name="connsiteX50-517" fmla="*/ 4603 w 4603"/>
              <a:gd name="connsiteY50-518" fmla="*/ 4320 h 4356"/>
              <a:gd name="connsiteX51-519" fmla="*/ 4538 w 4603"/>
              <a:gd name="connsiteY51-520" fmla="*/ 0 h 4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Полилиния 8"/>
          <p:cNvSpPr/>
          <p:nvPr/>
        </p:nvSpPr>
        <p:spPr>
          <a:xfrm>
            <a:off x="35375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Полилиния 9"/>
          <p:cNvSpPr/>
          <p:nvPr/>
        </p:nvSpPr>
        <p:spPr>
          <a:xfrm rot="516954" flipV="1">
            <a:off x="7370171" y="22697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" name="Полилиния 10"/>
          <p:cNvSpPr/>
          <p:nvPr/>
        </p:nvSpPr>
        <p:spPr>
          <a:xfrm flipH="1" flipV="1">
            <a:off x="571461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11" y="4567255"/>
            <a:ext cx="10363199" cy="1362075"/>
          </a:xfrm>
        </p:spPr>
        <p:txBody>
          <a:bodyPr anchor="t"/>
          <a:lstStyle>
            <a:lvl1pPr algn="l">
              <a:defRPr sz="5400" b="0" cap="all"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666711" y="3946545"/>
            <a:ext cx="10363199" cy="620710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444499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Замещающее содержимое 3"/>
          <p:cNvSpPr>
            <a:spLocks noGrp="1"/>
          </p:cNvSpPr>
          <p:nvPr>
            <p:ph sz="half" idx="2"/>
          </p:nvPr>
        </p:nvSpPr>
        <p:spPr>
          <a:xfrm>
            <a:off x="6197598" y="1222376"/>
            <a:ext cx="5549899" cy="506412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ы" type="tbl" preserve="1">
  <p:cSld name="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7" name="Замещающая таблица 6"/>
          <p:cNvSpPr>
            <a:spLocks noGrp="1" noTextEdit="1"/>
          </p:cNvSpPr>
          <p:nvPr>
            <p:ph type="tbl" sz="quarter" idx="13" hasCustomPrompt="1"/>
          </p:nvPr>
        </p:nvSpPr>
        <p:spPr>
          <a:xfrm>
            <a:off x="476250" y="1285875"/>
            <a:ext cx="11239499" cy="4929188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ru-RU" altLang="en-US"/>
              <a:t>Вставка таблицы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етыре объекта" type="fourObj" preserve="1">
  <p:cSld name="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sz="quarter" idx="13"/>
          </p:nvPr>
        </p:nvSpPr>
        <p:spPr>
          <a:xfrm>
            <a:off x="461735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9" name="Замещающее содержимое 8"/>
          <p:cNvSpPr>
            <a:spLocks noGrp="1"/>
          </p:cNvSpPr>
          <p:nvPr>
            <p:ph sz="quarter" idx="15"/>
          </p:nvPr>
        </p:nvSpPr>
        <p:spPr>
          <a:xfrm>
            <a:off x="6223018" y="1231446"/>
            <a:ext cx="5524498" cy="2415268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8" name="Замещающее содержимое 7"/>
          <p:cNvSpPr>
            <a:spLocks noGrp="1"/>
          </p:cNvSpPr>
          <p:nvPr>
            <p:ph sz="quarter" idx="14"/>
          </p:nvPr>
        </p:nvSpPr>
        <p:spPr>
          <a:xfrm>
            <a:off x="461735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10" name="Замещающее содержимое 9"/>
          <p:cNvSpPr>
            <a:spLocks noGrp="1"/>
          </p:cNvSpPr>
          <p:nvPr>
            <p:ph sz="quarter" idx="16"/>
          </p:nvPr>
        </p:nvSpPr>
        <p:spPr>
          <a:xfrm>
            <a:off x="6223018" y="3799112"/>
            <a:ext cx="5524498" cy="2460172"/>
          </a:xfrm>
        </p:spPr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8" name="Замещающая рамка рисунка 7"/>
          <p:cNvSpPr>
            <a:spLocks noGrp="1" noTextEdit="1"/>
          </p:cNvSpPr>
          <p:nvPr>
            <p:ph type="pic" idx="1" hasCustomPrompt="1"/>
          </p:nvPr>
        </p:nvSpPr>
        <p:spPr>
          <a:xfrm>
            <a:off x="1904970" y="1357298"/>
            <a:ext cx="7905805" cy="4114800"/>
          </a:xfrm>
          <a:solidFill>
            <a:schemeClr val="bg2">
              <a:lumMod val="50000"/>
              <a:alpha val="24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ru-RU" altLang="en-US"/>
              <a:t>Вставка картинки</a:t>
            </a:r>
          </a:p>
        </p:txBody>
      </p:sp>
      <p:sp>
        <p:nvSpPr>
          <p:cNvPr id="9" name="Замещающий текст 8"/>
          <p:cNvSpPr>
            <a:spLocks noGrp="1"/>
          </p:cNvSpPr>
          <p:nvPr>
            <p:ph type="body" sz="half" idx="2"/>
          </p:nvPr>
        </p:nvSpPr>
        <p:spPr>
          <a:xfrm>
            <a:off x="1904970" y="5500702"/>
            <a:ext cx="7905805" cy="67149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ставить" type="objOnly" preserve="1">
  <p:cSld name="Встави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>
            <a:spLocks noChangeArrowheads="1"/>
          </p:cNvSpPr>
          <p:nvPr/>
        </p:nvSpPr>
        <p:spPr>
          <a:xfrm>
            <a:off x="0" y="2643182"/>
            <a:ext cx="12191999" cy="4214818"/>
          </a:xfrm>
          <a:prstGeom prst="roundRect">
            <a:avLst>
              <a:gd name="adj" fmla="val 0"/>
            </a:avLst>
          </a:prstGeom>
          <a:gradFill flip="none" rotWithShape="1">
            <a:gsLst>
              <a:gs pos="27000">
                <a:schemeClr val="bg2">
                  <a:lumMod val="50000"/>
                  <a:alpha val="0"/>
                </a:schemeClr>
              </a:gs>
              <a:gs pos="100000">
                <a:schemeClr val="tx2">
                  <a:lumMod val="50000"/>
                </a:schemeClr>
              </a:gs>
            </a:gsLst>
            <a:lin ang="5400000" scaled="1"/>
            <a:tileRect/>
          </a:gradFill>
          <a:ln w="9525" algn="ctr">
            <a:noFill/>
            <a:miter/>
          </a:ln>
          <a:effectLst/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Полилиния 6"/>
          <p:cNvSpPr/>
          <p:nvPr/>
        </p:nvSpPr>
        <p:spPr>
          <a:xfrm flipH="1"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8" name="Группа 7"/>
          <p:cNvGrpSpPr/>
          <p:nvPr/>
        </p:nvGrpSpPr>
        <p:grpSpPr>
          <a:xfrm flipH="1">
            <a:off x="0" y="-49690"/>
            <a:ext cx="4857750" cy="6907690"/>
            <a:chOff x="-365160" y="-49690"/>
            <a:chExt cx="3643313" cy="6907690"/>
          </a:xfrm>
        </p:grpSpPr>
        <p:sp>
          <p:nvSpPr>
            <p:cNvPr id="9" name="Полилиния 8"/>
            <p:cNvSpPr/>
            <p:nvPr/>
          </p:nvSpPr>
          <p:spPr>
            <a:xfrm>
              <a:off x="-365160" y="-49690"/>
              <a:ext cx="3643313" cy="6356350"/>
            </a:xfrm>
            <a:custGeom>
              <a:avLst/>
              <a:gdLst/>
              <a:ahLst/>
              <a:cxnLst>
                <a:cxn ang="0">
                  <a:pos x="0" y="4004"/>
                </a:cxn>
                <a:cxn ang="0">
                  <a:pos x="94" y="3938"/>
                </a:cxn>
                <a:cxn ang="0">
                  <a:pos x="203" y="3856"/>
                </a:cxn>
                <a:cxn ang="0">
                  <a:pos x="345" y="3743"/>
                </a:cxn>
                <a:cxn ang="0">
                  <a:pos x="512" y="3598"/>
                </a:cxn>
                <a:cxn ang="0">
                  <a:pos x="701" y="3421"/>
                </a:cxn>
                <a:cxn ang="0">
                  <a:pos x="852" y="3267"/>
                </a:cxn>
                <a:cxn ang="0">
                  <a:pos x="955" y="3157"/>
                </a:cxn>
                <a:cxn ang="0">
                  <a:pos x="1059" y="3037"/>
                </a:cxn>
                <a:cxn ang="0">
                  <a:pos x="1164" y="2910"/>
                </a:cxn>
                <a:cxn ang="0">
                  <a:pos x="1270" y="2776"/>
                </a:cxn>
                <a:cxn ang="0">
                  <a:pos x="1373" y="2634"/>
                </a:cxn>
                <a:cxn ang="0">
                  <a:pos x="1476" y="2485"/>
                </a:cxn>
                <a:cxn ang="0">
                  <a:pos x="1576" y="2328"/>
                </a:cxn>
                <a:cxn ang="0">
                  <a:pos x="1673" y="2163"/>
                </a:cxn>
                <a:cxn ang="0">
                  <a:pos x="1766" y="1992"/>
                </a:cxn>
                <a:cxn ang="0">
                  <a:pos x="1854" y="1812"/>
                </a:cxn>
                <a:cxn ang="0">
                  <a:pos x="1936" y="1626"/>
                </a:cxn>
                <a:cxn ang="0">
                  <a:pos x="2013" y="1433"/>
                </a:cxn>
                <a:cxn ang="0">
                  <a:pos x="2081" y="1231"/>
                </a:cxn>
                <a:cxn ang="0">
                  <a:pos x="2141" y="1023"/>
                </a:cxn>
                <a:cxn ang="0">
                  <a:pos x="2193" y="808"/>
                </a:cxn>
                <a:cxn ang="0">
                  <a:pos x="2237" y="586"/>
                </a:cxn>
                <a:cxn ang="0">
                  <a:pos x="2268" y="357"/>
                </a:cxn>
                <a:cxn ang="0">
                  <a:pos x="2289" y="121"/>
                </a:cxn>
                <a:cxn ang="0">
                  <a:pos x="598" y="24"/>
                </a:cxn>
                <a:cxn ang="0">
                  <a:pos x="611" y="55"/>
                </a:cxn>
                <a:cxn ang="0">
                  <a:pos x="669" y="208"/>
                </a:cxn>
                <a:cxn ang="0">
                  <a:pos x="726" y="371"/>
                </a:cxn>
                <a:cxn ang="0">
                  <a:pos x="789" y="575"/>
                </a:cxn>
                <a:cxn ang="0">
                  <a:pos x="852" y="814"/>
                </a:cxn>
                <a:cxn ang="0">
                  <a:pos x="896" y="1014"/>
                </a:cxn>
                <a:cxn ang="0">
                  <a:pos x="923" y="1155"/>
                </a:cxn>
                <a:cxn ang="0">
                  <a:pos x="946" y="1301"/>
                </a:cxn>
                <a:cxn ang="0">
                  <a:pos x="965" y="1452"/>
                </a:cxn>
                <a:cxn ang="0">
                  <a:pos x="979" y="1606"/>
                </a:cxn>
                <a:cxn ang="0">
                  <a:pos x="988" y="1763"/>
                </a:cxn>
                <a:cxn ang="0">
                  <a:pos x="991" y="1923"/>
                </a:cxn>
                <a:cxn ang="0">
                  <a:pos x="985" y="2083"/>
                </a:cxn>
                <a:cxn ang="0">
                  <a:pos x="973" y="2244"/>
                </a:cxn>
                <a:cxn ang="0">
                  <a:pos x="952" y="2405"/>
                </a:cxn>
                <a:cxn ang="0">
                  <a:pos x="920" y="2565"/>
                </a:cxn>
                <a:cxn ang="0">
                  <a:pos x="880" y="2724"/>
                </a:cxn>
                <a:cxn ang="0">
                  <a:pos x="828" y="2879"/>
                </a:cxn>
                <a:cxn ang="0">
                  <a:pos x="764" y="3031"/>
                </a:cxn>
                <a:cxn ang="0">
                  <a:pos x="687" y="3179"/>
                </a:cxn>
                <a:cxn ang="0">
                  <a:pos x="622" y="3288"/>
                </a:cxn>
                <a:cxn ang="0">
                  <a:pos x="574" y="3359"/>
                </a:cxn>
                <a:cxn ang="0">
                  <a:pos x="521" y="3427"/>
                </a:cxn>
                <a:cxn ang="0">
                  <a:pos x="466" y="3495"/>
                </a:cxn>
                <a:cxn ang="0">
                  <a:pos x="408" y="3559"/>
                </a:cxn>
                <a:cxn ang="0">
                  <a:pos x="345" y="3623"/>
                </a:cxn>
                <a:cxn ang="0">
                  <a:pos x="278" y="3684"/>
                </a:cxn>
                <a:cxn ang="0">
                  <a:pos x="208" y="3744"/>
                </a:cxn>
                <a:cxn ang="0">
                  <a:pos x="133" y="3802"/>
                </a:cxn>
                <a:cxn ang="0">
                  <a:pos x="54" y="3858"/>
                </a:cxn>
                <a:cxn ang="0">
                  <a:pos x="0" y="4004"/>
                </a:cxn>
              </a:cxnLst>
              <a:rect l="0" t="0" r="r" b="b"/>
              <a:pathLst>
                <a:path w="2295" h="4004">
                  <a:moveTo>
                    <a:pt x="0" y="4004"/>
                  </a:moveTo>
                  <a:lnTo>
                    <a:pt x="0" y="4004"/>
                  </a:lnTo>
                  <a:lnTo>
                    <a:pt x="25" y="3988"/>
                  </a:lnTo>
                  <a:lnTo>
                    <a:pt x="94" y="3938"/>
                  </a:lnTo>
                  <a:lnTo>
                    <a:pt x="145" y="3901"/>
                  </a:lnTo>
                  <a:lnTo>
                    <a:pt x="203" y="3856"/>
                  </a:lnTo>
                  <a:lnTo>
                    <a:pt x="270" y="3804"/>
                  </a:lnTo>
                  <a:lnTo>
                    <a:pt x="345" y="3743"/>
                  </a:lnTo>
                  <a:lnTo>
                    <a:pt x="426" y="3674"/>
                  </a:lnTo>
                  <a:lnTo>
                    <a:pt x="512" y="3598"/>
                  </a:lnTo>
                  <a:lnTo>
                    <a:pt x="605" y="3514"/>
                  </a:lnTo>
                  <a:lnTo>
                    <a:pt x="701" y="3421"/>
                  </a:lnTo>
                  <a:lnTo>
                    <a:pt x="801" y="3321"/>
                  </a:lnTo>
                  <a:lnTo>
                    <a:pt x="852" y="3267"/>
                  </a:lnTo>
                  <a:lnTo>
                    <a:pt x="902" y="3214"/>
                  </a:lnTo>
                  <a:lnTo>
                    <a:pt x="955" y="3157"/>
                  </a:lnTo>
                  <a:lnTo>
                    <a:pt x="1007" y="3097"/>
                  </a:lnTo>
                  <a:lnTo>
                    <a:pt x="1059" y="3037"/>
                  </a:lnTo>
                  <a:lnTo>
                    <a:pt x="1112" y="2975"/>
                  </a:lnTo>
                  <a:lnTo>
                    <a:pt x="1164" y="2910"/>
                  </a:lnTo>
                  <a:lnTo>
                    <a:pt x="1218" y="2845"/>
                  </a:lnTo>
                  <a:lnTo>
                    <a:pt x="1270" y="2776"/>
                  </a:lnTo>
                  <a:lnTo>
                    <a:pt x="1322" y="2706"/>
                  </a:lnTo>
                  <a:lnTo>
                    <a:pt x="1373" y="2634"/>
                  </a:lnTo>
                  <a:lnTo>
                    <a:pt x="1425" y="2559"/>
                  </a:lnTo>
                  <a:lnTo>
                    <a:pt x="1476" y="2485"/>
                  </a:lnTo>
                  <a:lnTo>
                    <a:pt x="1527" y="2407"/>
                  </a:lnTo>
                  <a:lnTo>
                    <a:pt x="1576" y="2328"/>
                  </a:lnTo>
                  <a:lnTo>
                    <a:pt x="1626" y="2246"/>
                  </a:lnTo>
                  <a:lnTo>
                    <a:pt x="1673" y="2163"/>
                  </a:lnTo>
                  <a:lnTo>
                    <a:pt x="1720" y="2078"/>
                  </a:lnTo>
                  <a:lnTo>
                    <a:pt x="1766" y="1992"/>
                  </a:lnTo>
                  <a:lnTo>
                    <a:pt x="1811" y="1902"/>
                  </a:lnTo>
                  <a:lnTo>
                    <a:pt x="1854" y="1812"/>
                  </a:lnTo>
                  <a:lnTo>
                    <a:pt x="1896" y="1720"/>
                  </a:lnTo>
                  <a:lnTo>
                    <a:pt x="1936" y="1626"/>
                  </a:lnTo>
                  <a:lnTo>
                    <a:pt x="1975" y="1530"/>
                  </a:lnTo>
                  <a:lnTo>
                    <a:pt x="2013" y="1433"/>
                  </a:lnTo>
                  <a:lnTo>
                    <a:pt x="2047" y="1333"/>
                  </a:lnTo>
                  <a:lnTo>
                    <a:pt x="2081" y="1231"/>
                  </a:lnTo>
                  <a:lnTo>
                    <a:pt x="2113" y="1128"/>
                  </a:lnTo>
                  <a:lnTo>
                    <a:pt x="2141" y="1023"/>
                  </a:lnTo>
                  <a:lnTo>
                    <a:pt x="2169" y="917"/>
                  </a:lnTo>
                  <a:lnTo>
                    <a:pt x="2193" y="808"/>
                  </a:lnTo>
                  <a:lnTo>
                    <a:pt x="2216" y="698"/>
                  </a:lnTo>
                  <a:lnTo>
                    <a:pt x="2237" y="586"/>
                  </a:lnTo>
                  <a:lnTo>
                    <a:pt x="2253" y="472"/>
                  </a:lnTo>
                  <a:lnTo>
                    <a:pt x="2268" y="357"/>
                  </a:lnTo>
                  <a:lnTo>
                    <a:pt x="2280" y="239"/>
                  </a:lnTo>
                  <a:lnTo>
                    <a:pt x="2289" y="121"/>
                  </a:lnTo>
                  <a:lnTo>
                    <a:pt x="2295" y="0"/>
                  </a:lnTo>
                  <a:lnTo>
                    <a:pt x="598" y="24"/>
                  </a:lnTo>
                  <a:lnTo>
                    <a:pt x="598" y="24"/>
                  </a:lnTo>
                  <a:lnTo>
                    <a:pt x="611" y="55"/>
                  </a:lnTo>
                  <a:lnTo>
                    <a:pt x="645" y="143"/>
                  </a:lnTo>
                  <a:lnTo>
                    <a:pt x="669" y="208"/>
                  </a:lnTo>
                  <a:lnTo>
                    <a:pt x="696" y="282"/>
                  </a:lnTo>
                  <a:lnTo>
                    <a:pt x="726" y="371"/>
                  </a:lnTo>
                  <a:lnTo>
                    <a:pt x="756" y="468"/>
                  </a:lnTo>
                  <a:lnTo>
                    <a:pt x="789" y="575"/>
                  </a:lnTo>
                  <a:lnTo>
                    <a:pt x="820" y="690"/>
                  </a:lnTo>
                  <a:lnTo>
                    <a:pt x="852" y="814"/>
                  </a:lnTo>
                  <a:lnTo>
                    <a:pt x="882" y="946"/>
                  </a:lnTo>
                  <a:lnTo>
                    <a:pt x="896" y="1014"/>
                  </a:lnTo>
                  <a:lnTo>
                    <a:pt x="910" y="1083"/>
                  </a:lnTo>
                  <a:lnTo>
                    <a:pt x="923" y="1155"/>
                  </a:lnTo>
                  <a:lnTo>
                    <a:pt x="935" y="1228"/>
                  </a:lnTo>
                  <a:lnTo>
                    <a:pt x="946" y="1301"/>
                  </a:lnTo>
                  <a:lnTo>
                    <a:pt x="956" y="1376"/>
                  </a:lnTo>
                  <a:lnTo>
                    <a:pt x="965" y="1452"/>
                  </a:lnTo>
                  <a:lnTo>
                    <a:pt x="973" y="1528"/>
                  </a:lnTo>
                  <a:lnTo>
                    <a:pt x="979" y="1606"/>
                  </a:lnTo>
                  <a:lnTo>
                    <a:pt x="985" y="1684"/>
                  </a:lnTo>
                  <a:lnTo>
                    <a:pt x="988" y="1763"/>
                  </a:lnTo>
                  <a:lnTo>
                    <a:pt x="989" y="1842"/>
                  </a:lnTo>
                  <a:lnTo>
                    <a:pt x="991" y="1923"/>
                  </a:lnTo>
                  <a:lnTo>
                    <a:pt x="989" y="2003"/>
                  </a:lnTo>
                  <a:lnTo>
                    <a:pt x="985" y="2083"/>
                  </a:lnTo>
                  <a:lnTo>
                    <a:pt x="980" y="2163"/>
                  </a:lnTo>
                  <a:lnTo>
                    <a:pt x="973" y="2244"/>
                  </a:lnTo>
                  <a:lnTo>
                    <a:pt x="964" y="2325"/>
                  </a:lnTo>
                  <a:lnTo>
                    <a:pt x="952" y="2405"/>
                  </a:lnTo>
                  <a:lnTo>
                    <a:pt x="937" y="2486"/>
                  </a:lnTo>
                  <a:lnTo>
                    <a:pt x="920" y="2565"/>
                  </a:lnTo>
                  <a:lnTo>
                    <a:pt x="901" y="2646"/>
                  </a:lnTo>
                  <a:lnTo>
                    <a:pt x="880" y="2724"/>
                  </a:lnTo>
                  <a:lnTo>
                    <a:pt x="855" y="2803"/>
                  </a:lnTo>
                  <a:lnTo>
                    <a:pt x="828" y="2879"/>
                  </a:lnTo>
                  <a:lnTo>
                    <a:pt x="798" y="2957"/>
                  </a:lnTo>
                  <a:lnTo>
                    <a:pt x="764" y="3031"/>
                  </a:lnTo>
                  <a:lnTo>
                    <a:pt x="728" y="3106"/>
                  </a:lnTo>
                  <a:lnTo>
                    <a:pt x="687" y="3179"/>
                  </a:lnTo>
                  <a:lnTo>
                    <a:pt x="645" y="3253"/>
                  </a:lnTo>
                  <a:lnTo>
                    <a:pt x="622" y="3288"/>
                  </a:lnTo>
                  <a:lnTo>
                    <a:pt x="598" y="3323"/>
                  </a:lnTo>
                  <a:lnTo>
                    <a:pt x="574" y="3359"/>
                  </a:lnTo>
                  <a:lnTo>
                    <a:pt x="548" y="3393"/>
                  </a:lnTo>
                  <a:lnTo>
                    <a:pt x="521" y="3427"/>
                  </a:lnTo>
                  <a:lnTo>
                    <a:pt x="495" y="3460"/>
                  </a:lnTo>
                  <a:lnTo>
                    <a:pt x="466" y="3495"/>
                  </a:lnTo>
                  <a:lnTo>
                    <a:pt x="438" y="3527"/>
                  </a:lnTo>
                  <a:lnTo>
                    <a:pt x="408" y="3559"/>
                  </a:lnTo>
                  <a:lnTo>
                    <a:pt x="377" y="3592"/>
                  </a:lnTo>
                  <a:lnTo>
                    <a:pt x="345" y="3623"/>
                  </a:lnTo>
                  <a:lnTo>
                    <a:pt x="312" y="3654"/>
                  </a:lnTo>
                  <a:lnTo>
                    <a:pt x="278" y="3684"/>
                  </a:lnTo>
                  <a:lnTo>
                    <a:pt x="244" y="3714"/>
                  </a:lnTo>
                  <a:lnTo>
                    <a:pt x="208" y="3744"/>
                  </a:lnTo>
                  <a:lnTo>
                    <a:pt x="170" y="3774"/>
                  </a:lnTo>
                  <a:lnTo>
                    <a:pt x="133" y="3802"/>
                  </a:lnTo>
                  <a:lnTo>
                    <a:pt x="93" y="3831"/>
                  </a:lnTo>
                  <a:lnTo>
                    <a:pt x="54" y="3858"/>
                  </a:lnTo>
                  <a:lnTo>
                    <a:pt x="12" y="3884"/>
                  </a:lnTo>
                  <a:lnTo>
                    <a:pt x="0" y="4004"/>
                  </a:lnTo>
                </a:path>
              </a:pathLst>
            </a:custGeom>
            <a:gradFill flip="none" rotWithShape="1">
              <a:gsLst>
                <a:gs pos="0">
                  <a:schemeClr val="tx1">
                    <a:alpha val="800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  <a:tileRect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-108636" y="0"/>
              <a:ext cx="3159125" cy="6858000"/>
            </a:xfrm>
            <a:custGeom>
              <a:avLst/>
              <a:gdLst/>
              <a:ahLst/>
              <a:cxnLst>
                <a:cxn ang="0">
                  <a:pos x="585" y="0"/>
                </a:cxn>
                <a:cxn ang="0">
                  <a:pos x="716" y="272"/>
                </a:cxn>
                <a:cxn ang="0">
                  <a:pos x="912" y="704"/>
                </a:cxn>
                <a:cxn ang="0">
                  <a:pos x="1030" y="976"/>
                </a:cxn>
                <a:cxn ang="0">
                  <a:pos x="1156" y="1276"/>
                </a:cxn>
                <a:cxn ang="0">
                  <a:pos x="1288" y="1601"/>
                </a:cxn>
                <a:cxn ang="0">
                  <a:pos x="1419" y="1942"/>
                </a:cxn>
                <a:cxn ang="0">
                  <a:pos x="1545" y="2293"/>
                </a:cxn>
                <a:cxn ang="0">
                  <a:pos x="1664" y="2649"/>
                </a:cxn>
                <a:cxn ang="0">
                  <a:pos x="1771" y="3003"/>
                </a:cxn>
                <a:cxn ang="0">
                  <a:pos x="1817" y="3177"/>
                </a:cxn>
                <a:cxn ang="0">
                  <a:pos x="1860" y="3348"/>
                </a:cxn>
                <a:cxn ang="0">
                  <a:pos x="1898" y="3517"/>
                </a:cxn>
                <a:cxn ang="0">
                  <a:pos x="1930" y="3679"/>
                </a:cxn>
                <a:cxn ang="0">
                  <a:pos x="1955" y="3837"/>
                </a:cxn>
                <a:cxn ang="0">
                  <a:pos x="1974" y="3989"/>
                </a:cxn>
                <a:cxn ang="0">
                  <a:pos x="1986" y="4136"/>
                </a:cxn>
                <a:cxn ang="0">
                  <a:pos x="1990" y="4273"/>
                </a:cxn>
                <a:cxn ang="0">
                  <a:pos x="0" y="4320"/>
                </a:cxn>
                <a:cxn ang="0">
                  <a:pos x="40" y="4279"/>
                </a:cxn>
                <a:cxn ang="0">
                  <a:pos x="101" y="4206"/>
                </a:cxn>
                <a:cxn ang="0">
                  <a:pos x="186" y="4098"/>
                </a:cxn>
                <a:cxn ang="0">
                  <a:pos x="284" y="3956"/>
                </a:cxn>
                <a:cxn ang="0">
                  <a:pos x="364" y="3827"/>
                </a:cxn>
                <a:cxn ang="0">
                  <a:pos x="420" y="3730"/>
                </a:cxn>
                <a:cxn ang="0">
                  <a:pos x="474" y="3626"/>
                </a:cxn>
                <a:cxn ang="0">
                  <a:pos x="528" y="3514"/>
                </a:cxn>
                <a:cxn ang="0">
                  <a:pos x="581" y="3392"/>
                </a:cxn>
                <a:cxn ang="0">
                  <a:pos x="632" y="3263"/>
                </a:cxn>
                <a:cxn ang="0">
                  <a:pos x="679" y="3127"/>
                </a:cxn>
                <a:cxn ang="0">
                  <a:pos x="721" y="2982"/>
                </a:cxn>
                <a:cxn ang="0">
                  <a:pos x="761" y="2830"/>
                </a:cxn>
                <a:cxn ang="0">
                  <a:pos x="793" y="2671"/>
                </a:cxn>
                <a:cxn ang="0">
                  <a:pos x="819" y="2504"/>
                </a:cxn>
                <a:cxn ang="0">
                  <a:pos x="838" y="2328"/>
                </a:cxn>
                <a:cxn ang="0">
                  <a:pos x="850" y="2147"/>
                </a:cxn>
                <a:cxn ang="0">
                  <a:pos x="852" y="1958"/>
                </a:cxn>
                <a:cxn ang="0">
                  <a:pos x="844" y="1762"/>
                </a:cxn>
                <a:cxn ang="0">
                  <a:pos x="827" y="1559"/>
                </a:cxn>
                <a:cxn ang="0">
                  <a:pos x="797" y="1348"/>
                </a:cxn>
                <a:cxn ang="0">
                  <a:pos x="756" y="1130"/>
                </a:cxn>
                <a:cxn ang="0">
                  <a:pos x="701" y="906"/>
                </a:cxn>
                <a:cxn ang="0">
                  <a:pos x="634" y="676"/>
                </a:cxn>
                <a:cxn ang="0">
                  <a:pos x="552" y="439"/>
                </a:cxn>
                <a:cxn ang="0">
                  <a:pos x="454" y="195"/>
                </a:cxn>
                <a:cxn ang="0">
                  <a:pos x="585" y="0"/>
                </a:cxn>
              </a:cxnLst>
              <a:rect l="0" t="0" r="r" b="b"/>
              <a:pathLst>
                <a:path w="1990" h="4320">
                  <a:moveTo>
                    <a:pt x="585" y="0"/>
                  </a:moveTo>
                  <a:lnTo>
                    <a:pt x="585" y="0"/>
                  </a:lnTo>
                  <a:lnTo>
                    <a:pt x="645" y="124"/>
                  </a:lnTo>
                  <a:lnTo>
                    <a:pt x="716" y="272"/>
                  </a:lnTo>
                  <a:lnTo>
                    <a:pt x="805" y="467"/>
                  </a:lnTo>
                  <a:lnTo>
                    <a:pt x="912" y="704"/>
                  </a:lnTo>
                  <a:lnTo>
                    <a:pt x="969" y="836"/>
                  </a:lnTo>
                  <a:lnTo>
                    <a:pt x="1030" y="976"/>
                  </a:lnTo>
                  <a:lnTo>
                    <a:pt x="1093" y="1122"/>
                  </a:lnTo>
                  <a:lnTo>
                    <a:pt x="1156" y="1276"/>
                  </a:lnTo>
                  <a:lnTo>
                    <a:pt x="1222" y="1437"/>
                  </a:lnTo>
                  <a:lnTo>
                    <a:pt x="1288" y="1601"/>
                  </a:lnTo>
                  <a:lnTo>
                    <a:pt x="1353" y="1769"/>
                  </a:lnTo>
                  <a:lnTo>
                    <a:pt x="1419" y="1942"/>
                  </a:lnTo>
                  <a:lnTo>
                    <a:pt x="1482" y="2116"/>
                  </a:lnTo>
                  <a:lnTo>
                    <a:pt x="1545" y="2293"/>
                  </a:lnTo>
                  <a:lnTo>
                    <a:pt x="1607" y="2472"/>
                  </a:lnTo>
                  <a:lnTo>
                    <a:pt x="1664" y="2649"/>
                  </a:lnTo>
                  <a:lnTo>
                    <a:pt x="1719" y="2827"/>
                  </a:lnTo>
                  <a:lnTo>
                    <a:pt x="1771" y="3003"/>
                  </a:lnTo>
                  <a:lnTo>
                    <a:pt x="1795" y="3091"/>
                  </a:lnTo>
                  <a:lnTo>
                    <a:pt x="1817" y="3177"/>
                  </a:lnTo>
                  <a:lnTo>
                    <a:pt x="1839" y="3263"/>
                  </a:lnTo>
                  <a:lnTo>
                    <a:pt x="1860" y="3348"/>
                  </a:lnTo>
                  <a:lnTo>
                    <a:pt x="1880" y="3433"/>
                  </a:lnTo>
                  <a:lnTo>
                    <a:pt x="1898" y="3517"/>
                  </a:lnTo>
                  <a:lnTo>
                    <a:pt x="1914" y="3599"/>
                  </a:lnTo>
                  <a:lnTo>
                    <a:pt x="1930" y="3679"/>
                  </a:lnTo>
                  <a:lnTo>
                    <a:pt x="1943" y="3760"/>
                  </a:lnTo>
                  <a:lnTo>
                    <a:pt x="1955" y="3837"/>
                  </a:lnTo>
                  <a:lnTo>
                    <a:pt x="1965" y="3915"/>
                  </a:lnTo>
                  <a:lnTo>
                    <a:pt x="1974" y="3989"/>
                  </a:lnTo>
                  <a:lnTo>
                    <a:pt x="1981" y="4064"/>
                  </a:lnTo>
                  <a:lnTo>
                    <a:pt x="1986" y="4136"/>
                  </a:lnTo>
                  <a:lnTo>
                    <a:pt x="1989" y="4206"/>
                  </a:lnTo>
                  <a:lnTo>
                    <a:pt x="1990" y="4273"/>
                  </a:lnTo>
                  <a:lnTo>
                    <a:pt x="0" y="4320"/>
                  </a:lnTo>
                  <a:lnTo>
                    <a:pt x="0" y="4320"/>
                  </a:lnTo>
                  <a:lnTo>
                    <a:pt x="18" y="4301"/>
                  </a:lnTo>
                  <a:lnTo>
                    <a:pt x="40" y="4279"/>
                  </a:lnTo>
                  <a:lnTo>
                    <a:pt x="67" y="4247"/>
                  </a:lnTo>
                  <a:lnTo>
                    <a:pt x="101" y="4206"/>
                  </a:lnTo>
                  <a:lnTo>
                    <a:pt x="140" y="4156"/>
                  </a:lnTo>
                  <a:lnTo>
                    <a:pt x="186" y="4098"/>
                  </a:lnTo>
                  <a:lnTo>
                    <a:pt x="234" y="4032"/>
                  </a:lnTo>
                  <a:lnTo>
                    <a:pt x="284" y="3956"/>
                  </a:lnTo>
                  <a:lnTo>
                    <a:pt x="338" y="3872"/>
                  </a:lnTo>
                  <a:lnTo>
                    <a:pt x="364" y="3827"/>
                  </a:lnTo>
                  <a:lnTo>
                    <a:pt x="392" y="3780"/>
                  </a:lnTo>
                  <a:lnTo>
                    <a:pt x="420" y="3730"/>
                  </a:lnTo>
                  <a:lnTo>
                    <a:pt x="446" y="3679"/>
                  </a:lnTo>
                  <a:lnTo>
                    <a:pt x="474" y="3626"/>
                  </a:lnTo>
                  <a:lnTo>
                    <a:pt x="502" y="3571"/>
                  </a:lnTo>
                  <a:lnTo>
                    <a:pt x="528" y="3514"/>
                  </a:lnTo>
                  <a:lnTo>
                    <a:pt x="555" y="3454"/>
                  </a:lnTo>
                  <a:lnTo>
                    <a:pt x="581" y="3392"/>
                  </a:lnTo>
                  <a:lnTo>
                    <a:pt x="607" y="3329"/>
                  </a:lnTo>
                  <a:lnTo>
                    <a:pt x="632" y="3263"/>
                  </a:lnTo>
                  <a:lnTo>
                    <a:pt x="656" y="3196"/>
                  </a:lnTo>
                  <a:lnTo>
                    <a:pt x="679" y="3127"/>
                  </a:lnTo>
                  <a:lnTo>
                    <a:pt x="701" y="3056"/>
                  </a:lnTo>
                  <a:lnTo>
                    <a:pt x="721" y="2982"/>
                  </a:lnTo>
                  <a:lnTo>
                    <a:pt x="742" y="2908"/>
                  </a:lnTo>
                  <a:lnTo>
                    <a:pt x="761" y="2830"/>
                  </a:lnTo>
                  <a:lnTo>
                    <a:pt x="777" y="2751"/>
                  </a:lnTo>
                  <a:lnTo>
                    <a:pt x="793" y="2671"/>
                  </a:lnTo>
                  <a:lnTo>
                    <a:pt x="808" y="2587"/>
                  </a:lnTo>
                  <a:lnTo>
                    <a:pt x="819" y="2504"/>
                  </a:lnTo>
                  <a:lnTo>
                    <a:pt x="830" y="2418"/>
                  </a:lnTo>
                  <a:lnTo>
                    <a:pt x="838" y="2328"/>
                  </a:lnTo>
                  <a:lnTo>
                    <a:pt x="846" y="2239"/>
                  </a:lnTo>
                  <a:lnTo>
                    <a:pt x="850" y="2147"/>
                  </a:lnTo>
                  <a:lnTo>
                    <a:pt x="852" y="2053"/>
                  </a:lnTo>
                  <a:lnTo>
                    <a:pt x="852" y="1958"/>
                  </a:lnTo>
                  <a:lnTo>
                    <a:pt x="850" y="1860"/>
                  </a:lnTo>
                  <a:lnTo>
                    <a:pt x="844" y="1762"/>
                  </a:lnTo>
                  <a:lnTo>
                    <a:pt x="837" y="1661"/>
                  </a:lnTo>
                  <a:lnTo>
                    <a:pt x="827" y="1559"/>
                  </a:lnTo>
                  <a:lnTo>
                    <a:pt x="814" y="1453"/>
                  </a:lnTo>
                  <a:lnTo>
                    <a:pt x="797" y="1348"/>
                  </a:lnTo>
                  <a:lnTo>
                    <a:pt x="778" y="1240"/>
                  </a:lnTo>
                  <a:lnTo>
                    <a:pt x="756" y="1130"/>
                  </a:lnTo>
                  <a:lnTo>
                    <a:pt x="730" y="1019"/>
                  </a:lnTo>
                  <a:lnTo>
                    <a:pt x="701" y="906"/>
                  </a:lnTo>
                  <a:lnTo>
                    <a:pt x="669" y="792"/>
                  </a:lnTo>
                  <a:lnTo>
                    <a:pt x="634" y="676"/>
                  </a:lnTo>
                  <a:lnTo>
                    <a:pt x="594" y="558"/>
                  </a:lnTo>
                  <a:lnTo>
                    <a:pt x="552" y="439"/>
                  </a:lnTo>
                  <a:lnTo>
                    <a:pt x="503" y="318"/>
                  </a:lnTo>
                  <a:lnTo>
                    <a:pt x="454" y="195"/>
                  </a:lnTo>
                  <a:lnTo>
                    <a:pt x="398" y="70"/>
                  </a:lnTo>
                  <a:lnTo>
                    <a:pt x="585" y="0"/>
                  </a:lnTo>
                </a:path>
              </a:pathLst>
            </a:custGeom>
            <a:gradFill>
              <a:gsLst>
                <a:gs pos="0">
                  <a:schemeClr val="tx1">
                    <a:alpha val="0"/>
                  </a:schemeClr>
                </a:gs>
                <a:gs pos="50000">
                  <a:schemeClr val="tx1">
                    <a:alpha val="5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Полилиния 10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799" y="2959108"/>
            <a:ext cx="11302999" cy="939784"/>
          </a:xfrm>
        </p:spPr>
        <p:txBody>
          <a:bodyPr/>
          <a:lstStyle>
            <a:lvl1pPr algn="ctr">
              <a:defRPr sz="5400"/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Оглавление" type="clipArtAndTx" preserve="1">
  <p:cSld name="Оглавл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 rot="10800000">
            <a:off x="380959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Полилиния 6"/>
          <p:cNvSpPr/>
          <p:nvPr/>
        </p:nvSpPr>
        <p:spPr>
          <a:xfrm rot="20911628">
            <a:off x="-340446" y="1805607"/>
            <a:ext cx="8001013" cy="450057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lumMod val="95000"/>
                  <a:alpha val="0"/>
                </a:schemeClr>
              </a:gs>
              <a:gs pos="50000">
                <a:schemeClr val="tx1">
                  <a:lumMod val="95000"/>
                  <a:alpha val="32000"/>
                </a:schemeClr>
              </a:gs>
              <a:gs pos="100000">
                <a:schemeClr val="tx1">
                  <a:lumMod val="95000"/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857477" y="0"/>
            <a:ext cx="9334522" cy="68580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479" y="1571612"/>
            <a:ext cx="8477266" cy="939784"/>
          </a:xfrm>
        </p:spPr>
        <p:txBody>
          <a:bodyPr/>
          <a:lstStyle>
            <a:lvl1pPr>
              <a:defRPr sz="4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13" name="Замещающий текст 12"/>
          <p:cNvSpPr>
            <a:spLocks noGrp="1"/>
          </p:cNvSpPr>
          <p:nvPr>
            <p:ph type="body" sz="quarter" idx="14" hasCustomPrompt="1"/>
          </p:nvPr>
        </p:nvSpPr>
        <p:spPr>
          <a:xfrm>
            <a:off x="3238479" y="2571750"/>
            <a:ext cx="8380799" cy="3071813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>
              <a:defRPr lang="ko-KR" altLang="en-US"/>
            </a:pPr>
            <a:r>
              <a:rPr lang="ru-RU" altLang="en-US"/>
              <a:t>Введение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1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2</a:t>
            </a:r>
          </a:p>
          <a:p>
            <a:pPr lvl="0">
              <a:defRPr lang="ko-KR" altLang="en-US"/>
            </a:pPr>
            <a:r>
              <a:rPr lang="ru-RU" altLang="en-US"/>
              <a:t>Основной текст 3</a:t>
            </a:r>
          </a:p>
          <a:p>
            <a:pPr lvl="0">
              <a:defRPr lang="ko-KR" altLang="en-US"/>
            </a:pPr>
            <a:r>
              <a:rPr lang="ru-RU" altLang="en-US"/>
              <a:t>Заключение</a:t>
            </a:r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orient="vert"/>
          </p:nvPr>
        </p:nvSpPr>
        <p:spPr>
          <a:xfrm>
            <a:off x="9715525" y="274638"/>
            <a:ext cx="18668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orient="vert" idx="1"/>
          </p:nvPr>
        </p:nvSpPr>
        <p:spPr>
          <a:xfrm>
            <a:off x="609599" y="274638"/>
            <a:ext cx="9010674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5527EBBF-1B2A-4172-A31E-75D9C246BB9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 34"/>
          <p:cNvSpPr/>
          <p:nvPr/>
        </p:nvSpPr>
        <p:spPr>
          <a:xfrm>
            <a:off x="0" y="-25400"/>
            <a:ext cx="12191999" cy="6858000"/>
          </a:xfrm>
          <a:custGeom>
            <a:avLst/>
            <a:gdLst/>
            <a:ahLst/>
            <a:cxnLst>
              <a:cxn ang="0">
                <a:pos x="0" y="4302"/>
              </a:cxn>
              <a:cxn ang="0">
                <a:pos x="120" y="3984"/>
              </a:cxn>
              <a:cxn ang="0">
                <a:pos x="257" y="3641"/>
              </a:cxn>
              <a:cxn ang="0">
                <a:pos x="374" y="3362"/>
              </a:cxn>
              <a:cxn ang="0">
                <a:pos x="512" y="3050"/>
              </a:cxn>
              <a:cxn ang="0">
                <a:pos x="668" y="2716"/>
              </a:cxn>
              <a:cxn ang="0">
                <a:pos x="843" y="2366"/>
              </a:cxn>
              <a:cxn ang="0">
                <a:pos x="1034" y="2008"/>
              </a:cxn>
              <a:cxn ang="0">
                <a:pos x="1136" y="1827"/>
              </a:cxn>
              <a:cxn ang="0">
                <a:pos x="1241" y="1648"/>
              </a:cxn>
              <a:cxn ang="0">
                <a:pos x="1350" y="1473"/>
              </a:cxn>
              <a:cxn ang="0">
                <a:pos x="1462" y="1298"/>
              </a:cxn>
              <a:cxn ang="0">
                <a:pos x="1578" y="1128"/>
              </a:cxn>
              <a:cxn ang="0">
                <a:pos x="1698" y="962"/>
              </a:cxn>
              <a:cxn ang="0">
                <a:pos x="1820" y="803"/>
              </a:cxn>
              <a:cxn ang="0">
                <a:pos x="1946" y="649"/>
              </a:cxn>
              <a:cxn ang="0">
                <a:pos x="2075" y="504"/>
              </a:cxn>
              <a:cxn ang="0">
                <a:pos x="2206" y="367"/>
              </a:cxn>
              <a:cxn ang="0">
                <a:pos x="2341" y="240"/>
              </a:cxn>
              <a:cxn ang="0">
                <a:pos x="2478" y="123"/>
              </a:cxn>
              <a:cxn ang="0">
                <a:pos x="2617" y="18"/>
              </a:cxn>
              <a:cxn ang="0">
                <a:pos x="5536" y="1517"/>
              </a:cxn>
              <a:cxn ang="0">
                <a:pos x="5445" y="1595"/>
              </a:cxn>
              <a:cxn ang="0">
                <a:pos x="5187" y="1813"/>
              </a:cxn>
              <a:cxn ang="0">
                <a:pos x="4794" y="2136"/>
              </a:cxn>
              <a:cxn ang="0">
                <a:pos x="4291" y="2538"/>
              </a:cxn>
              <a:cxn ang="0">
                <a:pos x="4007" y="2759"/>
              </a:cxn>
              <a:cxn ang="0">
                <a:pos x="3707" y="2986"/>
              </a:cxn>
              <a:cxn ang="0">
                <a:pos x="3394" y="3219"/>
              </a:cxn>
              <a:cxn ang="0">
                <a:pos x="3070" y="3452"/>
              </a:cxn>
              <a:cxn ang="0">
                <a:pos x="2740" y="3681"/>
              </a:cxn>
              <a:cxn ang="0">
                <a:pos x="2407" y="3903"/>
              </a:cxn>
              <a:cxn ang="0">
                <a:pos x="2076" y="4114"/>
              </a:cxn>
              <a:cxn ang="0">
                <a:pos x="1748" y="4311"/>
              </a:cxn>
              <a:cxn ang="0">
                <a:pos x="1473" y="4314"/>
              </a:cxn>
              <a:cxn ang="0">
                <a:pos x="868" y="4320"/>
              </a:cxn>
              <a:cxn ang="0">
                <a:pos x="398" y="4320"/>
              </a:cxn>
              <a:cxn ang="0">
                <a:pos x="155" y="4316"/>
              </a:cxn>
              <a:cxn ang="0">
                <a:pos x="38" y="4311"/>
              </a:cxn>
              <a:cxn ang="0">
                <a:pos x="3" y="4305"/>
              </a:cxn>
              <a:cxn ang="0">
                <a:pos x="0" y="4302"/>
              </a:cxn>
            </a:cxnLst>
            <a:rect l="0" t="0" r="r" b="b"/>
            <a:pathLst>
              <a:path w="5554" h="4320">
                <a:moveTo>
                  <a:pt x="0" y="4302"/>
                </a:moveTo>
                <a:lnTo>
                  <a:pt x="0" y="4302"/>
                </a:lnTo>
                <a:lnTo>
                  <a:pt x="56" y="4151"/>
                </a:lnTo>
                <a:lnTo>
                  <a:pt x="120" y="3984"/>
                </a:lnTo>
                <a:lnTo>
                  <a:pt x="206" y="3766"/>
                </a:lnTo>
                <a:lnTo>
                  <a:pt x="257" y="3641"/>
                </a:lnTo>
                <a:lnTo>
                  <a:pt x="313" y="3505"/>
                </a:lnTo>
                <a:lnTo>
                  <a:pt x="374" y="3362"/>
                </a:lnTo>
                <a:lnTo>
                  <a:pt x="441" y="3210"/>
                </a:lnTo>
                <a:lnTo>
                  <a:pt x="512" y="3050"/>
                </a:lnTo>
                <a:lnTo>
                  <a:pt x="587" y="2886"/>
                </a:lnTo>
                <a:lnTo>
                  <a:pt x="668" y="2716"/>
                </a:lnTo>
                <a:lnTo>
                  <a:pt x="753" y="2543"/>
                </a:lnTo>
                <a:lnTo>
                  <a:pt x="843" y="2366"/>
                </a:lnTo>
                <a:lnTo>
                  <a:pt x="936" y="2187"/>
                </a:lnTo>
                <a:lnTo>
                  <a:pt x="1034" y="2008"/>
                </a:lnTo>
                <a:lnTo>
                  <a:pt x="1084" y="1918"/>
                </a:lnTo>
                <a:lnTo>
                  <a:pt x="1136" y="1827"/>
                </a:lnTo>
                <a:lnTo>
                  <a:pt x="1187" y="1739"/>
                </a:lnTo>
                <a:lnTo>
                  <a:pt x="1241" y="1648"/>
                </a:lnTo>
                <a:lnTo>
                  <a:pt x="1294" y="1560"/>
                </a:lnTo>
                <a:lnTo>
                  <a:pt x="1350" y="1473"/>
                </a:lnTo>
                <a:lnTo>
                  <a:pt x="1405" y="1385"/>
                </a:lnTo>
                <a:lnTo>
                  <a:pt x="1462" y="1298"/>
                </a:lnTo>
                <a:lnTo>
                  <a:pt x="1520" y="1212"/>
                </a:lnTo>
                <a:lnTo>
                  <a:pt x="1578" y="1128"/>
                </a:lnTo>
                <a:lnTo>
                  <a:pt x="1637" y="1044"/>
                </a:lnTo>
                <a:lnTo>
                  <a:pt x="1698" y="962"/>
                </a:lnTo>
                <a:lnTo>
                  <a:pt x="1758" y="881"/>
                </a:lnTo>
                <a:lnTo>
                  <a:pt x="1820" y="803"/>
                </a:lnTo>
                <a:lnTo>
                  <a:pt x="1882" y="724"/>
                </a:lnTo>
                <a:lnTo>
                  <a:pt x="1946" y="649"/>
                </a:lnTo>
                <a:lnTo>
                  <a:pt x="2011" y="575"/>
                </a:lnTo>
                <a:lnTo>
                  <a:pt x="2075" y="504"/>
                </a:lnTo>
                <a:lnTo>
                  <a:pt x="2141" y="433"/>
                </a:lnTo>
                <a:lnTo>
                  <a:pt x="2206" y="367"/>
                </a:lnTo>
                <a:lnTo>
                  <a:pt x="2274" y="302"/>
                </a:lnTo>
                <a:lnTo>
                  <a:pt x="2341" y="240"/>
                </a:lnTo>
                <a:lnTo>
                  <a:pt x="2409" y="180"/>
                </a:lnTo>
                <a:lnTo>
                  <a:pt x="2478" y="123"/>
                </a:lnTo>
                <a:lnTo>
                  <a:pt x="2548" y="69"/>
                </a:lnTo>
                <a:lnTo>
                  <a:pt x="2617" y="18"/>
                </a:lnTo>
                <a:lnTo>
                  <a:pt x="5554" y="0"/>
                </a:lnTo>
                <a:lnTo>
                  <a:pt x="5536" y="1517"/>
                </a:lnTo>
                <a:lnTo>
                  <a:pt x="5536" y="1517"/>
                </a:lnTo>
                <a:lnTo>
                  <a:pt x="5445" y="1595"/>
                </a:lnTo>
                <a:lnTo>
                  <a:pt x="5335" y="1688"/>
                </a:lnTo>
                <a:lnTo>
                  <a:pt x="5187" y="1813"/>
                </a:lnTo>
                <a:lnTo>
                  <a:pt x="5005" y="1963"/>
                </a:lnTo>
                <a:lnTo>
                  <a:pt x="4794" y="2136"/>
                </a:lnTo>
                <a:lnTo>
                  <a:pt x="4554" y="2330"/>
                </a:lnTo>
                <a:lnTo>
                  <a:pt x="4291" y="2538"/>
                </a:lnTo>
                <a:lnTo>
                  <a:pt x="4151" y="2646"/>
                </a:lnTo>
                <a:lnTo>
                  <a:pt x="4007" y="2759"/>
                </a:lnTo>
                <a:lnTo>
                  <a:pt x="3859" y="2871"/>
                </a:lnTo>
                <a:lnTo>
                  <a:pt x="3707" y="2986"/>
                </a:lnTo>
                <a:lnTo>
                  <a:pt x="3552" y="3102"/>
                </a:lnTo>
                <a:lnTo>
                  <a:pt x="3394" y="3219"/>
                </a:lnTo>
                <a:lnTo>
                  <a:pt x="3232" y="3335"/>
                </a:lnTo>
                <a:lnTo>
                  <a:pt x="3070" y="3452"/>
                </a:lnTo>
                <a:lnTo>
                  <a:pt x="2906" y="3567"/>
                </a:lnTo>
                <a:lnTo>
                  <a:pt x="2740" y="3681"/>
                </a:lnTo>
                <a:lnTo>
                  <a:pt x="2574" y="3794"/>
                </a:lnTo>
                <a:lnTo>
                  <a:pt x="2407" y="3903"/>
                </a:lnTo>
                <a:lnTo>
                  <a:pt x="2242" y="4011"/>
                </a:lnTo>
                <a:lnTo>
                  <a:pt x="2076" y="4114"/>
                </a:lnTo>
                <a:lnTo>
                  <a:pt x="1910" y="4215"/>
                </a:lnTo>
                <a:lnTo>
                  <a:pt x="1748" y="4311"/>
                </a:lnTo>
                <a:lnTo>
                  <a:pt x="1748" y="4311"/>
                </a:lnTo>
                <a:lnTo>
                  <a:pt x="1473" y="4314"/>
                </a:lnTo>
                <a:lnTo>
                  <a:pt x="1190" y="4317"/>
                </a:lnTo>
                <a:lnTo>
                  <a:pt x="868" y="4320"/>
                </a:lnTo>
                <a:lnTo>
                  <a:pt x="546" y="4320"/>
                </a:lnTo>
                <a:lnTo>
                  <a:pt x="398" y="4320"/>
                </a:lnTo>
                <a:lnTo>
                  <a:pt x="266" y="4319"/>
                </a:lnTo>
                <a:lnTo>
                  <a:pt x="155" y="4316"/>
                </a:lnTo>
                <a:lnTo>
                  <a:pt x="69" y="4313"/>
                </a:lnTo>
                <a:lnTo>
                  <a:pt x="38" y="4311"/>
                </a:lnTo>
                <a:lnTo>
                  <a:pt x="16" y="4308"/>
                </a:lnTo>
                <a:lnTo>
                  <a:pt x="3" y="4305"/>
                </a:lnTo>
                <a:lnTo>
                  <a:pt x="0" y="4304"/>
                </a:lnTo>
                <a:lnTo>
                  <a:pt x="0" y="4302"/>
                </a:lnTo>
                <a:lnTo>
                  <a:pt x="0" y="4302"/>
                </a:lnTo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8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6" name="Полилиния 35"/>
          <p:cNvSpPr/>
          <p:nvPr/>
        </p:nvSpPr>
        <p:spPr>
          <a:xfrm>
            <a:off x="-486879" y="-20662"/>
            <a:ext cx="4857750" cy="6356350"/>
          </a:xfrm>
          <a:custGeom>
            <a:avLst/>
            <a:gdLst/>
            <a:ahLst/>
            <a:cxnLst>
              <a:cxn ang="0">
                <a:pos x="0" y="4004"/>
              </a:cxn>
              <a:cxn ang="0">
                <a:pos x="94" y="3938"/>
              </a:cxn>
              <a:cxn ang="0">
                <a:pos x="203" y="3856"/>
              </a:cxn>
              <a:cxn ang="0">
                <a:pos x="345" y="3743"/>
              </a:cxn>
              <a:cxn ang="0">
                <a:pos x="512" y="3598"/>
              </a:cxn>
              <a:cxn ang="0">
                <a:pos x="701" y="3421"/>
              </a:cxn>
              <a:cxn ang="0">
                <a:pos x="852" y="3267"/>
              </a:cxn>
              <a:cxn ang="0">
                <a:pos x="955" y="3157"/>
              </a:cxn>
              <a:cxn ang="0">
                <a:pos x="1059" y="3037"/>
              </a:cxn>
              <a:cxn ang="0">
                <a:pos x="1164" y="2910"/>
              </a:cxn>
              <a:cxn ang="0">
                <a:pos x="1270" y="2776"/>
              </a:cxn>
              <a:cxn ang="0">
                <a:pos x="1373" y="2634"/>
              </a:cxn>
              <a:cxn ang="0">
                <a:pos x="1476" y="2485"/>
              </a:cxn>
              <a:cxn ang="0">
                <a:pos x="1576" y="2328"/>
              </a:cxn>
              <a:cxn ang="0">
                <a:pos x="1673" y="2163"/>
              </a:cxn>
              <a:cxn ang="0">
                <a:pos x="1766" y="1992"/>
              </a:cxn>
              <a:cxn ang="0">
                <a:pos x="1854" y="1812"/>
              </a:cxn>
              <a:cxn ang="0">
                <a:pos x="1936" y="1626"/>
              </a:cxn>
              <a:cxn ang="0">
                <a:pos x="2013" y="1433"/>
              </a:cxn>
              <a:cxn ang="0">
                <a:pos x="2081" y="1231"/>
              </a:cxn>
              <a:cxn ang="0">
                <a:pos x="2141" y="1023"/>
              </a:cxn>
              <a:cxn ang="0">
                <a:pos x="2193" y="808"/>
              </a:cxn>
              <a:cxn ang="0">
                <a:pos x="2237" y="586"/>
              </a:cxn>
              <a:cxn ang="0">
                <a:pos x="2268" y="357"/>
              </a:cxn>
              <a:cxn ang="0">
                <a:pos x="2289" y="121"/>
              </a:cxn>
              <a:cxn ang="0">
                <a:pos x="598" y="24"/>
              </a:cxn>
              <a:cxn ang="0">
                <a:pos x="611" y="55"/>
              </a:cxn>
              <a:cxn ang="0">
                <a:pos x="669" y="208"/>
              </a:cxn>
              <a:cxn ang="0">
                <a:pos x="726" y="371"/>
              </a:cxn>
              <a:cxn ang="0">
                <a:pos x="789" y="575"/>
              </a:cxn>
              <a:cxn ang="0">
                <a:pos x="852" y="814"/>
              </a:cxn>
              <a:cxn ang="0">
                <a:pos x="896" y="1014"/>
              </a:cxn>
              <a:cxn ang="0">
                <a:pos x="923" y="1155"/>
              </a:cxn>
              <a:cxn ang="0">
                <a:pos x="946" y="1301"/>
              </a:cxn>
              <a:cxn ang="0">
                <a:pos x="965" y="1452"/>
              </a:cxn>
              <a:cxn ang="0">
                <a:pos x="979" y="1606"/>
              </a:cxn>
              <a:cxn ang="0">
                <a:pos x="988" y="1763"/>
              </a:cxn>
              <a:cxn ang="0">
                <a:pos x="991" y="1923"/>
              </a:cxn>
              <a:cxn ang="0">
                <a:pos x="985" y="2083"/>
              </a:cxn>
              <a:cxn ang="0">
                <a:pos x="973" y="2244"/>
              </a:cxn>
              <a:cxn ang="0">
                <a:pos x="952" y="2405"/>
              </a:cxn>
              <a:cxn ang="0">
                <a:pos x="920" y="2565"/>
              </a:cxn>
              <a:cxn ang="0">
                <a:pos x="880" y="2724"/>
              </a:cxn>
              <a:cxn ang="0">
                <a:pos x="828" y="2879"/>
              </a:cxn>
              <a:cxn ang="0">
                <a:pos x="764" y="3031"/>
              </a:cxn>
              <a:cxn ang="0">
                <a:pos x="687" y="3179"/>
              </a:cxn>
              <a:cxn ang="0">
                <a:pos x="622" y="3288"/>
              </a:cxn>
              <a:cxn ang="0">
                <a:pos x="574" y="3359"/>
              </a:cxn>
              <a:cxn ang="0">
                <a:pos x="521" y="3427"/>
              </a:cxn>
              <a:cxn ang="0">
                <a:pos x="466" y="3495"/>
              </a:cxn>
              <a:cxn ang="0">
                <a:pos x="408" y="3559"/>
              </a:cxn>
              <a:cxn ang="0">
                <a:pos x="345" y="3623"/>
              </a:cxn>
              <a:cxn ang="0">
                <a:pos x="278" y="3684"/>
              </a:cxn>
              <a:cxn ang="0">
                <a:pos x="208" y="3744"/>
              </a:cxn>
              <a:cxn ang="0">
                <a:pos x="133" y="3802"/>
              </a:cxn>
              <a:cxn ang="0">
                <a:pos x="54" y="3858"/>
              </a:cxn>
              <a:cxn ang="0">
                <a:pos x="0" y="4004"/>
              </a:cxn>
            </a:cxnLst>
            <a:rect l="0" t="0" r="r" b="b"/>
            <a:pathLst>
              <a:path w="2295" h="4004">
                <a:moveTo>
                  <a:pt x="0" y="4004"/>
                </a:moveTo>
                <a:lnTo>
                  <a:pt x="0" y="4004"/>
                </a:lnTo>
                <a:lnTo>
                  <a:pt x="25" y="3988"/>
                </a:lnTo>
                <a:lnTo>
                  <a:pt x="94" y="3938"/>
                </a:lnTo>
                <a:lnTo>
                  <a:pt x="145" y="3901"/>
                </a:lnTo>
                <a:lnTo>
                  <a:pt x="203" y="3856"/>
                </a:lnTo>
                <a:lnTo>
                  <a:pt x="270" y="3804"/>
                </a:lnTo>
                <a:lnTo>
                  <a:pt x="345" y="3743"/>
                </a:lnTo>
                <a:lnTo>
                  <a:pt x="426" y="3674"/>
                </a:lnTo>
                <a:lnTo>
                  <a:pt x="512" y="3598"/>
                </a:lnTo>
                <a:lnTo>
                  <a:pt x="605" y="3514"/>
                </a:lnTo>
                <a:lnTo>
                  <a:pt x="701" y="3421"/>
                </a:lnTo>
                <a:lnTo>
                  <a:pt x="801" y="3321"/>
                </a:lnTo>
                <a:lnTo>
                  <a:pt x="852" y="3267"/>
                </a:lnTo>
                <a:lnTo>
                  <a:pt x="902" y="3214"/>
                </a:lnTo>
                <a:lnTo>
                  <a:pt x="955" y="3157"/>
                </a:lnTo>
                <a:lnTo>
                  <a:pt x="1007" y="3097"/>
                </a:lnTo>
                <a:lnTo>
                  <a:pt x="1059" y="3037"/>
                </a:lnTo>
                <a:lnTo>
                  <a:pt x="1112" y="2975"/>
                </a:lnTo>
                <a:lnTo>
                  <a:pt x="1164" y="2910"/>
                </a:lnTo>
                <a:lnTo>
                  <a:pt x="1218" y="2845"/>
                </a:lnTo>
                <a:lnTo>
                  <a:pt x="1270" y="2776"/>
                </a:lnTo>
                <a:lnTo>
                  <a:pt x="1322" y="2706"/>
                </a:lnTo>
                <a:lnTo>
                  <a:pt x="1373" y="2634"/>
                </a:lnTo>
                <a:lnTo>
                  <a:pt x="1425" y="2559"/>
                </a:lnTo>
                <a:lnTo>
                  <a:pt x="1476" y="2485"/>
                </a:lnTo>
                <a:lnTo>
                  <a:pt x="1527" y="2407"/>
                </a:lnTo>
                <a:lnTo>
                  <a:pt x="1576" y="2328"/>
                </a:lnTo>
                <a:lnTo>
                  <a:pt x="1626" y="2246"/>
                </a:lnTo>
                <a:lnTo>
                  <a:pt x="1673" y="2163"/>
                </a:lnTo>
                <a:lnTo>
                  <a:pt x="1720" y="2078"/>
                </a:lnTo>
                <a:lnTo>
                  <a:pt x="1766" y="1992"/>
                </a:lnTo>
                <a:lnTo>
                  <a:pt x="1811" y="1902"/>
                </a:lnTo>
                <a:lnTo>
                  <a:pt x="1854" y="1812"/>
                </a:lnTo>
                <a:lnTo>
                  <a:pt x="1896" y="1720"/>
                </a:lnTo>
                <a:lnTo>
                  <a:pt x="1936" y="1626"/>
                </a:lnTo>
                <a:lnTo>
                  <a:pt x="1975" y="1530"/>
                </a:lnTo>
                <a:lnTo>
                  <a:pt x="2013" y="1433"/>
                </a:lnTo>
                <a:lnTo>
                  <a:pt x="2047" y="1333"/>
                </a:lnTo>
                <a:lnTo>
                  <a:pt x="2081" y="1231"/>
                </a:lnTo>
                <a:lnTo>
                  <a:pt x="2113" y="1128"/>
                </a:lnTo>
                <a:lnTo>
                  <a:pt x="2141" y="1023"/>
                </a:lnTo>
                <a:lnTo>
                  <a:pt x="2169" y="917"/>
                </a:lnTo>
                <a:lnTo>
                  <a:pt x="2193" y="808"/>
                </a:lnTo>
                <a:lnTo>
                  <a:pt x="2216" y="698"/>
                </a:lnTo>
                <a:lnTo>
                  <a:pt x="2237" y="586"/>
                </a:lnTo>
                <a:lnTo>
                  <a:pt x="2253" y="472"/>
                </a:lnTo>
                <a:lnTo>
                  <a:pt x="2268" y="357"/>
                </a:lnTo>
                <a:lnTo>
                  <a:pt x="2280" y="239"/>
                </a:lnTo>
                <a:lnTo>
                  <a:pt x="2289" y="121"/>
                </a:lnTo>
                <a:lnTo>
                  <a:pt x="2295" y="0"/>
                </a:lnTo>
                <a:lnTo>
                  <a:pt x="598" y="24"/>
                </a:lnTo>
                <a:lnTo>
                  <a:pt x="598" y="24"/>
                </a:lnTo>
                <a:lnTo>
                  <a:pt x="611" y="55"/>
                </a:lnTo>
                <a:lnTo>
                  <a:pt x="645" y="143"/>
                </a:lnTo>
                <a:lnTo>
                  <a:pt x="669" y="208"/>
                </a:lnTo>
                <a:lnTo>
                  <a:pt x="696" y="282"/>
                </a:lnTo>
                <a:lnTo>
                  <a:pt x="726" y="371"/>
                </a:lnTo>
                <a:lnTo>
                  <a:pt x="756" y="468"/>
                </a:lnTo>
                <a:lnTo>
                  <a:pt x="789" y="575"/>
                </a:lnTo>
                <a:lnTo>
                  <a:pt x="820" y="690"/>
                </a:lnTo>
                <a:lnTo>
                  <a:pt x="852" y="814"/>
                </a:lnTo>
                <a:lnTo>
                  <a:pt x="882" y="946"/>
                </a:lnTo>
                <a:lnTo>
                  <a:pt x="896" y="1014"/>
                </a:lnTo>
                <a:lnTo>
                  <a:pt x="910" y="1083"/>
                </a:lnTo>
                <a:lnTo>
                  <a:pt x="923" y="1155"/>
                </a:lnTo>
                <a:lnTo>
                  <a:pt x="935" y="1228"/>
                </a:lnTo>
                <a:lnTo>
                  <a:pt x="946" y="1301"/>
                </a:lnTo>
                <a:lnTo>
                  <a:pt x="956" y="1376"/>
                </a:lnTo>
                <a:lnTo>
                  <a:pt x="965" y="1452"/>
                </a:lnTo>
                <a:lnTo>
                  <a:pt x="973" y="1528"/>
                </a:lnTo>
                <a:lnTo>
                  <a:pt x="979" y="1606"/>
                </a:lnTo>
                <a:lnTo>
                  <a:pt x="985" y="1684"/>
                </a:lnTo>
                <a:lnTo>
                  <a:pt x="988" y="1763"/>
                </a:lnTo>
                <a:lnTo>
                  <a:pt x="989" y="1842"/>
                </a:lnTo>
                <a:lnTo>
                  <a:pt x="991" y="1923"/>
                </a:lnTo>
                <a:lnTo>
                  <a:pt x="989" y="2003"/>
                </a:lnTo>
                <a:lnTo>
                  <a:pt x="985" y="2083"/>
                </a:lnTo>
                <a:lnTo>
                  <a:pt x="980" y="2163"/>
                </a:lnTo>
                <a:lnTo>
                  <a:pt x="973" y="2244"/>
                </a:lnTo>
                <a:lnTo>
                  <a:pt x="964" y="2325"/>
                </a:lnTo>
                <a:lnTo>
                  <a:pt x="952" y="2405"/>
                </a:lnTo>
                <a:lnTo>
                  <a:pt x="937" y="2486"/>
                </a:lnTo>
                <a:lnTo>
                  <a:pt x="920" y="2565"/>
                </a:lnTo>
                <a:lnTo>
                  <a:pt x="901" y="2646"/>
                </a:lnTo>
                <a:lnTo>
                  <a:pt x="880" y="2724"/>
                </a:lnTo>
                <a:lnTo>
                  <a:pt x="855" y="2803"/>
                </a:lnTo>
                <a:lnTo>
                  <a:pt x="828" y="2879"/>
                </a:lnTo>
                <a:lnTo>
                  <a:pt x="798" y="2957"/>
                </a:lnTo>
                <a:lnTo>
                  <a:pt x="764" y="3031"/>
                </a:lnTo>
                <a:lnTo>
                  <a:pt x="728" y="3106"/>
                </a:lnTo>
                <a:lnTo>
                  <a:pt x="687" y="3179"/>
                </a:lnTo>
                <a:lnTo>
                  <a:pt x="645" y="3253"/>
                </a:lnTo>
                <a:lnTo>
                  <a:pt x="622" y="3288"/>
                </a:lnTo>
                <a:lnTo>
                  <a:pt x="598" y="3323"/>
                </a:lnTo>
                <a:lnTo>
                  <a:pt x="574" y="3359"/>
                </a:lnTo>
                <a:lnTo>
                  <a:pt x="548" y="3393"/>
                </a:lnTo>
                <a:lnTo>
                  <a:pt x="521" y="3427"/>
                </a:lnTo>
                <a:lnTo>
                  <a:pt x="495" y="3460"/>
                </a:lnTo>
                <a:lnTo>
                  <a:pt x="466" y="3495"/>
                </a:lnTo>
                <a:lnTo>
                  <a:pt x="438" y="3527"/>
                </a:lnTo>
                <a:lnTo>
                  <a:pt x="408" y="3559"/>
                </a:lnTo>
                <a:lnTo>
                  <a:pt x="377" y="3592"/>
                </a:lnTo>
                <a:lnTo>
                  <a:pt x="345" y="3623"/>
                </a:lnTo>
                <a:lnTo>
                  <a:pt x="312" y="3654"/>
                </a:lnTo>
                <a:lnTo>
                  <a:pt x="278" y="3684"/>
                </a:lnTo>
                <a:lnTo>
                  <a:pt x="244" y="3714"/>
                </a:lnTo>
                <a:lnTo>
                  <a:pt x="208" y="3744"/>
                </a:lnTo>
                <a:lnTo>
                  <a:pt x="170" y="3774"/>
                </a:lnTo>
                <a:lnTo>
                  <a:pt x="133" y="3802"/>
                </a:lnTo>
                <a:lnTo>
                  <a:pt x="93" y="3831"/>
                </a:lnTo>
                <a:lnTo>
                  <a:pt x="54" y="3858"/>
                </a:lnTo>
                <a:lnTo>
                  <a:pt x="12" y="3884"/>
                </a:lnTo>
                <a:lnTo>
                  <a:pt x="0" y="4004"/>
                </a:lnTo>
              </a:path>
            </a:pathLst>
          </a:custGeom>
          <a:gradFill flip="none" rotWithShape="1">
            <a:gsLst>
              <a:gs pos="0">
                <a:schemeClr val="tx1">
                  <a:alpha val="8000"/>
                </a:schemeClr>
              </a:gs>
              <a:gs pos="50000">
                <a:schemeClr val="tx1">
                  <a:alpha val="1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  <a:tileRect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7" name="Полилиния 36"/>
          <p:cNvSpPr/>
          <p:nvPr/>
        </p:nvSpPr>
        <p:spPr>
          <a:xfrm>
            <a:off x="3076774" y="-71462"/>
            <a:ext cx="9149091" cy="6915150"/>
          </a:xfrm>
          <a:custGeom>
            <a:avLst/>
            <a:gdLst>
              <a:gd name="connsiteX0" fmla="*/ 4537 w 4602"/>
              <a:gd name="connsiteY0" fmla="*/ 0 h 4320"/>
              <a:gd name="connsiteX1" fmla="*/ 4537 w 4602"/>
              <a:gd name="connsiteY1" fmla="*/ 0 h 4320"/>
              <a:gd name="connsiteX2" fmla="*/ 4495 w 4602"/>
              <a:gd name="connsiteY2" fmla="*/ 20 h 4320"/>
              <a:gd name="connsiteX3" fmla="*/ 4376 w 4602"/>
              <a:gd name="connsiteY3" fmla="*/ 76 h 4320"/>
              <a:gd name="connsiteX4" fmla="*/ 4291 w 4602"/>
              <a:gd name="connsiteY4" fmla="*/ 118 h 4320"/>
              <a:gd name="connsiteX5" fmla="*/ 4190 w 4602"/>
              <a:gd name="connsiteY5" fmla="*/ 168 h 4320"/>
              <a:gd name="connsiteX6" fmla="*/ 4074 w 4602"/>
              <a:gd name="connsiteY6" fmla="*/ 228 h 4320"/>
              <a:gd name="connsiteX7" fmla="*/ 3945 w 4602"/>
              <a:gd name="connsiteY7" fmla="*/ 297 h 4320"/>
              <a:gd name="connsiteX8" fmla="*/ 3804 w 4602"/>
              <a:gd name="connsiteY8" fmla="*/ 374 h 4320"/>
              <a:gd name="connsiteX9" fmla="*/ 3652 w 4602"/>
              <a:gd name="connsiteY9" fmla="*/ 459 h 4320"/>
              <a:gd name="connsiteX10" fmla="*/ 3491 w 4602"/>
              <a:gd name="connsiteY10" fmla="*/ 555 h 4320"/>
              <a:gd name="connsiteX11" fmla="*/ 3321 w 4602"/>
              <a:gd name="connsiteY11" fmla="*/ 657 h 4320"/>
              <a:gd name="connsiteX12" fmla="*/ 3144 w 4602"/>
              <a:gd name="connsiteY12" fmla="*/ 767 h 4320"/>
              <a:gd name="connsiteX13" fmla="*/ 2961 w 4602"/>
              <a:gd name="connsiteY13" fmla="*/ 886 h 4320"/>
              <a:gd name="connsiteX14" fmla="*/ 2773 w 4602"/>
              <a:gd name="connsiteY14" fmla="*/ 1013 h 4320"/>
              <a:gd name="connsiteX15" fmla="*/ 2677 w 4602"/>
              <a:gd name="connsiteY15" fmla="*/ 1080 h 4320"/>
              <a:gd name="connsiteX16" fmla="*/ 2581 w 4602"/>
              <a:gd name="connsiteY16" fmla="*/ 1147 h 4320"/>
              <a:gd name="connsiteX17" fmla="*/ 2486 w 4602"/>
              <a:gd name="connsiteY17" fmla="*/ 1217 h 4320"/>
              <a:gd name="connsiteX18" fmla="*/ 2388 w 4602"/>
              <a:gd name="connsiteY18" fmla="*/ 1290 h 4320"/>
              <a:gd name="connsiteX19" fmla="*/ 2290 w 4602"/>
              <a:gd name="connsiteY19" fmla="*/ 1364 h 4320"/>
              <a:gd name="connsiteX20" fmla="*/ 2192 w 4602"/>
              <a:gd name="connsiteY20" fmla="*/ 1440 h 4320"/>
              <a:gd name="connsiteX21" fmla="*/ 2095 w 4602"/>
              <a:gd name="connsiteY21" fmla="*/ 1518 h 4320"/>
              <a:gd name="connsiteX22" fmla="*/ 1997 w 4602"/>
              <a:gd name="connsiteY22" fmla="*/ 1597 h 4320"/>
              <a:gd name="connsiteX23" fmla="*/ 1899 w 4602"/>
              <a:gd name="connsiteY23" fmla="*/ 1679 h 4320"/>
              <a:gd name="connsiteX24" fmla="*/ 1804 w 4602"/>
              <a:gd name="connsiteY24" fmla="*/ 1762 h 4320"/>
              <a:gd name="connsiteX25" fmla="*/ 1706 w 4602"/>
              <a:gd name="connsiteY25" fmla="*/ 1847 h 4320"/>
              <a:gd name="connsiteX26" fmla="*/ 1612 w 4602"/>
              <a:gd name="connsiteY26" fmla="*/ 1934 h 4320"/>
              <a:gd name="connsiteX27" fmla="*/ 1516 w 4602"/>
              <a:gd name="connsiteY27" fmla="*/ 2023 h 4320"/>
              <a:gd name="connsiteX28" fmla="*/ 1422 w 4602"/>
              <a:gd name="connsiteY28" fmla="*/ 2113 h 4320"/>
              <a:gd name="connsiteX29" fmla="*/ 1330 w 4602"/>
              <a:gd name="connsiteY29" fmla="*/ 2205 h 4320"/>
              <a:gd name="connsiteX30" fmla="*/ 1239 w 4602"/>
              <a:gd name="connsiteY30" fmla="*/ 2297 h 4320"/>
              <a:gd name="connsiteX31" fmla="*/ 1149 w 4602"/>
              <a:gd name="connsiteY31" fmla="*/ 2393 h 4320"/>
              <a:gd name="connsiteX32" fmla="*/ 1062 w 4602"/>
              <a:gd name="connsiteY32" fmla="*/ 2491 h 4320"/>
              <a:gd name="connsiteX33" fmla="*/ 975 w 4602"/>
              <a:gd name="connsiteY33" fmla="*/ 2591 h 4320"/>
              <a:gd name="connsiteX34" fmla="*/ 892 w 4602"/>
              <a:gd name="connsiteY34" fmla="*/ 2690 h 4320"/>
              <a:gd name="connsiteX35" fmla="*/ 809 w 4602"/>
              <a:gd name="connsiteY35" fmla="*/ 2793 h 4320"/>
              <a:gd name="connsiteX36" fmla="*/ 729 w 4602"/>
              <a:gd name="connsiteY36" fmla="*/ 2896 h 4320"/>
              <a:gd name="connsiteX37" fmla="*/ 651 w 4602"/>
              <a:gd name="connsiteY37" fmla="*/ 3003 h 4320"/>
              <a:gd name="connsiteX38" fmla="*/ 577 w 4602"/>
              <a:gd name="connsiteY38" fmla="*/ 3110 h 4320"/>
              <a:gd name="connsiteX39" fmla="*/ 505 w 4602"/>
              <a:gd name="connsiteY39" fmla="*/ 3218 h 4320"/>
              <a:gd name="connsiteX40" fmla="*/ 434 w 4602"/>
              <a:gd name="connsiteY40" fmla="*/ 3329 h 4320"/>
              <a:gd name="connsiteX41" fmla="*/ 369 w 4602"/>
              <a:gd name="connsiteY41" fmla="*/ 3441 h 4320"/>
              <a:gd name="connsiteX42" fmla="*/ 306 w 4602"/>
              <a:gd name="connsiteY42" fmla="*/ 3553 h 4320"/>
              <a:gd name="connsiteX43" fmla="*/ 246 w 4602"/>
              <a:gd name="connsiteY43" fmla="*/ 3669 h 4320"/>
              <a:gd name="connsiteX44" fmla="*/ 188 w 4602"/>
              <a:gd name="connsiteY44" fmla="*/ 3785 h 4320"/>
              <a:gd name="connsiteX45" fmla="*/ 136 w 4602"/>
              <a:gd name="connsiteY45" fmla="*/ 3902 h 4320"/>
              <a:gd name="connsiteX46" fmla="*/ 87 w 4602"/>
              <a:gd name="connsiteY46" fmla="*/ 4022 h 4320"/>
              <a:gd name="connsiteX47" fmla="*/ 42 w 4602"/>
              <a:gd name="connsiteY47" fmla="*/ 4143 h 4320"/>
              <a:gd name="connsiteX48" fmla="*/ 20 w 4602"/>
              <a:gd name="connsiteY48" fmla="*/ 4204 h 4320"/>
              <a:gd name="connsiteX49" fmla="*/ 0 w 4602"/>
              <a:gd name="connsiteY49" fmla="*/ 4266 h 4320"/>
              <a:gd name="connsiteX50" fmla="*/ 4602 w 4602"/>
              <a:gd name="connsiteY50" fmla="*/ 4320 h 4320"/>
              <a:gd name="connsiteX51" fmla="*/ 4537 w 4602"/>
              <a:gd name="connsiteY51" fmla="*/ 0 h 4320"/>
              <a:gd name="connsiteX0-1" fmla="*/ 4537 w 4602"/>
              <a:gd name="connsiteY0-2" fmla="*/ 0 h 4320"/>
              <a:gd name="connsiteX1-3" fmla="*/ 4537 w 4602"/>
              <a:gd name="connsiteY1-4" fmla="*/ 0 h 4320"/>
              <a:gd name="connsiteX2-5" fmla="*/ 4495 w 4602"/>
              <a:gd name="connsiteY2-6" fmla="*/ 20 h 4320"/>
              <a:gd name="connsiteX3-7" fmla="*/ 4376 w 4602"/>
              <a:gd name="connsiteY3-8" fmla="*/ 76 h 4320"/>
              <a:gd name="connsiteX4-9" fmla="*/ 4291 w 4602"/>
              <a:gd name="connsiteY4-10" fmla="*/ 118 h 4320"/>
              <a:gd name="connsiteX5-11" fmla="*/ 4190 w 4602"/>
              <a:gd name="connsiteY5-12" fmla="*/ 168 h 4320"/>
              <a:gd name="connsiteX6-13" fmla="*/ 4074 w 4602"/>
              <a:gd name="connsiteY6-14" fmla="*/ 228 h 4320"/>
              <a:gd name="connsiteX7-15" fmla="*/ 3945 w 4602"/>
              <a:gd name="connsiteY7-16" fmla="*/ 297 h 4320"/>
              <a:gd name="connsiteX8-17" fmla="*/ 3804 w 4602"/>
              <a:gd name="connsiteY8-18" fmla="*/ 374 h 4320"/>
              <a:gd name="connsiteX9-19" fmla="*/ 3652 w 4602"/>
              <a:gd name="connsiteY9-20" fmla="*/ 459 h 4320"/>
              <a:gd name="connsiteX10-21" fmla="*/ 3491 w 4602"/>
              <a:gd name="connsiteY10-22" fmla="*/ 555 h 4320"/>
              <a:gd name="connsiteX11-23" fmla="*/ 3321 w 4602"/>
              <a:gd name="connsiteY11-24" fmla="*/ 657 h 4320"/>
              <a:gd name="connsiteX12-25" fmla="*/ 3144 w 4602"/>
              <a:gd name="connsiteY12-26" fmla="*/ 767 h 4320"/>
              <a:gd name="connsiteX13-27" fmla="*/ 2961 w 4602"/>
              <a:gd name="connsiteY13-28" fmla="*/ 886 h 4320"/>
              <a:gd name="connsiteX14-29" fmla="*/ 2773 w 4602"/>
              <a:gd name="connsiteY14-30" fmla="*/ 1013 h 4320"/>
              <a:gd name="connsiteX15-31" fmla="*/ 2677 w 4602"/>
              <a:gd name="connsiteY15-32" fmla="*/ 1080 h 4320"/>
              <a:gd name="connsiteX16-33" fmla="*/ 2581 w 4602"/>
              <a:gd name="connsiteY16-34" fmla="*/ 1147 h 4320"/>
              <a:gd name="connsiteX17-35" fmla="*/ 2486 w 4602"/>
              <a:gd name="connsiteY17-36" fmla="*/ 1217 h 4320"/>
              <a:gd name="connsiteX18-37" fmla="*/ 2388 w 4602"/>
              <a:gd name="connsiteY18-38" fmla="*/ 1290 h 4320"/>
              <a:gd name="connsiteX19-39" fmla="*/ 2290 w 4602"/>
              <a:gd name="connsiteY19-40" fmla="*/ 1364 h 4320"/>
              <a:gd name="connsiteX20-41" fmla="*/ 2192 w 4602"/>
              <a:gd name="connsiteY20-42" fmla="*/ 1440 h 4320"/>
              <a:gd name="connsiteX21-43" fmla="*/ 2095 w 4602"/>
              <a:gd name="connsiteY21-44" fmla="*/ 1518 h 4320"/>
              <a:gd name="connsiteX22-45" fmla="*/ 1997 w 4602"/>
              <a:gd name="connsiteY22-46" fmla="*/ 1597 h 4320"/>
              <a:gd name="connsiteX23-47" fmla="*/ 1899 w 4602"/>
              <a:gd name="connsiteY23-48" fmla="*/ 1679 h 4320"/>
              <a:gd name="connsiteX24-49" fmla="*/ 1804 w 4602"/>
              <a:gd name="connsiteY24-50" fmla="*/ 1762 h 4320"/>
              <a:gd name="connsiteX25-51" fmla="*/ 1706 w 4602"/>
              <a:gd name="connsiteY25-52" fmla="*/ 1847 h 4320"/>
              <a:gd name="connsiteX26-53" fmla="*/ 1612 w 4602"/>
              <a:gd name="connsiteY26-54" fmla="*/ 1934 h 4320"/>
              <a:gd name="connsiteX27-55" fmla="*/ 1516 w 4602"/>
              <a:gd name="connsiteY27-56" fmla="*/ 2023 h 4320"/>
              <a:gd name="connsiteX28-57" fmla="*/ 1422 w 4602"/>
              <a:gd name="connsiteY28-58" fmla="*/ 2113 h 4320"/>
              <a:gd name="connsiteX29-59" fmla="*/ 1330 w 4602"/>
              <a:gd name="connsiteY29-60" fmla="*/ 2205 h 4320"/>
              <a:gd name="connsiteX30-61" fmla="*/ 1239 w 4602"/>
              <a:gd name="connsiteY30-62" fmla="*/ 2297 h 4320"/>
              <a:gd name="connsiteX31-63" fmla="*/ 1149 w 4602"/>
              <a:gd name="connsiteY31-64" fmla="*/ 2393 h 4320"/>
              <a:gd name="connsiteX32-65" fmla="*/ 1062 w 4602"/>
              <a:gd name="connsiteY32-66" fmla="*/ 2491 h 4320"/>
              <a:gd name="connsiteX33-67" fmla="*/ 975 w 4602"/>
              <a:gd name="connsiteY33-68" fmla="*/ 2591 h 4320"/>
              <a:gd name="connsiteX34-69" fmla="*/ 892 w 4602"/>
              <a:gd name="connsiteY34-70" fmla="*/ 2690 h 4320"/>
              <a:gd name="connsiteX35-71" fmla="*/ 809 w 4602"/>
              <a:gd name="connsiteY35-72" fmla="*/ 2793 h 4320"/>
              <a:gd name="connsiteX36-73" fmla="*/ 729 w 4602"/>
              <a:gd name="connsiteY36-74" fmla="*/ 2896 h 4320"/>
              <a:gd name="connsiteX37-75" fmla="*/ 651 w 4602"/>
              <a:gd name="connsiteY37-76" fmla="*/ 3003 h 4320"/>
              <a:gd name="connsiteX38-77" fmla="*/ 577 w 4602"/>
              <a:gd name="connsiteY38-78" fmla="*/ 3110 h 4320"/>
              <a:gd name="connsiteX39-79" fmla="*/ 505 w 4602"/>
              <a:gd name="connsiteY39-80" fmla="*/ 3218 h 4320"/>
              <a:gd name="connsiteX40-81" fmla="*/ 434 w 4602"/>
              <a:gd name="connsiteY40-82" fmla="*/ 3329 h 4320"/>
              <a:gd name="connsiteX41-83" fmla="*/ 369 w 4602"/>
              <a:gd name="connsiteY41-84" fmla="*/ 3441 h 4320"/>
              <a:gd name="connsiteX42-85" fmla="*/ 306 w 4602"/>
              <a:gd name="connsiteY42-86" fmla="*/ 3553 h 4320"/>
              <a:gd name="connsiteX43-87" fmla="*/ 246 w 4602"/>
              <a:gd name="connsiteY43-88" fmla="*/ 3669 h 4320"/>
              <a:gd name="connsiteX44-89" fmla="*/ 188 w 4602"/>
              <a:gd name="connsiteY44-90" fmla="*/ 3785 h 4320"/>
              <a:gd name="connsiteX45-91" fmla="*/ 136 w 4602"/>
              <a:gd name="connsiteY45-92" fmla="*/ 3902 h 4320"/>
              <a:gd name="connsiteX46-93" fmla="*/ 87 w 4602"/>
              <a:gd name="connsiteY46-94" fmla="*/ 4022 h 4320"/>
              <a:gd name="connsiteX47-95" fmla="*/ 42 w 4602"/>
              <a:gd name="connsiteY47-96" fmla="*/ 4143 h 4320"/>
              <a:gd name="connsiteX48-97" fmla="*/ 20 w 4602"/>
              <a:gd name="connsiteY48-98" fmla="*/ 4204 h 4320"/>
              <a:gd name="connsiteX49-99" fmla="*/ 0 w 4602"/>
              <a:gd name="connsiteY49-100" fmla="*/ 4266 h 4320"/>
              <a:gd name="connsiteX50-101" fmla="*/ 4602 w 4602"/>
              <a:gd name="connsiteY50-102" fmla="*/ 4320 h 4320"/>
              <a:gd name="connsiteX51-103" fmla="*/ 4537 w 4602"/>
              <a:gd name="connsiteY51-104" fmla="*/ 0 h 4320"/>
              <a:gd name="connsiteX0-105" fmla="*/ 4537 w 4602"/>
              <a:gd name="connsiteY0-106" fmla="*/ 0 h 4356"/>
              <a:gd name="connsiteX1-107" fmla="*/ 4537 w 4602"/>
              <a:gd name="connsiteY1-108" fmla="*/ 0 h 4356"/>
              <a:gd name="connsiteX2-109" fmla="*/ 4495 w 4602"/>
              <a:gd name="connsiteY2-110" fmla="*/ 20 h 4356"/>
              <a:gd name="connsiteX3-111" fmla="*/ 4376 w 4602"/>
              <a:gd name="connsiteY3-112" fmla="*/ 76 h 4356"/>
              <a:gd name="connsiteX4-113" fmla="*/ 4291 w 4602"/>
              <a:gd name="connsiteY4-114" fmla="*/ 118 h 4356"/>
              <a:gd name="connsiteX5-115" fmla="*/ 4190 w 4602"/>
              <a:gd name="connsiteY5-116" fmla="*/ 168 h 4356"/>
              <a:gd name="connsiteX6-117" fmla="*/ 4074 w 4602"/>
              <a:gd name="connsiteY6-118" fmla="*/ 228 h 4356"/>
              <a:gd name="connsiteX7-119" fmla="*/ 3945 w 4602"/>
              <a:gd name="connsiteY7-120" fmla="*/ 297 h 4356"/>
              <a:gd name="connsiteX8-121" fmla="*/ 3804 w 4602"/>
              <a:gd name="connsiteY8-122" fmla="*/ 374 h 4356"/>
              <a:gd name="connsiteX9-123" fmla="*/ 3652 w 4602"/>
              <a:gd name="connsiteY9-124" fmla="*/ 459 h 4356"/>
              <a:gd name="connsiteX10-125" fmla="*/ 3491 w 4602"/>
              <a:gd name="connsiteY10-126" fmla="*/ 555 h 4356"/>
              <a:gd name="connsiteX11-127" fmla="*/ 3321 w 4602"/>
              <a:gd name="connsiteY11-128" fmla="*/ 657 h 4356"/>
              <a:gd name="connsiteX12-129" fmla="*/ 3144 w 4602"/>
              <a:gd name="connsiteY12-130" fmla="*/ 767 h 4356"/>
              <a:gd name="connsiteX13-131" fmla="*/ 2961 w 4602"/>
              <a:gd name="connsiteY13-132" fmla="*/ 886 h 4356"/>
              <a:gd name="connsiteX14-133" fmla="*/ 2773 w 4602"/>
              <a:gd name="connsiteY14-134" fmla="*/ 1013 h 4356"/>
              <a:gd name="connsiteX15-135" fmla="*/ 2677 w 4602"/>
              <a:gd name="connsiteY15-136" fmla="*/ 1080 h 4356"/>
              <a:gd name="connsiteX16-137" fmla="*/ 2581 w 4602"/>
              <a:gd name="connsiteY16-138" fmla="*/ 1147 h 4356"/>
              <a:gd name="connsiteX17-139" fmla="*/ 2486 w 4602"/>
              <a:gd name="connsiteY17-140" fmla="*/ 1217 h 4356"/>
              <a:gd name="connsiteX18-141" fmla="*/ 2388 w 4602"/>
              <a:gd name="connsiteY18-142" fmla="*/ 1290 h 4356"/>
              <a:gd name="connsiteX19-143" fmla="*/ 2290 w 4602"/>
              <a:gd name="connsiteY19-144" fmla="*/ 1364 h 4356"/>
              <a:gd name="connsiteX20-145" fmla="*/ 2192 w 4602"/>
              <a:gd name="connsiteY20-146" fmla="*/ 1440 h 4356"/>
              <a:gd name="connsiteX21-147" fmla="*/ 2095 w 4602"/>
              <a:gd name="connsiteY21-148" fmla="*/ 1518 h 4356"/>
              <a:gd name="connsiteX22-149" fmla="*/ 1997 w 4602"/>
              <a:gd name="connsiteY22-150" fmla="*/ 1597 h 4356"/>
              <a:gd name="connsiteX23-151" fmla="*/ 1899 w 4602"/>
              <a:gd name="connsiteY23-152" fmla="*/ 1679 h 4356"/>
              <a:gd name="connsiteX24-153" fmla="*/ 1804 w 4602"/>
              <a:gd name="connsiteY24-154" fmla="*/ 1762 h 4356"/>
              <a:gd name="connsiteX25-155" fmla="*/ 1706 w 4602"/>
              <a:gd name="connsiteY25-156" fmla="*/ 1847 h 4356"/>
              <a:gd name="connsiteX26-157" fmla="*/ 1612 w 4602"/>
              <a:gd name="connsiteY26-158" fmla="*/ 1934 h 4356"/>
              <a:gd name="connsiteX27-159" fmla="*/ 1516 w 4602"/>
              <a:gd name="connsiteY27-160" fmla="*/ 2023 h 4356"/>
              <a:gd name="connsiteX28-161" fmla="*/ 1422 w 4602"/>
              <a:gd name="connsiteY28-162" fmla="*/ 2113 h 4356"/>
              <a:gd name="connsiteX29-163" fmla="*/ 1330 w 4602"/>
              <a:gd name="connsiteY29-164" fmla="*/ 2205 h 4356"/>
              <a:gd name="connsiteX30-165" fmla="*/ 1239 w 4602"/>
              <a:gd name="connsiteY30-166" fmla="*/ 2297 h 4356"/>
              <a:gd name="connsiteX31-167" fmla="*/ 1149 w 4602"/>
              <a:gd name="connsiteY31-168" fmla="*/ 2393 h 4356"/>
              <a:gd name="connsiteX32-169" fmla="*/ 1062 w 4602"/>
              <a:gd name="connsiteY32-170" fmla="*/ 2491 h 4356"/>
              <a:gd name="connsiteX33-171" fmla="*/ 975 w 4602"/>
              <a:gd name="connsiteY33-172" fmla="*/ 2591 h 4356"/>
              <a:gd name="connsiteX34-173" fmla="*/ 892 w 4602"/>
              <a:gd name="connsiteY34-174" fmla="*/ 2690 h 4356"/>
              <a:gd name="connsiteX35-175" fmla="*/ 809 w 4602"/>
              <a:gd name="connsiteY35-176" fmla="*/ 2793 h 4356"/>
              <a:gd name="connsiteX36-177" fmla="*/ 729 w 4602"/>
              <a:gd name="connsiteY36-178" fmla="*/ 2896 h 4356"/>
              <a:gd name="connsiteX37-179" fmla="*/ 651 w 4602"/>
              <a:gd name="connsiteY37-180" fmla="*/ 3003 h 4356"/>
              <a:gd name="connsiteX38-181" fmla="*/ 577 w 4602"/>
              <a:gd name="connsiteY38-182" fmla="*/ 3110 h 4356"/>
              <a:gd name="connsiteX39-183" fmla="*/ 505 w 4602"/>
              <a:gd name="connsiteY39-184" fmla="*/ 3218 h 4356"/>
              <a:gd name="connsiteX40-185" fmla="*/ 434 w 4602"/>
              <a:gd name="connsiteY40-186" fmla="*/ 3329 h 4356"/>
              <a:gd name="connsiteX41-187" fmla="*/ 369 w 4602"/>
              <a:gd name="connsiteY41-188" fmla="*/ 3441 h 4356"/>
              <a:gd name="connsiteX42-189" fmla="*/ 306 w 4602"/>
              <a:gd name="connsiteY42-190" fmla="*/ 3553 h 4356"/>
              <a:gd name="connsiteX43-191" fmla="*/ 246 w 4602"/>
              <a:gd name="connsiteY43-192" fmla="*/ 3669 h 4356"/>
              <a:gd name="connsiteX44-193" fmla="*/ 188 w 4602"/>
              <a:gd name="connsiteY44-194" fmla="*/ 3785 h 4356"/>
              <a:gd name="connsiteX45-195" fmla="*/ 136 w 4602"/>
              <a:gd name="connsiteY45-196" fmla="*/ 3902 h 4356"/>
              <a:gd name="connsiteX46-197" fmla="*/ 87 w 4602"/>
              <a:gd name="connsiteY46-198" fmla="*/ 4022 h 4356"/>
              <a:gd name="connsiteX47-199" fmla="*/ 42 w 4602"/>
              <a:gd name="connsiteY47-200" fmla="*/ 4143 h 4356"/>
              <a:gd name="connsiteX48-201" fmla="*/ 20 w 4602"/>
              <a:gd name="connsiteY48-202" fmla="*/ 4204 h 4356"/>
              <a:gd name="connsiteX49-203" fmla="*/ 0 w 4602"/>
              <a:gd name="connsiteY49-204" fmla="*/ 4356 h 4356"/>
              <a:gd name="connsiteX50-205" fmla="*/ 4602 w 4602"/>
              <a:gd name="connsiteY50-206" fmla="*/ 4320 h 4356"/>
              <a:gd name="connsiteX51-207" fmla="*/ 4537 w 4602"/>
              <a:gd name="connsiteY51-208" fmla="*/ 0 h 4356"/>
              <a:gd name="connsiteX0-209" fmla="*/ 4584 w 4649"/>
              <a:gd name="connsiteY0-210" fmla="*/ 0 h 4356"/>
              <a:gd name="connsiteX1-211" fmla="*/ 4584 w 4649"/>
              <a:gd name="connsiteY1-212" fmla="*/ 0 h 4356"/>
              <a:gd name="connsiteX2-213" fmla="*/ 4542 w 4649"/>
              <a:gd name="connsiteY2-214" fmla="*/ 20 h 4356"/>
              <a:gd name="connsiteX3-215" fmla="*/ 4423 w 4649"/>
              <a:gd name="connsiteY3-216" fmla="*/ 76 h 4356"/>
              <a:gd name="connsiteX4-217" fmla="*/ 4338 w 4649"/>
              <a:gd name="connsiteY4-218" fmla="*/ 118 h 4356"/>
              <a:gd name="connsiteX5-219" fmla="*/ 4237 w 4649"/>
              <a:gd name="connsiteY5-220" fmla="*/ 168 h 4356"/>
              <a:gd name="connsiteX6-221" fmla="*/ 4121 w 4649"/>
              <a:gd name="connsiteY6-222" fmla="*/ 228 h 4356"/>
              <a:gd name="connsiteX7-223" fmla="*/ 3992 w 4649"/>
              <a:gd name="connsiteY7-224" fmla="*/ 297 h 4356"/>
              <a:gd name="connsiteX8-225" fmla="*/ 3851 w 4649"/>
              <a:gd name="connsiteY8-226" fmla="*/ 374 h 4356"/>
              <a:gd name="connsiteX9-227" fmla="*/ 3699 w 4649"/>
              <a:gd name="connsiteY9-228" fmla="*/ 459 h 4356"/>
              <a:gd name="connsiteX10-229" fmla="*/ 3538 w 4649"/>
              <a:gd name="connsiteY10-230" fmla="*/ 555 h 4356"/>
              <a:gd name="connsiteX11-231" fmla="*/ 3368 w 4649"/>
              <a:gd name="connsiteY11-232" fmla="*/ 657 h 4356"/>
              <a:gd name="connsiteX12-233" fmla="*/ 3191 w 4649"/>
              <a:gd name="connsiteY12-234" fmla="*/ 767 h 4356"/>
              <a:gd name="connsiteX13-235" fmla="*/ 3008 w 4649"/>
              <a:gd name="connsiteY13-236" fmla="*/ 886 h 4356"/>
              <a:gd name="connsiteX14-237" fmla="*/ 2820 w 4649"/>
              <a:gd name="connsiteY14-238" fmla="*/ 1013 h 4356"/>
              <a:gd name="connsiteX15-239" fmla="*/ 2724 w 4649"/>
              <a:gd name="connsiteY15-240" fmla="*/ 1080 h 4356"/>
              <a:gd name="connsiteX16-241" fmla="*/ 2628 w 4649"/>
              <a:gd name="connsiteY16-242" fmla="*/ 1147 h 4356"/>
              <a:gd name="connsiteX17-243" fmla="*/ 2533 w 4649"/>
              <a:gd name="connsiteY17-244" fmla="*/ 1217 h 4356"/>
              <a:gd name="connsiteX18-245" fmla="*/ 2435 w 4649"/>
              <a:gd name="connsiteY18-246" fmla="*/ 1290 h 4356"/>
              <a:gd name="connsiteX19-247" fmla="*/ 2337 w 4649"/>
              <a:gd name="connsiteY19-248" fmla="*/ 1364 h 4356"/>
              <a:gd name="connsiteX20-249" fmla="*/ 2239 w 4649"/>
              <a:gd name="connsiteY20-250" fmla="*/ 1440 h 4356"/>
              <a:gd name="connsiteX21-251" fmla="*/ 2142 w 4649"/>
              <a:gd name="connsiteY21-252" fmla="*/ 1518 h 4356"/>
              <a:gd name="connsiteX22-253" fmla="*/ 2044 w 4649"/>
              <a:gd name="connsiteY22-254" fmla="*/ 1597 h 4356"/>
              <a:gd name="connsiteX23-255" fmla="*/ 1946 w 4649"/>
              <a:gd name="connsiteY23-256" fmla="*/ 1679 h 4356"/>
              <a:gd name="connsiteX24-257" fmla="*/ 1851 w 4649"/>
              <a:gd name="connsiteY24-258" fmla="*/ 1762 h 4356"/>
              <a:gd name="connsiteX25-259" fmla="*/ 1753 w 4649"/>
              <a:gd name="connsiteY25-260" fmla="*/ 1847 h 4356"/>
              <a:gd name="connsiteX26-261" fmla="*/ 1659 w 4649"/>
              <a:gd name="connsiteY26-262" fmla="*/ 1934 h 4356"/>
              <a:gd name="connsiteX27-263" fmla="*/ 1563 w 4649"/>
              <a:gd name="connsiteY27-264" fmla="*/ 2023 h 4356"/>
              <a:gd name="connsiteX28-265" fmla="*/ 1469 w 4649"/>
              <a:gd name="connsiteY28-266" fmla="*/ 2113 h 4356"/>
              <a:gd name="connsiteX29-267" fmla="*/ 1377 w 4649"/>
              <a:gd name="connsiteY29-268" fmla="*/ 2205 h 4356"/>
              <a:gd name="connsiteX30-269" fmla="*/ 1286 w 4649"/>
              <a:gd name="connsiteY30-270" fmla="*/ 2297 h 4356"/>
              <a:gd name="connsiteX31-271" fmla="*/ 1196 w 4649"/>
              <a:gd name="connsiteY31-272" fmla="*/ 2393 h 4356"/>
              <a:gd name="connsiteX32-273" fmla="*/ 1109 w 4649"/>
              <a:gd name="connsiteY32-274" fmla="*/ 2491 h 4356"/>
              <a:gd name="connsiteX33-275" fmla="*/ 1022 w 4649"/>
              <a:gd name="connsiteY33-276" fmla="*/ 2591 h 4356"/>
              <a:gd name="connsiteX34-277" fmla="*/ 939 w 4649"/>
              <a:gd name="connsiteY34-278" fmla="*/ 2690 h 4356"/>
              <a:gd name="connsiteX35-279" fmla="*/ 856 w 4649"/>
              <a:gd name="connsiteY35-280" fmla="*/ 2793 h 4356"/>
              <a:gd name="connsiteX36-281" fmla="*/ 776 w 4649"/>
              <a:gd name="connsiteY36-282" fmla="*/ 2896 h 4356"/>
              <a:gd name="connsiteX37-283" fmla="*/ 698 w 4649"/>
              <a:gd name="connsiteY37-284" fmla="*/ 3003 h 4356"/>
              <a:gd name="connsiteX38-285" fmla="*/ 624 w 4649"/>
              <a:gd name="connsiteY38-286" fmla="*/ 3110 h 4356"/>
              <a:gd name="connsiteX39-287" fmla="*/ 552 w 4649"/>
              <a:gd name="connsiteY39-288" fmla="*/ 3218 h 4356"/>
              <a:gd name="connsiteX40-289" fmla="*/ 481 w 4649"/>
              <a:gd name="connsiteY40-290" fmla="*/ 3329 h 4356"/>
              <a:gd name="connsiteX41-291" fmla="*/ 416 w 4649"/>
              <a:gd name="connsiteY41-292" fmla="*/ 3441 h 4356"/>
              <a:gd name="connsiteX42-293" fmla="*/ 353 w 4649"/>
              <a:gd name="connsiteY42-294" fmla="*/ 3553 h 4356"/>
              <a:gd name="connsiteX43-295" fmla="*/ 293 w 4649"/>
              <a:gd name="connsiteY43-296" fmla="*/ 3669 h 4356"/>
              <a:gd name="connsiteX44-297" fmla="*/ 235 w 4649"/>
              <a:gd name="connsiteY44-298" fmla="*/ 3785 h 4356"/>
              <a:gd name="connsiteX45-299" fmla="*/ 183 w 4649"/>
              <a:gd name="connsiteY45-300" fmla="*/ 3902 h 4356"/>
              <a:gd name="connsiteX46-301" fmla="*/ 134 w 4649"/>
              <a:gd name="connsiteY46-302" fmla="*/ 4022 h 4356"/>
              <a:gd name="connsiteX47-303" fmla="*/ 89 w 4649"/>
              <a:gd name="connsiteY47-304" fmla="*/ 4143 h 4356"/>
              <a:gd name="connsiteX48-305" fmla="*/ 67 w 4649"/>
              <a:gd name="connsiteY48-306" fmla="*/ 4204 h 4356"/>
              <a:gd name="connsiteX49-307" fmla="*/ 0 w 4649"/>
              <a:gd name="connsiteY49-308" fmla="*/ 4356 h 4356"/>
              <a:gd name="connsiteX50-309" fmla="*/ 4649 w 4649"/>
              <a:gd name="connsiteY50-310" fmla="*/ 4320 h 4356"/>
              <a:gd name="connsiteX51-311" fmla="*/ 4584 w 4649"/>
              <a:gd name="connsiteY51-312" fmla="*/ 0 h 4356"/>
              <a:gd name="connsiteX0-313" fmla="*/ 4538 w 4603"/>
              <a:gd name="connsiteY0-314" fmla="*/ 0 h 4356"/>
              <a:gd name="connsiteX1-315" fmla="*/ 4538 w 4603"/>
              <a:gd name="connsiteY1-316" fmla="*/ 0 h 4356"/>
              <a:gd name="connsiteX2-317" fmla="*/ 4496 w 4603"/>
              <a:gd name="connsiteY2-318" fmla="*/ 20 h 4356"/>
              <a:gd name="connsiteX3-319" fmla="*/ 4377 w 4603"/>
              <a:gd name="connsiteY3-320" fmla="*/ 76 h 4356"/>
              <a:gd name="connsiteX4-321" fmla="*/ 4292 w 4603"/>
              <a:gd name="connsiteY4-322" fmla="*/ 118 h 4356"/>
              <a:gd name="connsiteX5-323" fmla="*/ 4191 w 4603"/>
              <a:gd name="connsiteY5-324" fmla="*/ 168 h 4356"/>
              <a:gd name="connsiteX6-325" fmla="*/ 4075 w 4603"/>
              <a:gd name="connsiteY6-326" fmla="*/ 228 h 4356"/>
              <a:gd name="connsiteX7-327" fmla="*/ 3946 w 4603"/>
              <a:gd name="connsiteY7-328" fmla="*/ 297 h 4356"/>
              <a:gd name="connsiteX8-329" fmla="*/ 3805 w 4603"/>
              <a:gd name="connsiteY8-330" fmla="*/ 374 h 4356"/>
              <a:gd name="connsiteX9-331" fmla="*/ 3653 w 4603"/>
              <a:gd name="connsiteY9-332" fmla="*/ 459 h 4356"/>
              <a:gd name="connsiteX10-333" fmla="*/ 3492 w 4603"/>
              <a:gd name="connsiteY10-334" fmla="*/ 555 h 4356"/>
              <a:gd name="connsiteX11-335" fmla="*/ 3322 w 4603"/>
              <a:gd name="connsiteY11-336" fmla="*/ 657 h 4356"/>
              <a:gd name="connsiteX12-337" fmla="*/ 3145 w 4603"/>
              <a:gd name="connsiteY12-338" fmla="*/ 767 h 4356"/>
              <a:gd name="connsiteX13-339" fmla="*/ 2962 w 4603"/>
              <a:gd name="connsiteY13-340" fmla="*/ 886 h 4356"/>
              <a:gd name="connsiteX14-341" fmla="*/ 2774 w 4603"/>
              <a:gd name="connsiteY14-342" fmla="*/ 1013 h 4356"/>
              <a:gd name="connsiteX15-343" fmla="*/ 2678 w 4603"/>
              <a:gd name="connsiteY15-344" fmla="*/ 1080 h 4356"/>
              <a:gd name="connsiteX16-345" fmla="*/ 2582 w 4603"/>
              <a:gd name="connsiteY16-346" fmla="*/ 1147 h 4356"/>
              <a:gd name="connsiteX17-347" fmla="*/ 2487 w 4603"/>
              <a:gd name="connsiteY17-348" fmla="*/ 1217 h 4356"/>
              <a:gd name="connsiteX18-349" fmla="*/ 2389 w 4603"/>
              <a:gd name="connsiteY18-350" fmla="*/ 1290 h 4356"/>
              <a:gd name="connsiteX19-351" fmla="*/ 2291 w 4603"/>
              <a:gd name="connsiteY19-352" fmla="*/ 1364 h 4356"/>
              <a:gd name="connsiteX20-353" fmla="*/ 2193 w 4603"/>
              <a:gd name="connsiteY20-354" fmla="*/ 1440 h 4356"/>
              <a:gd name="connsiteX21-355" fmla="*/ 2096 w 4603"/>
              <a:gd name="connsiteY21-356" fmla="*/ 1518 h 4356"/>
              <a:gd name="connsiteX22-357" fmla="*/ 1998 w 4603"/>
              <a:gd name="connsiteY22-358" fmla="*/ 1597 h 4356"/>
              <a:gd name="connsiteX23-359" fmla="*/ 1900 w 4603"/>
              <a:gd name="connsiteY23-360" fmla="*/ 1679 h 4356"/>
              <a:gd name="connsiteX24-361" fmla="*/ 1805 w 4603"/>
              <a:gd name="connsiteY24-362" fmla="*/ 1762 h 4356"/>
              <a:gd name="connsiteX25-363" fmla="*/ 1707 w 4603"/>
              <a:gd name="connsiteY25-364" fmla="*/ 1847 h 4356"/>
              <a:gd name="connsiteX26-365" fmla="*/ 1613 w 4603"/>
              <a:gd name="connsiteY26-366" fmla="*/ 1934 h 4356"/>
              <a:gd name="connsiteX27-367" fmla="*/ 1517 w 4603"/>
              <a:gd name="connsiteY27-368" fmla="*/ 2023 h 4356"/>
              <a:gd name="connsiteX28-369" fmla="*/ 1423 w 4603"/>
              <a:gd name="connsiteY28-370" fmla="*/ 2113 h 4356"/>
              <a:gd name="connsiteX29-371" fmla="*/ 1331 w 4603"/>
              <a:gd name="connsiteY29-372" fmla="*/ 2205 h 4356"/>
              <a:gd name="connsiteX30-373" fmla="*/ 1240 w 4603"/>
              <a:gd name="connsiteY30-374" fmla="*/ 2297 h 4356"/>
              <a:gd name="connsiteX31-375" fmla="*/ 1150 w 4603"/>
              <a:gd name="connsiteY31-376" fmla="*/ 2393 h 4356"/>
              <a:gd name="connsiteX32-377" fmla="*/ 1063 w 4603"/>
              <a:gd name="connsiteY32-378" fmla="*/ 2491 h 4356"/>
              <a:gd name="connsiteX33-379" fmla="*/ 976 w 4603"/>
              <a:gd name="connsiteY33-380" fmla="*/ 2591 h 4356"/>
              <a:gd name="connsiteX34-381" fmla="*/ 893 w 4603"/>
              <a:gd name="connsiteY34-382" fmla="*/ 2690 h 4356"/>
              <a:gd name="connsiteX35-383" fmla="*/ 810 w 4603"/>
              <a:gd name="connsiteY35-384" fmla="*/ 2793 h 4356"/>
              <a:gd name="connsiteX36-385" fmla="*/ 730 w 4603"/>
              <a:gd name="connsiteY36-386" fmla="*/ 2896 h 4356"/>
              <a:gd name="connsiteX37-387" fmla="*/ 652 w 4603"/>
              <a:gd name="connsiteY37-388" fmla="*/ 3003 h 4356"/>
              <a:gd name="connsiteX38-389" fmla="*/ 578 w 4603"/>
              <a:gd name="connsiteY38-390" fmla="*/ 3110 h 4356"/>
              <a:gd name="connsiteX39-391" fmla="*/ 506 w 4603"/>
              <a:gd name="connsiteY39-392" fmla="*/ 3218 h 4356"/>
              <a:gd name="connsiteX40-393" fmla="*/ 435 w 4603"/>
              <a:gd name="connsiteY40-394" fmla="*/ 3329 h 4356"/>
              <a:gd name="connsiteX41-395" fmla="*/ 370 w 4603"/>
              <a:gd name="connsiteY41-396" fmla="*/ 3441 h 4356"/>
              <a:gd name="connsiteX42-397" fmla="*/ 307 w 4603"/>
              <a:gd name="connsiteY42-398" fmla="*/ 3553 h 4356"/>
              <a:gd name="connsiteX43-399" fmla="*/ 247 w 4603"/>
              <a:gd name="connsiteY43-400" fmla="*/ 3669 h 4356"/>
              <a:gd name="connsiteX44-401" fmla="*/ 189 w 4603"/>
              <a:gd name="connsiteY44-402" fmla="*/ 3785 h 4356"/>
              <a:gd name="connsiteX45-403" fmla="*/ 137 w 4603"/>
              <a:gd name="connsiteY45-404" fmla="*/ 3902 h 4356"/>
              <a:gd name="connsiteX46-405" fmla="*/ 88 w 4603"/>
              <a:gd name="connsiteY46-406" fmla="*/ 4022 h 4356"/>
              <a:gd name="connsiteX47-407" fmla="*/ 43 w 4603"/>
              <a:gd name="connsiteY47-408" fmla="*/ 4143 h 4356"/>
              <a:gd name="connsiteX48-409" fmla="*/ 21 w 4603"/>
              <a:gd name="connsiteY48-410" fmla="*/ 4204 h 4356"/>
              <a:gd name="connsiteX49-411" fmla="*/ 0 w 4603"/>
              <a:gd name="connsiteY49-412" fmla="*/ 4356 h 4356"/>
              <a:gd name="connsiteX50-413" fmla="*/ 4603 w 4603"/>
              <a:gd name="connsiteY50-414" fmla="*/ 4320 h 4356"/>
              <a:gd name="connsiteX51-415" fmla="*/ 4538 w 4603"/>
              <a:gd name="connsiteY51-416" fmla="*/ 0 h 4356"/>
              <a:gd name="connsiteX0-417" fmla="*/ 4538 w 4603"/>
              <a:gd name="connsiteY0-418" fmla="*/ 0 h 4356"/>
              <a:gd name="connsiteX1-419" fmla="*/ 4538 w 4603"/>
              <a:gd name="connsiteY1-420" fmla="*/ 0 h 4356"/>
              <a:gd name="connsiteX2-421" fmla="*/ 4496 w 4603"/>
              <a:gd name="connsiteY2-422" fmla="*/ 20 h 4356"/>
              <a:gd name="connsiteX3-423" fmla="*/ 4377 w 4603"/>
              <a:gd name="connsiteY3-424" fmla="*/ 76 h 4356"/>
              <a:gd name="connsiteX4-425" fmla="*/ 4292 w 4603"/>
              <a:gd name="connsiteY4-426" fmla="*/ 118 h 4356"/>
              <a:gd name="connsiteX5-427" fmla="*/ 4191 w 4603"/>
              <a:gd name="connsiteY5-428" fmla="*/ 168 h 4356"/>
              <a:gd name="connsiteX6-429" fmla="*/ 4075 w 4603"/>
              <a:gd name="connsiteY6-430" fmla="*/ 228 h 4356"/>
              <a:gd name="connsiteX7-431" fmla="*/ 3946 w 4603"/>
              <a:gd name="connsiteY7-432" fmla="*/ 297 h 4356"/>
              <a:gd name="connsiteX8-433" fmla="*/ 3805 w 4603"/>
              <a:gd name="connsiteY8-434" fmla="*/ 374 h 4356"/>
              <a:gd name="connsiteX9-435" fmla="*/ 3653 w 4603"/>
              <a:gd name="connsiteY9-436" fmla="*/ 459 h 4356"/>
              <a:gd name="connsiteX10-437" fmla="*/ 3492 w 4603"/>
              <a:gd name="connsiteY10-438" fmla="*/ 555 h 4356"/>
              <a:gd name="connsiteX11-439" fmla="*/ 3322 w 4603"/>
              <a:gd name="connsiteY11-440" fmla="*/ 657 h 4356"/>
              <a:gd name="connsiteX12-441" fmla="*/ 3145 w 4603"/>
              <a:gd name="connsiteY12-442" fmla="*/ 767 h 4356"/>
              <a:gd name="connsiteX13-443" fmla="*/ 2962 w 4603"/>
              <a:gd name="connsiteY13-444" fmla="*/ 886 h 4356"/>
              <a:gd name="connsiteX14-445" fmla="*/ 2774 w 4603"/>
              <a:gd name="connsiteY14-446" fmla="*/ 1013 h 4356"/>
              <a:gd name="connsiteX15-447" fmla="*/ 2678 w 4603"/>
              <a:gd name="connsiteY15-448" fmla="*/ 1080 h 4356"/>
              <a:gd name="connsiteX16-449" fmla="*/ 2582 w 4603"/>
              <a:gd name="connsiteY16-450" fmla="*/ 1147 h 4356"/>
              <a:gd name="connsiteX17-451" fmla="*/ 2487 w 4603"/>
              <a:gd name="connsiteY17-452" fmla="*/ 1217 h 4356"/>
              <a:gd name="connsiteX18-453" fmla="*/ 2389 w 4603"/>
              <a:gd name="connsiteY18-454" fmla="*/ 1290 h 4356"/>
              <a:gd name="connsiteX19-455" fmla="*/ 2291 w 4603"/>
              <a:gd name="connsiteY19-456" fmla="*/ 1364 h 4356"/>
              <a:gd name="connsiteX20-457" fmla="*/ 2193 w 4603"/>
              <a:gd name="connsiteY20-458" fmla="*/ 1440 h 4356"/>
              <a:gd name="connsiteX21-459" fmla="*/ 2096 w 4603"/>
              <a:gd name="connsiteY21-460" fmla="*/ 1518 h 4356"/>
              <a:gd name="connsiteX22-461" fmla="*/ 1998 w 4603"/>
              <a:gd name="connsiteY22-462" fmla="*/ 1597 h 4356"/>
              <a:gd name="connsiteX23-463" fmla="*/ 1900 w 4603"/>
              <a:gd name="connsiteY23-464" fmla="*/ 1679 h 4356"/>
              <a:gd name="connsiteX24-465" fmla="*/ 1805 w 4603"/>
              <a:gd name="connsiteY24-466" fmla="*/ 1762 h 4356"/>
              <a:gd name="connsiteX25-467" fmla="*/ 1707 w 4603"/>
              <a:gd name="connsiteY25-468" fmla="*/ 1847 h 4356"/>
              <a:gd name="connsiteX26-469" fmla="*/ 1613 w 4603"/>
              <a:gd name="connsiteY26-470" fmla="*/ 1934 h 4356"/>
              <a:gd name="connsiteX27-471" fmla="*/ 1517 w 4603"/>
              <a:gd name="connsiteY27-472" fmla="*/ 2023 h 4356"/>
              <a:gd name="connsiteX28-473" fmla="*/ 1423 w 4603"/>
              <a:gd name="connsiteY28-474" fmla="*/ 2113 h 4356"/>
              <a:gd name="connsiteX29-475" fmla="*/ 1331 w 4603"/>
              <a:gd name="connsiteY29-476" fmla="*/ 2205 h 4356"/>
              <a:gd name="connsiteX30-477" fmla="*/ 1240 w 4603"/>
              <a:gd name="connsiteY30-478" fmla="*/ 2297 h 4356"/>
              <a:gd name="connsiteX31-479" fmla="*/ 1150 w 4603"/>
              <a:gd name="connsiteY31-480" fmla="*/ 2393 h 4356"/>
              <a:gd name="connsiteX32-481" fmla="*/ 1063 w 4603"/>
              <a:gd name="connsiteY32-482" fmla="*/ 2491 h 4356"/>
              <a:gd name="connsiteX33-483" fmla="*/ 976 w 4603"/>
              <a:gd name="connsiteY33-484" fmla="*/ 2591 h 4356"/>
              <a:gd name="connsiteX34-485" fmla="*/ 893 w 4603"/>
              <a:gd name="connsiteY34-486" fmla="*/ 2690 h 4356"/>
              <a:gd name="connsiteX35-487" fmla="*/ 810 w 4603"/>
              <a:gd name="connsiteY35-488" fmla="*/ 2793 h 4356"/>
              <a:gd name="connsiteX36-489" fmla="*/ 730 w 4603"/>
              <a:gd name="connsiteY36-490" fmla="*/ 2896 h 4356"/>
              <a:gd name="connsiteX37-491" fmla="*/ 652 w 4603"/>
              <a:gd name="connsiteY37-492" fmla="*/ 3003 h 4356"/>
              <a:gd name="connsiteX38-493" fmla="*/ 578 w 4603"/>
              <a:gd name="connsiteY38-494" fmla="*/ 3110 h 4356"/>
              <a:gd name="connsiteX39-495" fmla="*/ 506 w 4603"/>
              <a:gd name="connsiteY39-496" fmla="*/ 3218 h 4356"/>
              <a:gd name="connsiteX40-497" fmla="*/ 435 w 4603"/>
              <a:gd name="connsiteY40-498" fmla="*/ 3329 h 4356"/>
              <a:gd name="connsiteX41-499" fmla="*/ 370 w 4603"/>
              <a:gd name="connsiteY41-500" fmla="*/ 3441 h 4356"/>
              <a:gd name="connsiteX42-501" fmla="*/ 307 w 4603"/>
              <a:gd name="connsiteY42-502" fmla="*/ 3553 h 4356"/>
              <a:gd name="connsiteX43-503" fmla="*/ 247 w 4603"/>
              <a:gd name="connsiteY43-504" fmla="*/ 3669 h 4356"/>
              <a:gd name="connsiteX44-505" fmla="*/ 189 w 4603"/>
              <a:gd name="connsiteY44-506" fmla="*/ 3785 h 4356"/>
              <a:gd name="connsiteX45-507" fmla="*/ 137 w 4603"/>
              <a:gd name="connsiteY45-508" fmla="*/ 3902 h 4356"/>
              <a:gd name="connsiteX46-509" fmla="*/ 88 w 4603"/>
              <a:gd name="connsiteY46-510" fmla="*/ 4022 h 4356"/>
              <a:gd name="connsiteX47-511" fmla="*/ 43 w 4603"/>
              <a:gd name="connsiteY47-512" fmla="*/ 4143 h 4356"/>
              <a:gd name="connsiteX48-513" fmla="*/ 21 w 4603"/>
              <a:gd name="connsiteY48-514" fmla="*/ 4204 h 4356"/>
              <a:gd name="connsiteX49-515" fmla="*/ 0 w 4603"/>
              <a:gd name="connsiteY49-516" fmla="*/ 4356 h 4356"/>
              <a:gd name="connsiteX50-517" fmla="*/ 4603 w 4603"/>
              <a:gd name="connsiteY50-518" fmla="*/ 4320 h 4356"/>
              <a:gd name="connsiteX51-519" fmla="*/ 4538 w 4603"/>
              <a:gd name="connsiteY51-520" fmla="*/ 0 h 4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</a:cxnLst>
            <a:rect l="l" t="t" r="r" b="b"/>
            <a:pathLst>
              <a:path w="4603" h="4356">
                <a:moveTo>
                  <a:pt x="4538" y="0"/>
                </a:moveTo>
                <a:lnTo>
                  <a:pt x="4538" y="0"/>
                </a:lnTo>
                <a:cubicBezTo>
                  <a:pt x="4524" y="7"/>
                  <a:pt x="4510" y="13"/>
                  <a:pt x="4496" y="20"/>
                </a:cubicBezTo>
                <a:lnTo>
                  <a:pt x="4377" y="76"/>
                </a:lnTo>
                <a:lnTo>
                  <a:pt x="4292" y="118"/>
                </a:lnTo>
                <a:lnTo>
                  <a:pt x="4191" y="168"/>
                </a:lnTo>
                <a:lnTo>
                  <a:pt x="4075" y="228"/>
                </a:lnTo>
                <a:lnTo>
                  <a:pt x="3946" y="297"/>
                </a:lnTo>
                <a:lnTo>
                  <a:pt x="3805" y="374"/>
                </a:lnTo>
                <a:cubicBezTo>
                  <a:pt x="3754" y="402"/>
                  <a:pt x="3704" y="431"/>
                  <a:pt x="3653" y="459"/>
                </a:cubicBezTo>
                <a:lnTo>
                  <a:pt x="3492" y="555"/>
                </a:lnTo>
                <a:lnTo>
                  <a:pt x="3322" y="657"/>
                </a:lnTo>
                <a:lnTo>
                  <a:pt x="3145" y="767"/>
                </a:lnTo>
                <a:lnTo>
                  <a:pt x="2962" y="886"/>
                </a:lnTo>
                <a:lnTo>
                  <a:pt x="2774" y="1013"/>
                </a:lnTo>
                <a:cubicBezTo>
                  <a:pt x="2742" y="1035"/>
                  <a:pt x="2710" y="1058"/>
                  <a:pt x="2678" y="1080"/>
                </a:cubicBezTo>
                <a:cubicBezTo>
                  <a:pt x="2646" y="1102"/>
                  <a:pt x="2614" y="1125"/>
                  <a:pt x="2582" y="1147"/>
                </a:cubicBezTo>
                <a:cubicBezTo>
                  <a:pt x="2550" y="1170"/>
                  <a:pt x="2519" y="1194"/>
                  <a:pt x="2487" y="1217"/>
                </a:cubicBezTo>
                <a:cubicBezTo>
                  <a:pt x="2454" y="1241"/>
                  <a:pt x="2422" y="1266"/>
                  <a:pt x="2389" y="1290"/>
                </a:cubicBezTo>
                <a:lnTo>
                  <a:pt x="2291" y="1364"/>
                </a:lnTo>
                <a:cubicBezTo>
                  <a:pt x="2258" y="1389"/>
                  <a:pt x="2226" y="1415"/>
                  <a:pt x="2193" y="1440"/>
                </a:cubicBezTo>
                <a:lnTo>
                  <a:pt x="2096" y="1518"/>
                </a:lnTo>
                <a:cubicBezTo>
                  <a:pt x="2063" y="1544"/>
                  <a:pt x="2031" y="1571"/>
                  <a:pt x="1998" y="1597"/>
                </a:cubicBezTo>
                <a:cubicBezTo>
                  <a:pt x="1965" y="1624"/>
                  <a:pt x="1933" y="1652"/>
                  <a:pt x="1900" y="1679"/>
                </a:cubicBezTo>
                <a:lnTo>
                  <a:pt x="1805" y="1762"/>
                </a:lnTo>
                <a:cubicBezTo>
                  <a:pt x="1772" y="1790"/>
                  <a:pt x="1740" y="1819"/>
                  <a:pt x="1707" y="1847"/>
                </a:cubicBezTo>
                <a:lnTo>
                  <a:pt x="1613" y="1934"/>
                </a:lnTo>
                <a:cubicBezTo>
                  <a:pt x="1581" y="1964"/>
                  <a:pt x="1549" y="1993"/>
                  <a:pt x="1517" y="2023"/>
                </a:cubicBezTo>
                <a:cubicBezTo>
                  <a:pt x="1486" y="2053"/>
                  <a:pt x="1454" y="2083"/>
                  <a:pt x="1423" y="2113"/>
                </a:cubicBezTo>
                <a:lnTo>
                  <a:pt x="1331" y="2205"/>
                </a:lnTo>
                <a:cubicBezTo>
                  <a:pt x="1301" y="2236"/>
                  <a:pt x="1270" y="2266"/>
                  <a:pt x="1240" y="2297"/>
                </a:cubicBezTo>
                <a:lnTo>
                  <a:pt x="1150" y="2393"/>
                </a:lnTo>
                <a:cubicBezTo>
                  <a:pt x="1121" y="2426"/>
                  <a:pt x="1092" y="2458"/>
                  <a:pt x="1063" y="2491"/>
                </a:cubicBezTo>
                <a:cubicBezTo>
                  <a:pt x="1034" y="2524"/>
                  <a:pt x="1005" y="2558"/>
                  <a:pt x="976" y="2591"/>
                </a:cubicBezTo>
                <a:cubicBezTo>
                  <a:pt x="948" y="2624"/>
                  <a:pt x="921" y="2657"/>
                  <a:pt x="893" y="2690"/>
                </a:cubicBezTo>
                <a:cubicBezTo>
                  <a:pt x="865" y="2724"/>
                  <a:pt x="838" y="2759"/>
                  <a:pt x="810" y="2793"/>
                </a:cubicBezTo>
                <a:cubicBezTo>
                  <a:pt x="783" y="2827"/>
                  <a:pt x="757" y="2862"/>
                  <a:pt x="730" y="2896"/>
                </a:cubicBezTo>
                <a:cubicBezTo>
                  <a:pt x="704" y="2932"/>
                  <a:pt x="678" y="2967"/>
                  <a:pt x="652" y="3003"/>
                </a:cubicBezTo>
                <a:lnTo>
                  <a:pt x="578" y="3110"/>
                </a:lnTo>
                <a:lnTo>
                  <a:pt x="506" y="3218"/>
                </a:lnTo>
                <a:cubicBezTo>
                  <a:pt x="482" y="3255"/>
                  <a:pt x="459" y="3292"/>
                  <a:pt x="435" y="3329"/>
                </a:cubicBezTo>
                <a:cubicBezTo>
                  <a:pt x="413" y="3366"/>
                  <a:pt x="392" y="3404"/>
                  <a:pt x="370" y="3441"/>
                </a:cubicBezTo>
                <a:cubicBezTo>
                  <a:pt x="349" y="3478"/>
                  <a:pt x="328" y="3516"/>
                  <a:pt x="307" y="3553"/>
                </a:cubicBezTo>
                <a:cubicBezTo>
                  <a:pt x="287" y="3592"/>
                  <a:pt x="267" y="3630"/>
                  <a:pt x="247" y="3669"/>
                </a:cubicBezTo>
                <a:cubicBezTo>
                  <a:pt x="228" y="3708"/>
                  <a:pt x="208" y="3746"/>
                  <a:pt x="189" y="3785"/>
                </a:cubicBezTo>
                <a:cubicBezTo>
                  <a:pt x="172" y="3824"/>
                  <a:pt x="154" y="3863"/>
                  <a:pt x="137" y="3902"/>
                </a:cubicBezTo>
                <a:cubicBezTo>
                  <a:pt x="121" y="3942"/>
                  <a:pt x="104" y="3982"/>
                  <a:pt x="88" y="4022"/>
                </a:cubicBezTo>
                <a:cubicBezTo>
                  <a:pt x="73" y="4062"/>
                  <a:pt x="58" y="4103"/>
                  <a:pt x="43" y="4143"/>
                </a:cubicBezTo>
                <a:cubicBezTo>
                  <a:pt x="36" y="4163"/>
                  <a:pt x="28" y="4184"/>
                  <a:pt x="21" y="4204"/>
                </a:cubicBezTo>
                <a:cubicBezTo>
                  <a:pt x="14" y="4225"/>
                  <a:pt x="7" y="4335"/>
                  <a:pt x="0" y="4356"/>
                </a:cubicBezTo>
                <a:lnTo>
                  <a:pt x="4603" y="4320"/>
                </a:lnTo>
                <a:cubicBezTo>
                  <a:pt x="4581" y="2880"/>
                  <a:pt x="4560" y="1440"/>
                  <a:pt x="4538" y="0"/>
                </a:cubicBezTo>
              </a:path>
            </a:pathLst>
          </a:custGeom>
          <a:gradFill>
            <a:gsLst>
              <a:gs pos="0">
                <a:schemeClr val="tx1">
                  <a:alpha val="1000"/>
                </a:schemeClr>
              </a:gs>
              <a:gs pos="50000">
                <a:schemeClr val="tx1">
                  <a:alpha val="14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8" name="Полилиния 37"/>
          <p:cNvSpPr/>
          <p:nvPr/>
        </p:nvSpPr>
        <p:spPr>
          <a:xfrm>
            <a:off x="-42" y="0"/>
            <a:ext cx="4212166" cy="6858000"/>
          </a:xfrm>
          <a:custGeom>
            <a:avLst/>
            <a:gdLst/>
            <a:ahLst/>
            <a:cxnLst>
              <a:cxn ang="0">
                <a:pos x="585" y="0"/>
              </a:cxn>
              <a:cxn ang="0">
                <a:pos x="716" y="272"/>
              </a:cxn>
              <a:cxn ang="0">
                <a:pos x="912" y="704"/>
              </a:cxn>
              <a:cxn ang="0">
                <a:pos x="1030" y="976"/>
              </a:cxn>
              <a:cxn ang="0">
                <a:pos x="1156" y="1276"/>
              </a:cxn>
              <a:cxn ang="0">
                <a:pos x="1288" y="1601"/>
              </a:cxn>
              <a:cxn ang="0">
                <a:pos x="1419" y="1942"/>
              </a:cxn>
              <a:cxn ang="0">
                <a:pos x="1545" y="2293"/>
              </a:cxn>
              <a:cxn ang="0">
                <a:pos x="1664" y="2649"/>
              </a:cxn>
              <a:cxn ang="0">
                <a:pos x="1771" y="3003"/>
              </a:cxn>
              <a:cxn ang="0">
                <a:pos x="1817" y="3177"/>
              </a:cxn>
              <a:cxn ang="0">
                <a:pos x="1860" y="3348"/>
              </a:cxn>
              <a:cxn ang="0">
                <a:pos x="1898" y="3517"/>
              </a:cxn>
              <a:cxn ang="0">
                <a:pos x="1930" y="3679"/>
              </a:cxn>
              <a:cxn ang="0">
                <a:pos x="1955" y="3837"/>
              </a:cxn>
              <a:cxn ang="0">
                <a:pos x="1974" y="3989"/>
              </a:cxn>
              <a:cxn ang="0">
                <a:pos x="1986" y="4136"/>
              </a:cxn>
              <a:cxn ang="0">
                <a:pos x="1990" y="4273"/>
              </a:cxn>
              <a:cxn ang="0">
                <a:pos x="0" y="4320"/>
              </a:cxn>
              <a:cxn ang="0">
                <a:pos x="40" y="4279"/>
              </a:cxn>
              <a:cxn ang="0">
                <a:pos x="101" y="4206"/>
              </a:cxn>
              <a:cxn ang="0">
                <a:pos x="186" y="4098"/>
              </a:cxn>
              <a:cxn ang="0">
                <a:pos x="284" y="3956"/>
              </a:cxn>
              <a:cxn ang="0">
                <a:pos x="364" y="3827"/>
              </a:cxn>
              <a:cxn ang="0">
                <a:pos x="420" y="3730"/>
              </a:cxn>
              <a:cxn ang="0">
                <a:pos x="474" y="3626"/>
              </a:cxn>
              <a:cxn ang="0">
                <a:pos x="528" y="3514"/>
              </a:cxn>
              <a:cxn ang="0">
                <a:pos x="581" y="3392"/>
              </a:cxn>
              <a:cxn ang="0">
                <a:pos x="632" y="3263"/>
              </a:cxn>
              <a:cxn ang="0">
                <a:pos x="679" y="3127"/>
              </a:cxn>
              <a:cxn ang="0">
                <a:pos x="721" y="2982"/>
              </a:cxn>
              <a:cxn ang="0">
                <a:pos x="761" y="2830"/>
              </a:cxn>
              <a:cxn ang="0">
                <a:pos x="793" y="2671"/>
              </a:cxn>
              <a:cxn ang="0">
                <a:pos x="819" y="2504"/>
              </a:cxn>
              <a:cxn ang="0">
                <a:pos x="838" y="2328"/>
              </a:cxn>
              <a:cxn ang="0">
                <a:pos x="850" y="2147"/>
              </a:cxn>
              <a:cxn ang="0">
                <a:pos x="852" y="1958"/>
              </a:cxn>
              <a:cxn ang="0">
                <a:pos x="844" y="1762"/>
              </a:cxn>
              <a:cxn ang="0">
                <a:pos x="827" y="1559"/>
              </a:cxn>
              <a:cxn ang="0">
                <a:pos x="797" y="1348"/>
              </a:cxn>
              <a:cxn ang="0">
                <a:pos x="756" y="1130"/>
              </a:cxn>
              <a:cxn ang="0">
                <a:pos x="701" y="906"/>
              </a:cxn>
              <a:cxn ang="0">
                <a:pos x="634" y="676"/>
              </a:cxn>
              <a:cxn ang="0">
                <a:pos x="552" y="439"/>
              </a:cxn>
              <a:cxn ang="0">
                <a:pos x="454" y="195"/>
              </a:cxn>
              <a:cxn ang="0">
                <a:pos x="585" y="0"/>
              </a:cxn>
            </a:cxnLst>
            <a:rect l="0" t="0" r="r" b="b"/>
            <a:pathLst>
              <a:path w="1990" h="4320">
                <a:moveTo>
                  <a:pt x="585" y="0"/>
                </a:moveTo>
                <a:lnTo>
                  <a:pt x="585" y="0"/>
                </a:lnTo>
                <a:lnTo>
                  <a:pt x="645" y="124"/>
                </a:lnTo>
                <a:lnTo>
                  <a:pt x="716" y="272"/>
                </a:lnTo>
                <a:lnTo>
                  <a:pt x="805" y="467"/>
                </a:lnTo>
                <a:lnTo>
                  <a:pt x="912" y="704"/>
                </a:lnTo>
                <a:lnTo>
                  <a:pt x="969" y="836"/>
                </a:lnTo>
                <a:lnTo>
                  <a:pt x="1030" y="976"/>
                </a:lnTo>
                <a:lnTo>
                  <a:pt x="1093" y="1122"/>
                </a:lnTo>
                <a:lnTo>
                  <a:pt x="1156" y="1276"/>
                </a:lnTo>
                <a:lnTo>
                  <a:pt x="1222" y="1437"/>
                </a:lnTo>
                <a:lnTo>
                  <a:pt x="1288" y="1601"/>
                </a:lnTo>
                <a:lnTo>
                  <a:pt x="1353" y="1769"/>
                </a:lnTo>
                <a:lnTo>
                  <a:pt x="1419" y="1942"/>
                </a:lnTo>
                <a:lnTo>
                  <a:pt x="1482" y="2116"/>
                </a:lnTo>
                <a:lnTo>
                  <a:pt x="1545" y="2293"/>
                </a:lnTo>
                <a:lnTo>
                  <a:pt x="1607" y="2472"/>
                </a:lnTo>
                <a:lnTo>
                  <a:pt x="1664" y="2649"/>
                </a:lnTo>
                <a:lnTo>
                  <a:pt x="1719" y="2827"/>
                </a:lnTo>
                <a:lnTo>
                  <a:pt x="1771" y="3003"/>
                </a:lnTo>
                <a:lnTo>
                  <a:pt x="1795" y="3091"/>
                </a:lnTo>
                <a:lnTo>
                  <a:pt x="1817" y="3177"/>
                </a:lnTo>
                <a:lnTo>
                  <a:pt x="1839" y="3263"/>
                </a:lnTo>
                <a:lnTo>
                  <a:pt x="1860" y="3348"/>
                </a:lnTo>
                <a:lnTo>
                  <a:pt x="1880" y="3433"/>
                </a:lnTo>
                <a:lnTo>
                  <a:pt x="1898" y="3517"/>
                </a:lnTo>
                <a:lnTo>
                  <a:pt x="1914" y="3599"/>
                </a:lnTo>
                <a:lnTo>
                  <a:pt x="1930" y="3679"/>
                </a:lnTo>
                <a:lnTo>
                  <a:pt x="1943" y="3760"/>
                </a:lnTo>
                <a:lnTo>
                  <a:pt x="1955" y="3837"/>
                </a:lnTo>
                <a:lnTo>
                  <a:pt x="1965" y="3915"/>
                </a:lnTo>
                <a:lnTo>
                  <a:pt x="1974" y="3989"/>
                </a:lnTo>
                <a:lnTo>
                  <a:pt x="1981" y="4064"/>
                </a:lnTo>
                <a:lnTo>
                  <a:pt x="1986" y="4136"/>
                </a:lnTo>
                <a:lnTo>
                  <a:pt x="1989" y="4206"/>
                </a:lnTo>
                <a:lnTo>
                  <a:pt x="1990" y="4273"/>
                </a:lnTo>
                <a:lnTo>
                  <a:pt x="0" y="4320"/>
                </a:lnTo>
                <a:lnTo>
                  <a:pt x="0" y="4320"/>
                </a:lnTo>
                <a:lnTo>
                  <a:pt x="18" y="4301"/>
                </a:lnTo>
                <a:lnTo>
                  <a:pt x="40" y="4279"/>
                </a:lnTo>
                <a:lnTo>
                  <a:pt x="67" y="4247"/>
                </a:lnTo>
                <a:lnTo>
                  <a:pt x="101" y="4206"/>
                </a:lnTo>
                <a:lnTo>
                  <a:pt x="140" y="4156"/>
                </a:lnTo>
                <a:lnTo>
                  <a:pt x="186" y="4098"/>
                </a:lnTo>
                <a:lnTo>
                  <a:pt x="234" y="4032"/>
                </a:lnTo>
                <a:lnTo>
                  <a:pt x="284" y="3956"/>
                </a:lnTo>
                <a:lnTo>
                  <a:pt x="338" y="3872"/>
                </a:lnTo>
                <a:lnTo>
                  <a:pt x="364" y="3827"/>
                </a:lnTo>
                <a:lnTo>
                  <a:pt x="392" y="3780"/>
                </a:lnTo>
                <a:lnTo>
                  <a:pt x="420" y="3730"/>
                </a:lnTo>
                <a:lnTo>
                  <a:pt x="446" y="3679"/>
                </a:lnTo>
                <a:lnTo>
                  <a:pt x="474" y="3626"/>
                </a:lnTo>
                <a:lnTo>
                  <a:pt x="502" y="3571"/>
                </a:lnTo>
                <a:lnTo>
                  <a:pt x="528" y="3514"/>
                </a:lnTo>
                <a:lnTo>
                  <a:pt x="555" y="3454"/>
                </a:lnTo>
                <a:lnTo>
                  <a:pt x="581" y="3392"/>
                </a:lnTo>
                <a:lnTo>
                  <a:pt x="607" y="3329"/>
                </a:lnTo>
                <a:lnTo>
                  <a:pt x="632" y="3263"/>
                </a:lnTo>
                <a:lnTo>
                  <a:pt x="656" y="3196"/>
                </a:lnTo>
                <a:lnTo>
                  <a:pt x="679" y="3127"/>
                </a:lnTo>
                <a:lnTo>
                  <a:pt x="701" y="3056"/>
                </a:lnTo>
                <a:lnTo>
                  <a:pt x="721" y="2982"/>
                </a:lnTo>
                <a:lnTo>
                  <a:pt x="742" y="2908"/>
                </a:lnTo>
                <a:lnTo>
                  <a:pt x="761" y="2830"/>
                </a:lnTo>
                <a:lnTo>
                  <a:pt x="777" y="2751"/>
                </a:lnTo>
                <a:lnTo>
                  <a:pt x="793" y="2671"/>
                </a:lnTo>
                <a:lnTo>
                  <a:pt x="808" y="2587"/>
                </a:lnTo>
                <a:lnTo>
                  <a:pt x="819" y="2504"/>
                </a:lnTo>
                <a:lnTo>
                  <a:pt x="830" y="2418"/>
                </a:lnTo>
                <a:lnTo>
                  <a:pt x="838" y="2328"/>
                </a:lnTo>
                <a:lnTo>
                  <a:pt x="846" y="2239"/>
                </a:lnTo>
                <a:lnTo>
                  <a:pt x="850" y="2147"/>
                </a:lnTo>
                <a:lnTo>
                  <a:pt x="852" y="2053"/>
                </a:lnTo>
                <a:lnTo>
                  <a:pt x="852" y="1958"/>
                </a:lnTo>
                <a:lnTo>
                  <a:pt x="850" y="1860"/>
                </a:lnTo>
                <a:lnTo>
                  <a:pt x="844" y="1762"/>
                </a:lnTo>
                <a:lnTo>
                  <a:pt x="837" y="1661"/>
                </a:lnTo>
                <a:lnTo>
                  <a:pt x="827" y="1559"/>
                </a:lnTo>
                <a:lnTo>
                  <a:pt x="814" y="1453"/>
                </a:lnTo>
                <a:lnTo>
                  <a:pt x="797" y="1348"/>
                </a:lnTo>
                <a:lnTo>
                  <a:pt x="778" y="1240"/>
                </a:lnTo>
                <a:lnTo>
                  <a:pt x="756" y="1130"/>
                </a:lnTo>
                <a:lnTo>
                  <a:pt x="730" y="1019"/>
                </a:lnTo>
                <a:lnTo>
                  <a:pt x="701" y="906"/>
                </a:lnTo>
                <a:lnTo>
                  <a:pt x="669" y="792"/>
                </a:lnTo>
                <a:lnTo>
                  <a:pt x="634" y="676"/>
                </a:lnTo>
                <a:lnTo>
                  <a:pt x="594" y="558"/>
                </a:lnTo>
                <a:lnTo>
                  <a:pt x="552" y="439"/>
                </a:lnTo>
                <a:lnTo>
                  <a:pt x="503" y="318"/>
                </a:lnTo>
                <a:lnTo>
                  <a:pt x="454" y="195"/>
                </a:lnTo>
                <a:lnTo>
                  <a:pt x="398" y="70"/>
                </a:lnTo>
                <a:lnTo>
                  <a:pt x="585" y="0"/>
                </a:lnTo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50000">
                <a:schemeClr val="tx1">
                  <a:alpha val="5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39" name="Полилиния 38"/>
          <p:cNvSpPr/>
          <p:nvPr/>
        </p:nvSpPr>
        <p:spPr>
          <a:xfrm>
            <a:off x="8041217" y="0"/>
            <a:ext cx="4212166" cy="6858000"/>
          </a:xfrm>
          <a:custGeom>
            <a:avLst/>
            <a:gdLst/>
            <a:ahLst/>
            <a:cxnLst>
              <a:cxn ang="0">
                <a:pos x="0" y="4297"/>
              </a:cxn>
              <a:cxn ang="0">
                <a:pos x="0" y="4297"/>
              </a:cxn>
              <a:cxn ang="0">
                <a:pos x="3" y="4267"/>
              </a:cxn>
              <a:cxn ang="0">
                <a:pos x="10" y="4180"/>
              </a:cxn>
              <a:cxn ang="0">
                <a:pos x="25" y="4042"/>
              </a:cxn>
              <a:cxn ang="0">
                <a:pos x="37" y="3956"/>
              </a:cxn>
              <a:cxn ang="0">
                <a:pos x="48" y="3859"/>
              </a:cxn>
              <a:cxn ang="0">
                <a:pos x="64" y="3752"/>
              </a:cxn>
              <a:cxn ang="0">
                <a:pos x="82" y="3635"/>
              </a:cxn>
              <a:cxn ang="0">
                <a:pos x="102" y="3509"/>
              </a:cxn>
              <a:cxn ang="0">
                <a:pos x="126" y="3376"/>
              </a:cxn>
              <a:cxn ang="0">
                <a:pos x="152" y="3234"/>
              </a:cxn>
              <a:cxn ang="0">
                <a:pos x="181" y="3086"/>
              </a:cxn>
              <a:cxn ang="0">
                <a:pos x="214" y="2931"/>
              </a:cxn>
              <a:cxn ang="0">
                <a:pos x="250" y="2772"/>
              </a:cxn>
              <a:cxn ang="0">
                <a:pos x="290" y="2606"/>
              </a:cxn>
              <a:cxn ang="0">
                <a:pos x="334" y="2438"/>
              </a:cxn>
              <a:cxn ang="0">
                <a:pos x="382" y="2265"/>
              </a:cxn>
              <a:cxn ang="0">
                <a:pos x="433" y="2090"/>
              </a:cxn>
              <a:cxn ang="0">
                <a:pos x="461" y="2002"/>
              </a:cxn>
              <a:cxn ang="0">
                <a:pos x="490" y="1913"/>
              </a:cxn>
              <a:cxn ang="0">
                <a:pos x="519" y="1823"/>
              </a:cxn>
              <a:cxn ang="0">
                <a:pos x="550" y="1733"/>
              </a:cxn>
              <a:cxn ang="0">
                <a:pos x="582" y="1643"/>
              </a:cxn>
              <a:cxn ang="0">
                <a:pos x="616" y="1553"/>
              </a:cxn>
              <a:cxn ang="0">
                <a:pos x="651" y="1463"/>
              </a:cxn>
              <a:cxn ang="0">
                <a:pos x="686" y="1373"/>
              </a:cxn>
              <a:cxn ang="0">
                <a:pos x="723" y="1282"/>
              </a:cxn>
              <a:cxn ang="0">
                <a:pos x="761" y="1193"/>
              </a:cxn>
              <a:cxn ang="0">
                <a:pos x="800" y="1103"/>
              </a:cxn>
              <a:cxn ang="0">
                <a:pos x="841" y="1014"/>
              </a:cxn>
              <a:cxn ang="0">
                <a:pos x="884" y="925"/>
              </a:cxn>
              <a:cxn ang="0">
                <a:pos x="928" y="837"/>
              </a:cxn>
              <a:cxn ang="0">
                <a:pos x="972" y="749"/>
              </a:cxn>
              <a:cxn ang="0">
                <a:pos x="1018" y="661"/>
              </a:cxn>
              <a:cxn ang="0">
                <a:pos x="1065" y="575"/>
              </a:cxn>
              <a:cxn ang="0">
                <a:pos x="1115" y="490"/>
              </a:cxn>
              <a:cxn ang="0">
                <a:pos x="1165" y="405"/>
              </a:cxn>
              <a:cxn ang="0">
                <a:pos x="1217" y="322"/>
              </a:cxn>
              <a:cxn ang="0">
                <a:pos x="1270" y="240"/>
              </a:cxn>
              <a:cxn ang="0">
                <a:pos x="1326" y="158"/>
              </a:cxn>
              <a:cxn ang="0">
                <a:pos x="1381" y="79"/>
              </a:cxn>
              <a:cxn ang="0">
                <a:pos x="1440" y="0"/>
              </a:cxn>
              <a:cxn ang="0">
                <a:pos x="1967" y="12"/>
              </a:cxn>
              <a:cxn ang="0">
                <a:pos x="1990" y="4320"/>
              </a:cxn>
              <a:cxn ang="0">
                <a:pos x="0" y="4297"/>
              </a:cxn>
            </a:cxnLst>
            <a:rect l="0" t="0" r="r" b="b"/>
            <a:pathLst>
              <a:path w="1990" h="4320">
                <a:moveTo>
                  <a:pt x="0" y="4297"/>
                </a:moveTo>
                <a:lnTo>
                  <a:pt x="0" y="4297"/>
                </a:lnTo>
                <a:lnTo>
                  <a:pt x="3" y="4267"/>
                </a:lnTo>
                <a:lnTo>
                  <a:pt x="10" y="4180"/>
                </a:lnTo>
                <a:lnTo>
                  <a:pt x="25" y="4042"/>
                </a:lnTo>
                <a:lnTo>
                  <a:pt x="37" y="3956"/>
                </a:lnTo>
                <a:lnTo>
                  <a:pt x="48" y="3859"/>
                </a:lnTo>
                <a:lnTo>
                  <a:pt x="64" y="3752"/>
                </a:lnTo>
                <a:lnTo>
                  <a:pt x="82" y="3635"/>
                </a:lnTo>
                <a:lnTo>
                  <a:pt x="102" y="3509"/>
                </a:lnTo>
                <a:lnTo>
                  <a:pt x="126" y="3376"/>
                </a:lnTo>
                <a:lnTo>
                  <a:pt x="152" y="3234"/>
                </a:lnTo>
                <a:lnTo>
                  <a:pt x="181" y="3086"/>
                </a:lnTo>
                <a:lnTo>
                  <a:pt x="214" y="2931"/>
                </a:lnTo>
                <a:lnTo>
                  <a:pt x="250" y="2772"/>
                </a:lnTo>
                <a:lnTo>
                  <a:pt x="290" y="2606"/>
                </a:lnTo>
                <a:lnTo>
                  <a:pt x="334" y="2438"/>
                </a:lnTo>
                <a:lnTo>
                  <a:pt x="382" y="2265"/>
                </a:lnTo>
                <a:lnTo>
                  <a:pt x="433" y="2090"/>
                </a:lnTo>
                <a:lnTo>
                  <a:pt x="461" y="2002"/>
                </a:lnTo>
                <a:lnTo>
                  <a:pt x="490" y="1913"/>
                </a:lnTo>
                <a:lnTo>
                  <a:pt x="519" y="1823"/>
                </a:lnTo>
                <a:lnTo>
                  <a:pt x="550" y="1733"/>
                </a:lnTo>
                <a:lnTo>
                  <a:pt x="582" y="1643"/>
                </a:lnTo>
                <a:lnTo>
                  <a:pt x="616" y="1553"/>
                </a:lnTo>
                <a:lnTo>
                  <a:pt x="651" y="1463"/>
                </a:lnTo>
                <a:lnTo>
                  <a:pt x="686" y="1373"/>
                </a:lnTo>
                <a:lnTo>
                  <a:pt x="723" y="1282"/>
                </a:lnTo>
                <a:lnTo>
                  <a:pt x="761" y="1193"/>
                </a:lnTo>
                <a:lnTo>
                  <a:pt x="800" y="1103"/>
                </a:lnTo>
                <a:lnTo>
                  <a:pt x="841" y="1014"/>
                </a:lnTo>
                <a:lnTo>
                  <a:pt x="884" y="925"/>
                </a:lnTo>
                <a:lnTo>
                  <a:pt x="928" y="837"/>
                </a:lnTo>
                <a:lnTo>
                  <a:pt x="972" y="749"/>
                </a:lnTo>
                <a:lnTo>
                  <a:pt x="1018" y="661"/>
                </a:lnTo>
                <a:lnTo>
                  <a:pt x="1065" y="575"/>
                </a:lnTo>
                <a:lnTo>
                  <a:pt x="1115" y="490"/>
                </a:lnTo>
                <a:lnTo>
                  <a:pt x="1165" y="405"/>
                </a:lnTo>
                <a:lnTo>
                  <a:pt x="1217" y="322"/>
                </a:lnTo>
                <a:lnTo>
                  <a:pt x="1270" y="240"/>
                </a:lnTo>
                <a:lnTo>
                  <a:pt x="1326" y="158"/>
                </a:lnTo>
                <a:lnTo>
                  <a:pt x="1381" y="79"/>
                </a:lnTo>
                <a:lnTo>
                  <a:pt x="1440" y="0"/>
                </a:lnTo>
                <a:lnTo>
                  <a:pt x="1967" y="12"/>
                </a:lnTo>
                <a:lnTo>
                  <a:pt x="1990" y="4320"/>
                </a:lnTo>
                <a:lnTo>
                  <a:pt x="0" y="4297"/>
                </a:lnTo>
              </a:path>
            </a:pathLst>
          </a:custGeom>
          <a:gradFill>
            <a:gsLst>
              <a:gs pos="10000">
                <a:schemeClr val="tx1">
                  <a:alpha val="7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40" name="Полилиния 39"/>
          <p:cNvSpPr/>
          <p:nvPr/>
        </p:nvSpPr>
        <p:spPr>
          <a:xfrm>
            <a:off x="4000499" y="1079500"/>
            <a:ext cx="8191499" cy="5778500"/>
          </a:xfrm>
          <a:custGeom>
            <a:avLst/>
            <a:gdLst/>
            <a:ahLst/>
            <a:cxnLst>
              <a:cxn ang="0">
                <a:pos x="3840" y="2217"/>
              </a:cxn>
              <a:cxn ang="0">
                <a:pos x="3627" y="2306"/>
              </a:cxn>
              <a:cxn ang="0">
                <a:pos x="3381" y="2404"/>
              </a:cxn>
              <a:cxn ang="0">
                <a:pos x="3061" y="2526"/>
              </a:cxn>
              <a:cxn ang="0">
                <a:pos x="2679" y="2663"/>
              </a:cxn>
              <a:cxn ang="0">
                <a:pos x="2363" y="2769"/>
              </a:cxn>
              <a:cxn ang="0">
                <a:pos x="2139" y="2839"/>
              </a:cxn>
              <a:cxn ang="0">
                <a:pos x="1909" y="2910"/>
              </a:cxn>
              <a:cxn ang="0">
                <a:pos x="1673" y="2976"/>
              </a:cxn>
              <a:cxn ang="0">
                <a:pos x="1433" y="3040"/>
              </a:cxn>
              <a:cxn ang="0">
                <a:pos x="1312" y="3069"/>
              </a:cxn>
              <a:cxn ang="0">
                <a:pos x="1270" y="3084"/>
              </a:cxn>
              <a:cxn ang="0">
                <a:pos x="1113" y="3138"/>
              </a:cxn>
              <a:cxn ang="0">
                <a:pos x="968" y="3193"/>
              </a:cxn>
              <a:cxn ang="0">
                <a:pos x="806" y="3259"/>
              </a:cxn>
              <a:cxn ang="0">
                <a:pos x="682" y="3316"/>
              </a:cxn>
              <a:cxn ang="0">
                <a:pos x="602" y="3357"/>
              </a:cxn>
              <a:cxn ang="0">
                <a:pos x="526" y="3399"/>
              </a:cxn>
              <a:cxn ang="0">
                <a:pos x="456" y="3444"/>
              </a:cxn>
              <a:cxn ang="0">
                <a:pos x="394" y="3488"/>
              </a:cxn>
              <a:cxn ang="0">
                <a:pos x="341" y="3535"/>
              </a:cxn>
              <a:cxn ang="0">
                <a:pos x="0" y="3640"/>
              </a:cxn>
              <a:cxn ang="0">
                <a:pos x="17" y="3612"/>
              </a:cxn>
              <a:cxn ang="0">
                <a:pos x="109" y="3472"/>
              </a:cxn>
              <a:cxn ang="0">
                <a:pos x="210" y="3322"/>
              </a:cxn>
              <a:cxn ang="0">
                <a:pos x="344" y="3135"/>
              </a:cxn>
              <a:cxn ang="0">
                <a:pos x="509" y="2912"/>
              </a:cxn>
              <a:cxn ang="0">
                <a:pos x="704" y="2664"/>
              </a:cxn>
              <a:cxn ang="0">
                <a:pos x="928" y="2393"/>
              </a:cxn>
              <a:cxn ang="0">
                <a:pos x="1115" y="2178"/>
              </a:cxn>
              <a:cxn ang="0">
                <a:pos x="1248" y="2033"/>
              </a:cxn>
              <a:cxn ang="0">
                <a:pos x="1388" y="1883"/>
              </a:cxn>
              <a:cxn ang="0">
                <a:pos x="1533" y="1732"/>
              </a:cxn>
              <a:cxn ang="0">
                <a:pos x="1687" y="1580"/>
              </a:cxn>
              <a:cxn ang="0">
                <a:pos x="1846" y="1430"/>
              </a:cxn>
              <a:cxn ang="0">
                <a:pos x="2012" y="1278"/>
              </a:cxn>
              <a:cxn ang="0">
                <a:pos x="2182" y="1128"/>
              </a:cxn>
              <a:cxn ang="0">
                <a:pos x="2360" y="980"/>
              </a:cxn>
              <a:cxn ang="0">
                <a:pos x="2544" y="834"/>
              </a:cxn>
              <a:cxn ang="0">
                <a:pos x="2733" y="692"/>
              </a:cxn>
              <a:cxn ang="0">
                <a:pos x="2927" y="554"/>
              </a:cxn>
              <a:cxn ang="0">
                <a:pos x="3127" y="420"/>
              </a:cxn>
              <a:cxn ang="0">
                <a:pos x="3334" y="292"/>
              </a:cxn>
              <a:cxn ang="0">
                <a:pos x="3544" y="171"/>
              </a:cxn>
              <a:cxn ang="0">
                <a:pos x="3760" y="54"/>
              </a:cxn>
              <a:cxn ang="0">
                <a:pos x="3840" y="2217"/>
              </a:cxn>
            </a:cxnLst>
            <a:rect l="0" t="0" r="r" b="b"/>
            <a:pathLst>
              <a:path w="3870" h="3640">
                <a:moveTo>
                  <a:pt x="3840" y="2217"/>
                </a:moveTo>
                <a:lnTo>
                  <a:pt x="3840" y="2217"/>
                </a:lnTo>
                <a:lnTo>
                  <a:pt x="3785" y="2240"/>
                </a:lnTo>
                <a:lnTo>
                  <a:pt x="3627" y="2306"/>
                </a:lnTo>
                <a:lnTo>
                  <a:pt x="3514" y="2351"/>
                </a:lnTo>
                <a:lnTo>
                  <a:pt x="3381" y="2404"/>
                </a:lnTo>
                <a:lnTo>
                  <a:pt x="3229" y="2462"/>
                </a:lnTo>
                <a:lnTo>
                  <a:pt x="3061" y="2526"/>
                </a:lnTo>
                <a:lnTo>
                  <a:pt x="2877" y="2593"/>
                </a:lnTo>
                <a:lnTo>
                  <a:pt x="2679" y="2663"/>
                </a:lnTo>
                <a:lnTo>
                  <a:pt x="2470" y="2733"/>
                </a:lnTo>
                <a:lnTo>
                  <a:pt x="2363" y="2769"/>
                </a:lnTo>
                <a:lnTo>
                  <a:pt x="2251" y="2805"/>
                </a:lnTo>
                <a:lnTo>
                  <a:pt x="2139" y="2839"/>
                </a:lnTo>
                <a:lnTo>
                  <a:pt x="2024" y="2875"/>
                </a:lnTo>
                <a:lnTo>
                  <a:pt x="1909" y="2910"/>
                </a:lnTo>
                <a:lnTo>
                  <a:pt x="1792" y="2943"/>
                </a:lnTo>
                <a:lnTo>
                  <a:pt x="1673" y="2976"/>
                </a:lnTo>
                <a:lnTo>
                  <a:pt x="1553" y="3009"/>
                </a:lnTo>
                <a:lnTo>
                  <a:pt x="1433" y="3040"/>
                </a:lnTo>
                <a:lnTo>
                  <a:pt x="1312" y="3069"/>
                </a:lnTo>
                <a:lnTo>
                  <a:pt x="1312" y="3069"/>
                </a:lnTo>
                <a:lnTo>
                  <a:pt x="1299" y="3074"/>
                </a:lnTo>
                <a:lnTo>
                  <a:pt x="1270" y="3084"/>
                </a:lnTo>
                <a:lnTo>
                  <a:pt x="1176" y="3116"/>
                </a:lnTo>
                <a:lnTo>
                  <a:pt x="1113" y="3138"/>
                </a:lnTo>
                <a:lnTo>
                  <a:pt x="1044" y="3164"/>
                </a:lnTo>
                <a:lnTo>
                  <a:pt x="968" y="3193"/>
                </a:lnTo>
                <a:lnTo>
                  <a:pt x="888" y="3225"/>
                </a:lnTo>
                <a:lnTo>
                  <a:pt x="806" y="3259"/>
                </a:lnTo>
                <a:lnTo>
                  <a:pt x="723" y="3297"/>
                </a:lnTo>
                <a:lnTo>
                  <a:pt x="682" y="3316"/>
                </a:lnTo>
                <a:lnTo>
                  <a:pt x="641" y="3336"/>
                </a:lnTo>
                <a:lnTo>
                  <a:pt x="602" y="3357"/>
                </a:lnTo>
                <a:lnTo>
                  <a:pt x="563" y="3378"/>
                </a:lnTo>
                <a:lnTo>
                  <a:pt x="526" y="3399"/>
                </a:lnTo>
                <a:lnTo>
                  <a:pt x="491" y="3421"/>
                </a:lnTo>
                <a:lnTo>
                  <a:pt x="456" y="3444"/>
                </a:lnTo>
                <a:lnTo>
                  <a:pt x="424" y="3466"/>
                </a:lnTo>
                <a:lnTo>
                  <a:pt x="394" y="3488"/>
                </a:lnTo>
                <a:lnTo>
                  <a:pt x="366" y="3512"/>
                </a:lnTo>
                <a:lnTo>
                  <a:pt x="341" y="3535"/>
                </a:lnTo>
                <a:lnTo>
                  <a:pt x="319" y="3558"/>
                </a:lnTo>
                <a:lnTo>
                  <a:pt x="0" y="3640"/>
                </a:lnTo>
                <a:lnTo>
                  <a:pt x="0" y="3640"/>
                </a:lnTo>
                <a:lnTo>
                  <a:pt x="17" y="3612"/>
                </a:lnTo>
                <a:lnTo>
                  <a:pt x="69" y="3531"/>
                </a:lnTo>
                <a:lnTo>
                  <a:pt x="109" y="3472"/>
                </a:lnTo>
                <a:lnTo>
                  <a:pt x="156" y="3403"/>
                </a:lnTo>
                <a:lnTo>
                  <a:pt x="210" y="3322"/>
                </a:lnTo>
                <a:lnTo>
                  <a:pt x="273" y="3232"/>
                </a:lnTo>
                <a:lnTo>
                  <a:pt x="344" y="3135"/>
                </a:lnTo>
                <a:lnTo>
                  <a:pt x="423" y="3027"/>
                </a:lnTo>
                <a:lnTo>
                  <a:pt x="509" y="2912"/>
                </a:lnTo>
                <a:lnTo>
                  <a:pt x="603" y="2791"/>
                </a:lnTo>
                <a:lnTo>
                  <a:pt x="704" y="2664"/>
                </a:lnTo>
                <a:lnTo>
                  <a:pt x="813" y="2530"/>
                </a:lnTo>
                <a:lnTo>
                  <a:pt x="928" y="2393"/>
                </a:lnTo>
                <a:lnTo>
                  <a:pt x="1052" y="2251"/>
                </a:lnTo>
                <a:lnTo>
                  <a:pt x="1115" y="2178"/>
                </a:lnTo>
                <a:lnTo>
                  <a:pt x="1180" y="2105"/>
                </a:lnTo>
                <a:lnTo>
                  <a:pt x="1248" y="2033"/>
                </a:lnTo>
                <a:lnTo>
                  <a:pt x="1317" y="1957"/>
                </a:lnTo>
                <a:lnTo>
                  <a:pt x="1388" y="1883"/>
                </a:lnTo>
                <a:lnTo>
                  <a:pt x="1459" y="1808"/>
                </a:lnTo>
                <a:lnTo>
                  <a:pt x="1533" y="1732"/>
                </a:lnTo>
                <a:lnTo>
                  <a:pt x="1610" y="1657"/>
                </a:lnTo>
                <a:lnTo>
                  <a:pt x="1687" y="1580"/>
                </a:lnTo>
                <a:lnTo>
                  <a:pt x="1766" y="1505"/>
                </a:lnTo>
                <a:lnTo>
                  <a:pt x="1846" y="1430"/>
                </a:lnTo>
                <a:lnTo>
                  <a:pt x="1928" y="1353"/>
                </a:lnTo>
                <a:lnTo>
                  <a:pt x="2012" y="1278"/>
                </a:lnTo>
                <a:lnTo>
                  <a:pt x="2096" y="1202"/>
                </a:lnTo>
                <a:lnTo>
                  <a:pt x="2182" y="1128"/>
                </a:lnTo>
                <a:lnTo>
                  <a:pt x="2271" y="1054"/>
                </a:lnTo>
                <a:lnTo>
                  <a:pt x="2360" y="980"/>
                </a:lnTo>
                <a:lnTo>
                  <a:pt x="2451" y="907"/>
                </a:lnTo>
                <a:lnTo>
                  <a:pt x="2544" y="834"/>
                </a:lnTo>
                <a:lnTo>
                  <a:pt x="2637" y="762"/>
                </a:lnTo>
                <a:lnTo>
                  <a:pt x="2733" y="692"/>
                </a:lnTo>
                <a:lnTo>
                  <a:pt x="2830" y="623"/>
                </a:lnTo>
                <a:lnTo>
                  <a:pt x="2927" y="554"/>
                </a:lnTo>
                <a:lnTo>
                  <a:pt x="3027" y="487"/>
                </a:lnTo>
                <a:lnTo>
                  <a:pt x="3127" y="420"/>
                </a:lnTo>
                <a:lnTo>
                  <a:pt x="3230" y="356"/>
                </a:lnTo>
                <a:lnTo>
                  <a:pt x="3334" y="292"/>
                </a:lnTo>
                <a:lnTo>
                  <a:pt x="3438" y="230"/>
                </a:lnTo>
                <a:lnTo>
                  <a:pt x="3544" y="171"/>
                </a:lnTo>
                <a:lnTo>
                  <a:pt x="3651" y="111"/>
                </a:lnTo>
                <a:lnTo>
                  <a:pt x="3760" y="54"/>
                </a:lnTo>
                <a:lnTo>
                  <a:pt x="3870" y="0"/>
                </a:lnTo>
                <a:lnTo>
                  <a:pt x="3840" y="2217"/>
                </a:lnTo>
              </a:path>
            </a:pathLst>
          </a:custGeom>
          <a:gradFill>
            <a:gsLst>
              <a:gs pos="0">
                <a:schemeClr val="tx1">
                  <a:alpha val="6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799" y="123802"/>
            <a:ext cx="11302999" cy="939784"/>
          </a:xfrm>
          <a:prstGeom prst="rect">
            <a:avLst/>
          </a:prstGeom>
        </p:spPr>
        <p:txBody>
          <a:bodyPr vert="horz" lIns="91440" tIns="45720" rIns="91440" bIns="45720" anchor="ctr"/>
          <a:lstStyle/>
          <a:p>
            <a:pPr lvl="0">
              <a:defRPr lang="ko-KR" altLang="en-US"/>
            </a:pPr>
            <a:r>
              <a:rPr lang="ru-RU" altLang="en-US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431799" y="1222376"/>
            <a:ext cx="11302999" cy="5046664"/>
          </a:xfrm>
          <a:prstGeom prst="rect">
            <a:avLst/>
          </a:prstGeom>
        </p:spPr>
        <p:txBody>
          <a:bodyPr vert="horz" wrap="square" lIns="91440" tIns="45720" rIns="91440" bIns="45720" anchor="t"/>
          <a:lstStyle/>
          <a:p>
            <a:pPr lvl="0">
              <a:defRPr lang="ko-KR" altLang="en-US"/>
            </a:pPr>
            <a:r>
              <a:rPr lang="ru-RU" altLang="en-US"/>
              <a:t>Образец текста</a:t>
            </a:r>
          </a:p>
          <a:p>
            <a:pPr lvl="1">
              <a:defRPr lang="ko-KR" altLang="en-US"/>
            </a:pPr>
            <a:r>
              <a:rPr lang="ru-RU" altLang="en-US"/>
              <a:t>Второй уровень</a:t>
            </a:r>
          </a:p>
          <a:p>
            <a:pPr lvl="2">
              <a:defRPr lang="ko-KR" altLang="en-US"/>
            </a:pPr>
            <a:r>
              <a:rPr lang="ru-RU" altLang="en-US"/>
              <a:t>Третий уровень</a:t>
            </a:r>
          </a:p>
          <a:p>
            <a:pPr lvl="3">
              <a:defRPr lang="ko-KR" altLang="en-US"/>
            </a:pPr>
            <a:r>
              <a:rPr lang="ru-RU" altLang="en-US"/>
              <a:t>Четвертый уровень</a:t>
            </a:r>
          </a:p>
          <a:p>
            <a:pPr lvl="4">
              <a:defRPr lang="ko-KR" altLang="en-US"/>
            </a:pPr>
            <a:r>
              <a:rPr lang="ru-RU" altLang="en-US"/>
              <a:t>Пятый уровень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2"/>
          </p:nvPr>
        </p:nvSpPr>
        <p:spPr>
          <a:xfrm>
            <a:off x="4317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1A3D5110-9FE0-496F-B26A-071D02F2DE37}" type="datetime1">
              <a:rPr lang="ru-RU" altLang="en-US"/>
              <a:t>29.07.2026</a:t>
            </a:fld>
            <a:endParaRPr lang="ru-RU" alt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599" y="6356350"/>
            <a:ext cx="3860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endParaRPr lang="ru-RU" altLang="en-US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889999" y="6356350"/>
            <a:ext cx="2844799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>
              <a:defRPr lang="ko-KR" altLang="en-US"/>
            </a:pPr>
            <a:fld id="{AD22CD3B-FDDF-4998-970C-76E6E0BEC65F}" type="slidenum">
              <a:rPr lang="ru-RU" altLang="en-US"/>
              <a:t>‹#›</a:t>
            </a:fld>
            <a:endParaRPr lang="ru-RU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3600" kern="1200">
          <a:solidFill>
            <a:schemeClr val="tx1"/>
          </a:solidFill>
          <a:effectLst>
            <a:outerShdw blurRad="38100" dist="38100" dir="2700000" algn="tl">
              <a:srgbClr val="000000">
                <a:alpha val="4314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1630" indent="-341630" algn="l" defTabSz="914400" rtl="0" eaLnBrk="1" latinLnBrk="1" hangingPunct="1">
        <a:spcBef>
          <a:spcPct val="20000"/>
        </a:spcBef>
        <a:buClr>
          <a:schemeClr val="bg2">
            <a:lumMod val="50000"/>
          </a:schemeClr>
        </a:buClr>
        <a:buFont typeface="Wingdings" panose="05000000000000000000"/>
        <a:buChar char="v"/>
        <a:defRPr sz="2400" b="0" i="0" u="none" strike="noStrike" kern="1200" baseline="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1pPr>
      <a:lvl2pPr marL="447675" indent="-2571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Wingdings" panose="05000000000000000000"/>
        <a:buChar char="§"/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628650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 panose="020B0604020202020204"/>
        <a:buChar char="•"/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809625" indent="-18097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 panose="020B0604020202020204"/>
        <a:buChar char="–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990600" indent="-171450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Arial" panose="020B0604020202020204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1160780" indent="-17335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 panose="020B0602030504020204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1349375" indent="-189230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 panose="020B0602030504020204"/>
        <a:buChar char="»"/>
        <a:tabLst>
          <a:tab pos="1349375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1524000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 panose="020B0602030504020204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1698625" indent="-174625" algn="l" defTabSz="914400" rtl="0" eaLnBrk="1" latinLnBrk="1" hangingPunct="1">
        <a:spcBef>
          <a:spcPct val="20000"/>
        </a:spcBef>
        <a:buClr>
          <a:schemeClr val="bg2">
            <a:lumMod val="20000"/>
            <a:lumOff val="80000"/>
          </a:schemeClr>
        </a:buClr>
        <a:buFont typeface="Lucida Sans Unicode" panose="020B0602030504020204"/>
        <a:buChar char="»"/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>
          <a:xfrm>
            <a:off x="914400" y="-170180"/>
            <a:ext cx="10363200" cy="2945130"/>
          </a:xfrm>
        </p:spPr>
        <p:txBody>
          <a:bodyPr/>
          <a:lstStyle/>
          <a:p>
            <a:pPr algn="ctr">
              <a:defRPr/>
            </a:pPr>
            <a:br>
              <a:rPr lang="ru-RU" altLang="en-US"/>
            </a:br>
            <a:br>
              <a:rPr lang="ru-RU" altLang="en-US"/>
            </a:br>
            <a:br>
              <a:rPr lang="ru-RU" altLang="en-US"/>
            </a:br>
            <a:r>
              <a:rPr lang="ru-RU" altLang="en-US"/>
              <a:t>   </a:t>
            </a:r>
            <a:r>
              <a:rPr lang="en-US" altLang="en-US" sz="1600" b="1">
                <a:solidFill>
                  <a:schemeClr val="bg1"/>
                </a:solidFill>
              </a:rPr>
              <a:t>Муниципальное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бюджетное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общеобразовательное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учреждение</a:t>
            </a:r>
            <a:r>
              <a:rPr lang="en-US" altLang="ru-RU" sz="1600" b="1">
                <a:solidFill>
                  <a:schemeClr val="bg1"/>
                </a:solidFill>
              </a:rPr>
              <a:t> –        </a:t>
            </a:r>
            <a:br>
              <a:rPr lang="en-US" altLang="ru-RU" sz="1600" b="1">
                <a:solidFill>
                  <a:schemeClr val="bg1"/>
                </a:solidFill>
              </a:rPr>
            </a:br>
            <a:r>
              <a:rPr lang="en-US" altLang="ru-RU" sz="1600" b="1">
                <a:solidFill>
                  <a:schemeClr val="bg1"/>
                </a:solidFill>
              </a:rPr>
              <a:t>     </a:t>
            </a:r>
            <a:r>
              <a:rPr lang="en-US" altLang="en-US" sz="1600" b="1">
                <a:solidFill>
                  <a:schemeClr val="bg1"/>
                </a:solidFill>
              </a:rPr>
              <a:t>средняя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общеобразовательная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школа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№</a:t>
            </a:r>
            <a:r>
              <a:rPr lang="en-US" altLang="ru-RU" sz="1600" b="1">
                <a:solidFill>
                  <a:schemeClr val="bg1"/>
                </a:solidFill>
              </a:rPr>
              <a:t>9 </a:t>
            </a:r>
            <a:r>
              <a:rPr lang="en-US" altLang="en-US" sz="1600" b="1">
                <a:solidFill>
                  <a:schemeClr val="bg1"/>
                </a:solidFill>
              </a:rPr>
              <a:t>им</a:t>
            </a:r>
            <a:r>
              <a:rPr lang="en-US" altLang="ru-RU" sz="1600" b="1">
                <a:solidFill>
                  <a:schemeClr val="bg1"/>
                </a:solidFill>
              </a:rPr>
              <a:t>. </a:t>
            </a:r>
            <a:r>
              <a:rPr lang="en-US" altLang="en-US" sz="1600" b="1">
                <a:solidFill>
                  <a:schemeClr val="bg1"/>
                </a:solidFill>
              </a:rPr>
              <a:t>А</a:t>
            </a:r>
            <a:r>
              <a:rPr lang="en-US" altLang="ru-RU" sz="1600" b="1">
                <a:solidFill>
                  <a:schemeClr val="bg1"/>
                </a:solidFill>
              </a:rPr>
              <a:t>.</a:t>
            </a:r>
            <a:r>
              <a:rPr lang="en-US" altLang="en-US" sz="1600" b="1">
                <a:solidFill>
                  <a:schemeClr val="bg1"/>
                </a:solidFill>
              </a:rPr>
              <a:t>Г</a:t>
            </a:r>
            <a:r>
              <a:rPr lang="en-US" altLang="ru-RU" sz="1600" b="1">
                <a:solidFill>
                  <a:schemeClr val="bg1"/>
                </a:solidFill>
              </a:rPr>
              <a:t>. </a:t>
            </a:r>
            <a:r>
              <a:rPr lang="en-US" altLang="en-US" sz="1600" b="1">
                <a:solidFill>
                  <a:schemeClr val="bg1"/>
                </a:solidFill>
              </a:rPr>
              <a:t>Карлова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br>
              <a:rPr lang="en-US" altLang="ru-RU" sz="1600" b="1">
                <a:solidFill>
                  <a:schemeClr val="bg1"/>
                </a:solidFill>
              </a:rPr>
            </a:br>
            <a:r>
              <a:rPr lang="en-US" altLang="ru-RU" sz="1600" b="1">
                <a:solidFill>
                  <a:schemeClr val="bg1"/>
                </a:solidFill>
              </a:rPr>
              <a:t>           </a:t>
            </a:r>
            <a:r>
              <a:rPr lang="en-US" altLang="en-US" sz="1600" b="1">
                <a:solidFill>
                  <a:schemeClr val="bg1"/>
                </a:solidFill>
              </a:rPr>
              <a:t>г</a:t>
            </a:r>
            <a:r>
              <a:rPr lang="en-US" altLang="ru-RU" sz="1600" b="1">
                <a:solidFill>
                  <a:schemeClr val="bg1"/>
                </a:solidFill>
              </a:rPr>
              <a:t>. </a:t>
            </a:r>
            <a:r>
              <a:rPr lang="en-US" altLang="en-US" sz="1600" b="1">
                <a:solidFill>
                  <a:schemeClr val="bg1"/>
                </a:solidFill>
              </a:rPr>
              <a:t>Клинцы</a:t>
            </a:r>
            <a:r>
              <a:rPr lang="en-US" altLang="ru-RU" sz="1600" b="1">
                <a:solidFill>
                  <a:schemeClr val="bg1"/>
                </a:solidFill>
              </a:rPr>
              <a:t> </a:t>
            </a:r>
            <a:r>
              <a:rPr lang="en-US" altLang="en-US" sz="1600" b="1">
                <a:solidFill>
                  <a:schemeClr val="bg1"/>
                </a:solidFill>
              </a:rPr>
              <a:t>Брянской</a:t>
            </a:r>
            <a:r>
              <a:rPr lang="ru-RU" altLang="en-US" sz="1600" b="1">
                <a:solidFill>
                  <a:schemeClr val="bg1"/>
                </a:solidFill>
              </a:rPr>
              <a:t>  области </a:t>
            </a:r>
            <a:r>
              <a:rPr lang="en-US" altLang="ru-RU" sz="1600" b="1">
                <a:solidFill>
                  <a:schemeClr val="bg1"/>
                </a:solidFill>
                <a:sym typeface="+mn-ea"/>
              </a:rPr>
              <a:t>(</a:t>
            </a:r>
            <a:r>
              <a:rPr lang="en-US" altLang="en-US" sz="1600" b="1">
                <a:solidFill>
                  <a:schemeClr val="bg1"/>
                </a:solidFill>
                <a:sym typeface="+mn-ea"/>
              </a:rPr>
              <a:t>МБОУ</a:t>
            </a:r>
            <a:r>
              <a:rPr lang="en-US" altLang="ru-RU" sz="1600" b="1">
                <a:solidFill>
                  <a:schemeClr val="bg1"/>
                </a:solidFill>
                <a:sym typeface="+mn-ea"/>
              </a:rPr>
              <a:t> – </a:t>
            </a:r>
            <a:r>
              <a:rPr lang="en-US" altLang="en-US" sz="1600" b="1">
                <a:solidFill>
                  <a:schemeClr val="bg1"/>
                </a:solidFill>
                <a:sym typeface="+mn-ea"/>
              </a:rPr>
              <a:t>СОШ</a:t>
            </a:r>
            <a:r>
              <a:rPr lang="en-US" altLang="ru-RU" sz="1600" b="1">
                <a:solidFill>
                  <a:schemeClr val="bg1"/>
                </a:solidFill>
                <a:sym typeface="+mn-ea"/>
              </a:rPr>
              <a:t> </a:t>
            </a:r>
            <a:r>
              <a:rPr lang="en-US" altLang="en-US" sz="1600" b="1">
                <a:solidFill>
                  <a:schemeClr val="bg1"/>
                </a:solidFill>
                <a:sym typeface="+mn-ea"/>
              </a:rPr>
              <a:t>№</a:t>
            </a:r>
            <a:r>
              <a:rPr lang="en-US" altLang="ru-RU" sz="1600" b="1">
                <a:solidFill>
                  <a:schemeClr val="bg1"/>
                </a:solidFill>
                <a:sym typeface="+mn-ea"/>
              </a:rPr>
              <a:t>9)</a:t>
            </a:r>
            <a:r>
              <a:rPr lang="en-US" altLang="ru-RU" sz="1600" b="1">
                <a:sym typeface="+mn-ea"/>
              </a:rPr>
              <a:t> </a:t>
            </a:r>
            <a:r>
              <a:rPr lang="en-US" altLang="ru-RU" sz="1600" b="1">
                <a:solidFill>
                  <a:schemeClr val="bg1"/>
                </a:solidFill>
              </a:rPr>
              <a:t>       </a:t>
            </a:r>
            <a:r>
              <a:rPr lang="en-US" altLang="ru-RU" sz="1600" b="1"/>
              <a:t>          </a:t>
            </a:r>
            <a:r>
              <a:rPr lang="en-US" altLang="ru-RU" b="1"/>
              <a:t>                                                                                              </a:t>
            </a:r>
            <a:r>
              <a:rPr lang="ru-RU" altLang="en-US" sz="3600" b="1">
                <a:solidFill>
                  <a:srgbClr val="C00000"/>
                </a:solidFill>
              </a:rPr>
              <a:t>Методический тренинг </a:t>
            </a:r>
            <a:br>
              <a:rPr lang="ru-RU" altLang="en-US" sz="3600" b="1">
                <a:highlight>
                  <a:srgbClr val="FF0000"/>
                </a:highlight>
              </a:rPr>
            </a:br>
            <a:r>
              <a:rPr lang="ru-RU" altLang="en-US" sz="3600" b="1"/>
              <a:t>Приёмы  логопедической работы</a:t>
            </a:r>
          </a:p>
          <a:p>
            <a:pPr algn="ctr">
              <a:defRPr/>
            </a:pPr>
            <a:r>
              <a:rPr lang="ru-RU" altLang="en-US" sz="3600" b="1"/>
              <a:t>по устранению дисграфии</a:t>
            </a:r>
          </a:p>
          <a:p>
            <a:pPr algn="ctr">
              <a:defRPr/>
            </a:pPr>
            <a:r>
              <a:rPr lang="ru-RU" altLang="en-US" sz="3600" b="1"/>
              <a:t>у младших школьников с  </a:t>
            </a:r>
            <a:br>
              <a:rPr lang="ru-RU" altLang="en-US" sz="3600" b="1"/>
            </a:br>
            <a:r>
              <a:rPr lang="ru-RU" altLang="en-US" sz="3600" b="1"/>
              <a:t>            интеллектуальными нарушениями</a:t>
            </a:r>
            <a:endParaRPr lang="en-US" altLang="ru-RU" sz="3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89825" y="5420995"/>
            <a:ext cx="4064000" cy="1102995"/>
          </a:xfrm>
        </p:spPr>
        <p:txBody>
          <a:bodyPr/>
          <a:lstStyle/>
          <a:p>
            <a:pPr algn="l">
              <a:defRPr/>
            </a:pPr>
            <a:endParaRPr lang="ru-RU" altLang="en-US" sz="1800"/>
          </a:p>
          <a:p>
            <a:pPr algn="l">
              <a:defRPr/>
            </a:pPr>
            <a:r>
              <a:rPr lang="ru-RU" altLang="en-US" sz="1800"/>
              <a:t>                              </a:t>
            </a:r>
            <a:r>
              <a:rPr lang="ru-RU" altLang="en-US" sz="1800" b="1"/>
              <a:t>   Кравцова А.Н.</a:t>
            </a:r>
          </a:p>
          <a:p>
            <a:pPr algn="l">
              <a:defRPr/>
            </a:pPr>
            <a:r>
              <a:rPr lang="ru-RU" altLang="en-US" sz="1800" b="1"/>
              <a:t>                          Учитель - логопед</a:t>
            </a:r>
          </a:p>
          <a:p>
            <a:pPr algn="l">
              <a:defRPr/>
            </a:pPr>
            <a:endParaRPr lang="ru-RU" altLang="en-US" sz="1800" b="1"/>
          </a:p>
        </p:txBody>
      </p:sp>
      <p:pic>
        <p:nvPicPr>
          <p:cNvPr id="5" name="Изображение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950" y="4820920"/>
            <a:ext cx="3001645" cy="18719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en-US"/>
          </a:p>
        </p:txBody>
      </p:sp>
      <p:pic>
        <p:nvPicPr>
          <p:cNvPr id="4" name="Изображение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3535" y="207645"/>
            <a:ext cx="8553450" cy="6475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shape103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74765" y="123825"/>
            <a:ext cx="5655310" cy="6610350"/>
          </a:xfrm>
          <a:prstGeom prst="rect">
            <a:avLst/>
          </a:prstGeom>
        </p:spPr>
      </p:pic>
      <p:sp>
        <p:nvSpPr>
          <p:cNvPr id="2" name="Текстовое поле 1"/>
          <p:cNvSpPr txBox="1"/>
          <p:nvPr/>
        </p:nvSpPr>
        <p:spPr>
          <a:xfrm>
            <a:off x="403860" y="626110"/>
            <a:ext cx="5299075" cy="25679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«Письмо -  знаковая система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фиксации речи, позволяющая с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помощью графических 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элементов  передавать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информацию на расстоянии и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закреплять её во времени.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Любая  система письма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характеризуется постоянным </a:t>
            </a:r>
          </a:p>
          <a:p>
            <a:r>
              <a:rPr lang="ru-RU" altLang="en-US" sz="2400" b="1">
                <a:solidFill>
                  <a:schemeClr val="accent2">
                    <a:lumMod val="50000"/>
                  </a:schemeClr>
                </a:solidFill>
              </a:rPr>
              <a:t>составом знаков». </a:t>
            </a:r>
            <a:r>
              <a:rPr lang="ru-RU" altLang="en-US" sz="2000" b="1"/>
              <a:t>                             </a:t>
            </a:r>
          </a:p>
          <a:p>
            <a:endParaRPr lang="ru-RU" altLang="en-US" sz="2000" b="1"/>
          </a:p>
          <a:p>
            <a:r>
              <a:rPr lang="ru-RU" altLang="en-US" sz="2000" b="1"/>
              <a:t>                                          </a:t>
            </a:r>
            <a:r>
              <a:rPr lang="ru-RU" altLang="en-US" sz="2000" b="1" i="1">
                <a:solidFill>
                  <a:schemeClr val="accent2">
                    <a:lumMod val="50000"/>
                  </a:schemeClr>
                </a:solidFill>
              </a:rPr>
              <a:t>Л.Н.Ефименкова</a:t>
            </a:r>
          </a:p>
          <a:p>
            <a:r>
              <a:rPr lang="ru-RU" altLang="en-US" sz="2000" b="1" i="1">
                <a:solidFill>
                  <a:schemeClr val="accent2">
                    <a:lumMod val="50000"/>
                  </a:schemeClr>
                </a:solidFill>
              </a:rPr>
              <a:t>                                          С.Ю.Ильина</a:t>
            </a:r>
          </a:p>
          <a:p>
            <a:r>
              <a:rPr lang="ru-RU" altLang="en-US" sz="2000" b="1"/>
              <a:t>  </a:t>
            </a:r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459740" y="497840"/>
            <a:ext cx="10488295" cy="2573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altLang="en-US" sz="2400" b="1">
                <a:solidFill>
                  <a:srgbClr val="C00000"/>
                </a:solidFill>
                <a:latin typeface="Times New Roman" panose="02020603050405020304" charset="0"/>
                <a:cs typeface="Times New Roman" panose="02020603050405020304" charset="0"/>
              </a:rPr>
              <a:t>ДИСГРАФИЯ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 -   расстройство навыков письма, которое проявляется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невозможностью или трудностью в соотнесении звуков устной речи и букв, их звучания и начертания. </a:t>
            </a:r>
            <a:r>
              <a:rPr lang="ru-RU" altLang="en-US" sz="2400" b="1" i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Например, 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ребёнок заменяет графически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сходные буквы при написании (ш-щ, т-ш, в-д, м-л), пропускает и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переставляет буквы, слоги в словах.</a:t>
            </a: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ru-RU" altLang="en-US" sz="2400" b="1" u="sng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Основным симптомом дисграфии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 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является наличие стойких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специфических ошибок, не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связанных с применением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орфографических правил. </a:t>
            </a:r>
          </a:p>
        </p:txBody>
      </p:sp>
      <p:pic>
        <p:nvPicPr>
          <p:cNvPr id="2" name="Изображение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635" y="2915920"/>
            <a:ext cx="5055235" cy="35750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431165" y="159385"/>
            <a:ext cx="11695430" cy="61309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ru-RU" altLang="ru-RU" sz="2400" b="1" u="sng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altLang="ru-RU" sz="3200" b="1" u="sng">
                <a:solidFill>
                  <a:schemeClr val="accent5">
                    <a:lumMod val="50000"/>
                  </a:schemeClr>
                </a:solidFill>
              </a:rPr>
              <a:t>Основные    виды  дисграфии:</a:t>
            </a:r>
          </a:p>
          <a:p>
            <a:pPr algn="ctr"/>
            <a:endParaRPr lang="ru-RU" altLang="ru-RU" sz="2400" b="1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altLang="ru-RU" sz="2400" b="1" u="sng">
                <a:solidFill>
                  <a:schemeClr val="accent5">
                    <a:lumMod val="50000"/>
                  </a:schemeClr>
                </a:solidFill>
              </a:rPr>
              <a:t>Артикуляционно - акустическая</a:t>
            </a:r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</a:rPr>
              <a:t> дисграфия представляет собой отражение неправильного звукопроизношения. Она проявляется в заменах,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</a:rPr>
              <a:t>пропусках букв, соответствующих заменам в устной речи.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</a:rPr>
              <a:t>Иногда замены букв остаются и после их устранения в устном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</a:rPr>
              <a:t>произношении, так как у ребенка при внутреннем проговаривании ещё нет достаточной опоры на правильную артикуляцию  из - за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</a:rPr>
              <a:t>несформированности четких кинестетических образов звуков. </a:t>
            </a:r>
            <a:endParaRPr lang="en-US" altLang="en-US" sz="2400" b="1">
              <a:solidFill>
                <a:schemeClr val="accent5">
                  <a:lumMod val="50000"/>
                </a:schemeClr>
              </a:solidFill>
            </a:endParaRPr>
          </a:p>
          <a:p>
            <a:endParaRPr lang="en-US" altLang="en-US" sz="2400" b="1">
              <a:solidFill>
                <a:schemeClr val="accent5">
                  <a:lumMod val="50000"/>
                </a:schemeClr>
              </a:solidFill>
            </a:endParaRPr>
          </a:p>
          <a:p>
            <a:endParaRPr lang="ru-RU" altLang="ru-RU"/>
          </a:p>
          <a:p>
            <a:endParaRPr lang="en-US" altLang="en-US"/>
          </a:p>
          <a:p>
            <a:endParaRPr lang="ru-RU" altLang="ru-RU"/>
          </a:p>
          <a:p>
            <a:endParaRPr lang="en-US" altLang="en-US" b="1" i="1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619760" y="248920"/>
            <a:ext cx="10812145" cy="48729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endParaRPr lang="ru-RU" altLang="ru-RU" sz="2400" b="1" u="sng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ru-RU" sz="2400" b="1" u="sng">
                <a:solidFill>
                  <a:schemeClr val="accent5">
                    <a:lumMod val="50000"/>
                  </a:schemeClr>
                </a:solidFill>
                <a:sym typeface="+mn-ea"/>
              </a:rPr>
              <a:t>Акустическая </a:t>
            </a:r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имеет в своей основе нарушение слуховой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дифференциации звуков речи. При этой форме нет нарушений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произношения тех звуков речи, которые неправильно обозначаются на письме. Она проявляется в заменах букв, соответствующих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фонетически близким звукам. Чаще всего на письме наблюдаются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замены букв, обозначающих звуки: свистящие и шипящие, звонкие и глухие, особенно смычные, аффрикаты и компоненты, входящие в </a:t>
            </a:r>
          </a:p>
          <a:p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их состав (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ч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 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т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’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 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ч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Щ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 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ц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-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т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  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ц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-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[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]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).</a:t>
            </a:r>
            <a:endParaRPr lang="en-US" altLang="en-US" sz="2400" b="1">
              <a:solidFill>
                <a:schemeClr val="accent5">
                  <a:lumMod val="50000"/>
                </a:schemeClr>
              </a:solidFill>
            </a:endParaRPr>
          </a:p>
          <a:p>
            <a:endParaRPr lang="en-US" altLang="en-US" sz="2400" b="1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363220" y="340995"/>
            <a:ext cx="11486515" cy="139573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ru-RU" sz="2400" b="1" u="sng">
                <a:solidFill>
                  <a:schemeClr val="accent5">
                    <a:lumMod val="50000"/>
                  </a:schemeClr>
                </a:solidFill>
                <a:sym typeface="+mn-ea"/>
              </a:rPr>
              <a:t>Аграмматическая</a:t>
            </a:r>
            <a:r>
              <a:rPr lang="ru-RU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с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вязана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недоразвитием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лексико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грамматической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</a:p>
          <a:p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стороны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речи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Ребёнку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трудно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употреблять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слова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правильно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подбирать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синонимы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и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антонимы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описывать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предметы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 </a:t>
            </a:r>
          </a:p>
          <a:p>
            <a:endParaRPr lang="en-US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en-US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Аграмматизмы на письме проявляются: </a:t>
            </a: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в искажении морфологической структуры слова, замене приставок,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суффиксов, окончаний («налететь» - «влететь», «много стулов» - «много стульев»);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- в нарушении предложно - падежных конструкций («на столом» - «на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столе», «в кухня» - «в кухне»);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в нарушении согласования («пять деревы» - «пять деревьев»,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«хороший кошка», «кравивый солнце»)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189230" y="217805"/>
            <a:ext cx="10358755" cy="18173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ru-RU" sz="2400" b="1" u="sng">
                <a:solidFill>
                  <a:schemeClr val="accent5">
                    <a:lumMod val="50000"/>
                  </a:schemeClr>
                </a:solidFill>
                <a:sym typeface="+mn-ea"/>
              </a:rPr>
              <a:t>Оптическая  дисграфия с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вязана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несформированностью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</a:p>
          <a:p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зрительно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пространственных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представлений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Ребёнок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не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</a:p>
          <a:p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способен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воспринимать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пространство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: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величину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размер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</a:p>
          <a:p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положение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форму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 </a:t>
            </a:r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         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                                                   Симптоматика: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66215" y="2035175"/>
            <a:ext cx="8775700" cy="47186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 1"/>
          <p:cNvSpPr txBox="1"/>
          <p:nvPr/>
        </p:nvSpPr>
        <p:spPr>
          <a:xfrm>
            <a:off x="529590" y="367030"/>
            <a:ext cx="10741025" cy="33972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ru-RU" altLang="ru-RU" sz="2400" b="1" u="sng">
                <a:solidFill>
                  <a:schemeClr val="accent5">
                    <a:lumMod val="50000"/>
                  </a:schemeClr>
                </a:solidFill>
                <a:sym typeface="+mn-ea"/>
              </a:rPr>
              <a:t>Дисграфия на почве нарушений  языкового  анализа  и синтеза</a:t>
            </a:r>
            <a:endParaRPr lang="ru-RU" altLang="ru-RU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вязана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несовершенством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восприятия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анализа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и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синтеза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Ребёнку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сложно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определить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звук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слоге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,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назвать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место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звука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слове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или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endParaRPr lang="en-US" altLang="ru-RU" sz="2400" b="1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последовательность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звуков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всего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слова</a:t>
            </a:r>
            <a:r>
              <a:rPr lang="en-US" altLang="ru-RU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.</a:t>
            </a:r>
            <a:r>
              <a:rPr lang="en-US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 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Наблюдаются затруднения  при делении предложений на слова,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слова на слоги, звуки.</a:t>
            </a: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Симптоматика: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пропуски, перестановки, встака букв;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раздельное написание частей слова, слитное написание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самостоятельных слов, пропуски или повторы слов;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- нарушение количественного или качественного состава </a:t>
            </a: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предложения; нарушение или отсутствие границ предложения.</a:t>
            </a: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endParaRPr lang="ru-RU" altLang="en-US" sz="2400" b="1">
              <a:solidFill>
                <a:schemeClr val="accent5">
                  <a:lumMod val="50000"/>
                </a:schemeClr>
              </a:solidFill>
              <a:sym typeface="+mn-ea"/>
            </a:endParaRPr>
          </a:p>
          <a:p>
            <a:r>
              <a:rPr lang="ru-RU" altLang="en-US" sz="2400" b="1">
                <a:solidFill>
                  <a:schemeClr val="accent5">
                    <a:lumMod val="50000"/>
                  </a:schemeClr>
                </a:solidFill>
                <a:sym typeface="+mn-ea"/>
              </a:rPr>
              <a:t>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123825"/>
            <a:ext cx="11303000" cy="1735455"/>
          </a:xfrm>
        </p:spPr>
        <p:txBody>
          <a:bodyPr/>
          <a:lstStyle/>
          <a:p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Работы  учеников.</a:t>
            </a:r>
            <a:r>
              <a:rPr lang="ru-RU" altLang="en-US"/>
              <a:t> </a:t>
            </a:r>
          </a:p>
        </p:txBody>
      </p:sp>
      <p:pic>
        <p:nvPicPr>
          <p:cNvPr id="3" name="Изображение 2"/>
          <p:cNvPicPr/>
          <p:nvPr/>
        </p:nvPicPr>
        <p:blipFill>
          <a:blip r:embed="rId2" cstate="email">
            <a:lum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91530" y="683260"/>
            <a:ext cx="5061585" cy="57708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altLang="en-US"/>
            </a:br>
            <a:br>
              <a:rPr lang="ru-RU" altLang="en-US"/>
            </a:br>
            <a:endParaRPr lang="ru-RU" altLang="en-US"/>
          </a:p>
        </p:txBody>
      </p:sp>
      <p:sp>
        <p:nvSpPr>
          <p:cNvPr id="5" name="Замещающий текст 4"/>
          <p:cNvSpPr>
            <a:spLocks noGrp="1"/>
          </p:cNvSpPr>
          <p:nvPr>
            <p:ph type="body" idx="1"/>
          </p:nvPr>
        </p:nvSpPr>
        <p:spPr>
          <a:xfrm>
            <a:off x="8268335" y="5629910"/>
            <a:ext cx="2761615" cy="806450"/>
          </a:xfrm>
        </p:spPr>
        <p:txBody>
          <a:bodyPr/>
          <a:lstStyle/>
          <a:p>
            <a:r>
              <a:rPr lang="ru-RU" altLang="en-US" b="1"/>
              <a:t>         </a:t>
            </a:r>
            <a:r>
              <a:rPr lang="ru-RU" altLang="en-US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Коля П.  4к</a:t>
            </a:r>
          </a:p>
        </p:txBody>
      </p:sp>
      <p:pic>
        <p:nvPicPr>
          <p:cNvPr id="2" name="Изображение 1" descr="Коля П 4к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1980" y="257810"/>
            <a:ext cx="7390130" cy="650748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текст 3"/>
          <p:cNvSpPr>
            <a:spLocks noGrp="1"/>
          </p:cNvSpPr>
          <p:nvPr>
            <p:ph type="body" idx="4294967295"/>
          </p:nvPr>
        </p:nvSpPr>
        <p:spPr>
          <a:xfrm>
            <a:off x="8510270" y="5372100"/>
            <a:ext cx="3681730" cy="1062355"/>
          </a:xfrm>
        </p:spPr>
        <p:txBody>
          <a:bodyPr/>
          <a:lstStyle/>
          <a:p>
            <a:endParaRPr lang="ru-RU" altLang="en-US"/>
          </a:p>
          <a:p>
            <a:r>
              <a:rPr lang="ru-RU" altLang="en-US" b="1">
                <a:solidFill>
                  <a:schemeClr val="tx2">
                    <a:lumMod val="10000"/>
                  </a:schemeClr>
                </a:solidFill>
              </a:rPr>
              <a:t>  </a:t>
            </a:r>
            <a:r>
              <a:rPr lang="ru-RU" altLang="en-US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Дима П.  4к</a:t>
            </a:r>
          </a:p>
        </p:txBody>
      </p:sp>
      <p:pic>
        <p:nvPicPr>
          <p:cNvPr id="2" name="Изображение 2" descr="Дима П 4к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7385" y="122555"/>
            <a:ext cx="5750560" cy="660273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мещающий текст 3"/>
          <p:cNvSpPr>
            <a:spLocks noGrp="1"/>
          </p:cNvSpPr>
          <p:nvPr>
            <p:ph type="body" idx="4294967295"/>
          </p:nvPr>
        </p:nvSpPr>
        <p:spPr>
          <a:xfrm>
            <a:off x="9308465" y="4505325"/>
            <a:ext cx="2883535" cy="1764030"/>
          </a:xfrm>
        </p:spPr>
        <p:txBody>
          <a:bodyPr/>
          <a:lstStyle/>
          <a:p>
            <a:endParaRPr lang="ru-RU" altLang="en-US"/>
          </a:p>
          <a:p>
            <a:endParaRPr lang="ru-RU" altLang="en-US"/>
          </a:p>
          <a:p>
            <a:endParaRPr lang="ru-RU" altLang="en-US"/>
          </a:p>
          <a:p>
            <a:pPr marL="0" indent="0">
              <a:buNone/>
            </a:pPr>
            <a:r>
              <a:rPr lang="ru-RU" altLang="en-US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Денис  Щ.  4к</a:t>
            </a:r>
          </a:p>
        </p:txBody>
      </p:sp>
      <p:pic>
        <p:nvPicPr>
          <p:cNvPr id="3" name="Изображение 3" descr="Денис Щ 4к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0050" y="314325"/>
            <a:ext cx="8239125" cy="62033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53935" y="5529580"/>
            <a:ext cx="4272915" cy="895985"/>
          </a:xfrm>
        </p:spPr>
        <p:txBody>
          <a:bodyPr/>
          <a:lstStyle/>
          <a:p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Артём К.  4к</a:t>
            </a:r>
          </a:p>
        </p:txBody>
      </p:sp>
      <p:pic>
        <p:nvPicPr>
          <p:cNvPr id="4" name="Изображение 4" descr="Артём К 4к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89675" y="185420"/>
            <a:ext cx="5725795" cy="6000750"/>
          </a:xfrm>
          <a:prstGeom prst="rect">
            <a:avLst/>
          </a:prstGeom>
        </p:spPr>
      </p:pic>
      <p:pic>
        <p:nvPicPr>
          <p:cNvPr id="5" name="Изображение 5" descr="Артём 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6385" y="160020"/>
            <a:ext cx="5574030" cy="64916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48575" y="5057140"/>
            <a:ext cx="4086225" cy="1578610"/>
          </a:xfrm>
        </p:spPr>
        <p:txBody>
          <a:bodyPr/>
          <a:lstStyle/>
          <a:p>
            <a:br>
              <a:rPr lang="ru-RU" altLang="en-US" sz="2400" b="1">
                <a:solidFill>
                  <a:schemeClr val="accent4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br>
              <a:rPr lang="ru-RU" altLang="en-US" sz="2400" b="1">
                <a:solidFill>
                  <a:schemeClr val="accent4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en-US" sz="2400" b="1">
                <a:solidFill>
                  <a:schemeClr val="accent4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</a:rPr>
              <a:t>Максим З.  3к</a:t>
            </a:r>
          </a:p>
        </p:txBody>
      </p:sp>
      <p:sp>
        <p:nvSpPr>
          <p:cNvPr id="2" name="Текстовое поле 1"/>
          <p:cNvSpPr txBox="1"/>
          <p:nvPr/>
        </p:nvSpPr>
        <p:spPr>
          <a:xfrm>
            <a:off x="147955" y="262890"/>
            <a:ext cx="4399915" cy="60261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266700">
              <a:lnSpc>
                <a:spcPct val="107000"/>
              </a:lnSpc>
            </a:pPr>
            <a:endParaRPr sz="2800" b="1">
              <a:latin typeface="Times New Roman" panose="02020603050405020304"/>
              <a:ea typeface="&quot;Times New Roman&quot;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68390" y="165100"/>
            <a:ext cx="5374005" cy="577088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595" y="88900"/>
            <a:ext cx="5104765" cy="662432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9880" y="5287645"/>
            <a:ext cx="5074920" cy="1196975"/>
          </a:xfrm>
        </p:spPr>
        <p:txBody>
          <a:bodyPr/>
          <a:lstStyle/>
          <a:p>
            <a: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</a:t>
            </a:r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</a:t>
            </a:r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b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2400" b="1">
                <a:solidFill>
                  <a:schemeClr val="tx2">
                    <a:lumMod val="1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                            Исраел П. 3к</a:t>
            </a:r>
            <a:endParaRPr lang="ru-RU" altLang="en-US" sz="2400"/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1145" y="241300"/>
            <a:ext cx="5572760" cy="648081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36030" y="116205"/>
            <a:ext cx="5539740" cy="614743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310" y="123825"/>
            <a:ext cx="10140315" cy="1518285"/>
          </a:xfrm>
        </p:spPr>
        <p:txBody>
          <a:bodyPr/>
          <a:lstStyle/>
          <a:p>
            <a:r>
              <a:rPr lang="ru-RU" altLang="en-US" sz="4400" b="1">
                <a:solidFill>
                  <a:schemeClr val="accent2">
                    <a:lumMod val="50000"/>
                  </a:schemeClr>
                </a:solidFill>
                <a:sym typeface="+mn-ea"/>
              </a:rPr>
              <a:t>          «Учим писать без ошибок»</a:t>
            </a:r>
            <a:br>
              <a:rPr lang="ru-RU" altLang="en-US" sz="4400" b="1">
                <a:solidFill>
                  <a:schemeClr val="accent2">
                    <a:lumMod val="50000"/>
                  </a:schemeClr>
                </a:solidFill>
                <a:sym typeface="+mn-ea"/>
              </a:rPr>
            </a:br>
            <a:r>
              <a:rPr lang="ru-RU" altLang="en-US" sz="4400" b="1">
                <a:solidFill>
                  <a:schemeClr val="accent2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Акустическая.</a:t>
            </a:r>
            <a:endParaRPr lang="ru-RU" altLang="en-US" sz="4400" b="1">
              <a:solidFill>
                <a:schemeClr val="accent2">
                  <a:lumMod val="50000"/>
                </a:schemeClr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Изображение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860" y="2766060"/>
            <a:ext cx="6076950" cy="3799205"/>
          </a:xfrm>
          <a:prstGeom prst="rect">
            <a:avLst/>
          </a:prstGeom>
        </p:spPr>
      </p:pic>
      <p:pic>
        <p:nvPicPr>
          <p:cNvPr id="22" name="Изображение 7" descr="IMG_25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15710" y="1063625"/>
            <a:ext cx="5779770" cy="44297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sz="4400" b="1">
                <a:solidFill>
                  <a:schemeClr val="accent2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Аграмматическая.</a:t>
            </a:r>
            <a:endParaRPr lang="ru-RU" altLang="en-US" sz="4400"/>
          </a:p>
        </p:txBody>
      </p:sp>
      <p:pic>
        <p:nvPicPr>
          <p:cNvPr id="4" name="Изображение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48425" y="123825"/>
            <a:ext cx="5580380" cy="6544945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1630" y="1665605"/>
            <a:ext cx="5754370" cy="42830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</a:t>
            </a:r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Оптическая.</a:t>
            </a:r>
            <a:endParaRPr lang="ru-RU" altLang="en-US" sz="4400"/>
          </a:p>
        </p:txBody>
      </p:sp>
      <p:pic>
        <p:nvPicPr>
          <p:cNvPr id="4" name="Изображение 3"/>
          <p:cNvPicPr/>
          <p:nvPr/>
        </p:nvPicPr>
        <p:blipFill>
          <a:blip r:embed="rId2"/>
          <a:stretch>
            <a:fillRect/>
          </a:stretch>
        </p:blipFill>
        <p:spPr>
          <a:xfrm>
            <a:off x="966470" y="929640"/>
            <a:ext cx="10421620" cy="57277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035" y="123825"/>
            <a:ext cx="5435600" cy="3986530"/>
          </a:xfrm>
        </p:spPr>
        <p:txBody>
          <a:bodyPr/>
          <a:lstStyle/>
          <a:p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Дисграфия на почве </a:t>
            </a:r>
            <a:b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нарушений </a:t>
            </a:r>
            <a:b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языкового анализа  </a:t>
            </a:r>
            <a:b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</a:br>
            <a:r>
              <a:rPr lang="ru-RU" altLang="en-US" sz="4400" b="1">
                <a:solidFill>
                  <a:schemeClr val="accent5">
                    <a:lumMod val="50000"/>
                  </a:schemeClr>
                </a:solidFill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и  синтеза.</a:t>
            </a:r>
            <a:endParaRPr lang="ru-RU" altLang="en-US" sz="4400"/>
          </a:p>
        </p:txBody>
      </p:sp>
      <p:pic>
        <p:nvPicPr>
          <p:cNvPr id="3" name="Изображение 2"/>
          <p:cNvPicPr/>
          <p:nvPr/>
        </p:nvPicPr>
        <p:blipFill>
          <a:blip r:embed="rId2" cstate="email">
            <a:lum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9270" y="109220"/>
            <a:ext cx="6422390" cy="65468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31800" y="123825"/>
            <a:ext cx="4648200" cy="939800"/>
          </a:xfrm>
        </p:spPr>
        <p:txBody>
          <a:bodyPr/>
          <a:lstStyle/>
          <a:p>
            <a:r>
              <a:rPr lang="ru-RU" altLang="en-US" sz="4000" b="1">
                <a:solidFill>
                  <a:schemeClr val="accent4">
                    <a:lumMod val="50000"/>
                  </a:schemeClr>
                </a:solidFill>
              </a:rPr>
              <a:t> Шпаргалки!</a:t>
            </a:r>
          </a:p>
        </p:txBody>
      </p:sp>
      <p:pic>
        <p:nvPicPr>
          <p:cNvPr id="2" name="Изображение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960" y="4507230"/>
            <a:ext cx="4703445" cy="2228850"/>
          </a:xfrm>
          <a:prstGeom prst="rect">
            <a:avLst/>
          </a:prstGeom>
        </p:spPr>
      </p:pic>
      <p:pic>
        <p:nvPicPr>
          <p:cNvPr id="3" name="Изображение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735" y="904875"/>
            <a:ext cx="5227320" cy="3507740"/>
          </a:xfrm>
          <a:prstGeom prst="rect">
            <a:avLst/>
          </a:prstGeom>
        </p:spPr>
      </p:pic>
      <p:pic>
        <p:nvPicPr>
          <p:cNvPr id="6" name="Изображение 5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30620" y="123825"/>
            <a:ext cx="5677535" cy="41846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е поле 2"/>
          <p:cNvSpPr txBox="1"/>
          <p:nvPr/>
        </p:nvSpPr>
        <p:spPr>
          <a:xfrm>
            <a:off x="167640" y="130810"/>
            <a:ext cx="11494770" cy="640969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defTabSz="266700">
              <a:lnSpc>
                <a:spcPct val="107000"/>
              </a:lnSpc>
            </a:pPr>
            <a:r>
              <a:rPr sz="2800" b="1" u="sng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Логопедическая работа с детьми осуществляется </a:t>
            </a:r>
          </a:p>
          <a:p>
            <a:pPr algn="ctr" defTabSz="266700">
              <a:lnSpc>
                <a:spcPct val="107000"/>
              </a:lnSpc>
            </a:pPr>
            <a:r>
              <a:rPr sz="2800" b="1" u="sng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по следующим направлениям: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Уточнение артикуляции звуков и развитие кинестетических </a:t>
            </a:r>
            <a:r>
              <a:rPr lang="ru-RU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          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ощущений;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Развитие фонематического слуха с опорой на кинестетические </a:t>
            </a:r>
            <a:r>
              <a:rPr lang="ru-RU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      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ощущения;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Формирование навыков звукового анализа (звукового анализа, </a:t>
            </a:r>
            <a:r>
              <a:rPr lang="ru-RU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     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звукобуквенного анализа, звукослогового анализа);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Формирование навыков языкового анализа и синтеза (анализ </a:t>
            </a:r>
            <a:r>
              <a:rPr lang="ru-RU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        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предложений на слова и синтез слов в предложении; слоговой </a:t>
            </a:r>
            <a:r>
              <a:rPr lang="ru-RU"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         </a:t>
            </a: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анализ и синтез; фонематический анализ и синтез);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Закрепление связи звука с буквой;</a:t>
            </a:r>
          </a:p>
          <a:p>
            <a:pPr marL="457200" indent="-457200" algn="just" defTabSz="266700">
              <a:lnSpc>
                <a:spcPct val="107000"/>
              </a:lnSpc>
              <a:buFont typeface="Wingdings" panose="05000000000000000000" charset="0"/>
              <a:buChar char="ü"/>
            </a:pPr>
            <a:r>
              <a:rPr sz="2800" b="1">
                <a:solidFill>
                  <a:schemeClr val="accent5">
                    <a:lumMod val="50000"/>
                  </a:schemeClr>
                </a:solidFill>
                <a:latin typeface="Times New Roman" panose="02020603050405020304"/>
                <a:ea typeface="&quot;Times New Roman&quot;"/>
              </a:rPr>
              <a:t>Развитие лексико-грамматической стороны речи.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06525" y="306070"/>
            <a:ext cx="9378315" cy="6245225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Гармония">
  <a:themeElements>
    <a:clrScheme name="Гармония">
      <a:dk1>
        <a:srgbClr val="1B3F63"/>
      </a:dk1>
      <a:lt1>
        <a:srgbClr val="FFFFFF"/>
      </a:lt1>
      <a:dk2>
        <a:srgbClr val="849FB5"/>
      </a:dk2>
      <a:lt2>
        <a:srgbClr val="EAF1F7"/>
      </a:lt2>
      <a:accent1>
        <a:srgbClr val="356B9D"/>
      </a:accent1>
      <a:accent2>
        <a:srgbClr val="003366"/>
      </a:accent2>
      <a:accent3>
        <a:srgbClr val="6F8FA9"/>
      </a:accent3>
      <a:accent4>
        <a:srgbClr val="585E68"/>
      </a:accent4>
      <a:accent5>
        <a:srgbClr val="000066"/>
      </a:accent5>
      <a:accent6>
        <a:srgbClr val="666699"/>
      </a:accent6>
      <a:hlink>
        <a:srgbClr val="4E6B83"/>
      </a:hlink>
      <a:folHlink>
        <a:srgbClr val="D3D1C5"/>
      </a:folHlink>
    </a:clrScheme>
    <a:fontScheme name="Гармония">
      <a:majorFont>
        <a:latin typeface="Tahoma"/>
        <a:ea typeface=""/>
        <a:cs typeface=""/>
        <a:font script="Jpan" typeface="MS PGothic"/>
        <a:font script="Hang" typeface="한컴 윤체 L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MS PGothic"/>
        <a:font script="Hang" typeface="HCR Dotum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армони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hueMod val="100000"/>
                <a:satMod val="100000"/>
              </a:schemeClr>
            </a:gs>
            <a:gs pos="100000">
              <a:schemeClr val="phClr">
                <a:shade val="70000"/>
                <a:hueMod val="100000"/>
                <a:satMod val="10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Application>Microsoft Office PowerPoint</Application>
  <PresentationFormat>Широкоэкранный</PresentationFormat>
  <Paragraphs>113</Paragraphs>
  <Slides>23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Lucida Sans Unicode</vt:lpstr>
      <vt:lpstr>Tahoma</vt:lpstr>
      <vt:lpstr>Times New Roman</vt:lpstr>
      <vt:lpstr>Wingdings</vt:lpstr>
      <vt:lpstr>Гармония</vt:lpstr>
      <vt:lpstr>      Муниципальное бюджетное общеобразовательное учреждение –              средняя общеобразовательная школа №9 им. А.Г. Карлова             г. Клинцы Брянской  области (МБОУ – СОШ №9)                                                                                                                Методический тренинг  Приёмы  логопедической работы по устранению дисграфии у младших школьников с               интеллектуальными нарушениями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Работы  учеников. </vt:lpstr>
      <vt:lpstr>  </vt:lpstr>
      <vt:lpstr>Презентация PowerPoint</vt:lpstr>
      <vt:lpstr>Презентация PowerPoint</vt:lpstr>
      <vt:lpstr>   Артём К.  4к</vt:lpstr>
      <vt:lpstr>  Максим З.  3к</vt:lpstr>
      <vt:lpstr>                                                                                                Исраел П. 3к</vt:lpstr>
      <vt:lpstr>          «Учим писать без ошибок» Акустическая.</vt:lpstr>
      <vt:lpstr>Аграмматическая.</vt:lpstr>
      <vt:lpstr>  Оптическая.</vt:lpstr>
      <vt:lpstr>Дисграфия на почве       нарушений   языкового анализа        и  синтеза.</vt:lpstr>
      <vt:lpstr> Шпаргалки!</vt:lpstr>
      <vt:lpstr>Презентация PowerPoint</vt:lpstr>
      <vt:lpstr>Презентация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Приёмы  логопедической  работы по устранению дисграфии у младших школьников с  УО.</dc:title>
  <dc:creator>PC</dc:creator>
  <cp:lastModifiedBy>Екатерина Чимутова</cp:lastModifiedBy>
  <cp:revision>40</cp:revision>
  <dcterms:created xsi:type="dcterms:W3CDTF">2024-04-10T07:23:00Z</dcterms:created>
  <dcterms:modified xsi:type="dcterms:W3CDTF">2026-07-29T16:25:34Z</dcterms:modified>
  <cp:version>906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67E4010257374A4C9E2AD48B97A53B60_12</vt:lpwstr>
  </property>
  <property fmtid="{D5CDD505-2E9C-101B-9397-08002B2CF9AE}" pid="3" name="KSOProductBuildVer">
    <vt:lpwstr>1049-12.2.0.20326</vt:lpwstr>
  </property>
</Properties>
</file>