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8"/>
  </p:notesMasterIdLst>
  <p:sldIdLst>
    <p:sldId id="256" r:id="rId2"/>
    <p:sldId id="264" r:id="rId3"/>
    <p:sldId id="283" r:id="rId4"/>
    <p:sldId id="280" r:id="rId5"/>
    <p:sldId id="259" r:id="rId6"/>
    <p:sldId id="263" r:id="rId7"/>
    <p:sldId id="277" r:id="rId8"/>
    <p:sldId id="272" r:id="rId9"/>
    <p:sldId id="271" r:id="rId10"/>
    <p:sldId id="265" r:id="rId11"/>
    <p:sldId id="267" r:id="rId12"/>
    <p:sldId id="268" r:id="rId13"/>
    <p:sldId id="269" r:id="rId14"/>
    <p:sldId id="274" r:id="rId15"/>
    <p:sldId id="275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2" autoAdjust="0"/>
  </p:normalViewPr>
  <p:slideViewPr>
    <p:cSldViewPr>
      <p:cViewPr varScale="1">
        <p:scale>
          <a:sx n="80" d="100"/>
          <a:sy n="80" d="100"/>
        </p:scale>
        <p:origin x="1522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0E347-E5D2-4FA3-B268-B6C9A80BE6BF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5B115-87B0-4FB8-9ACB-71F51633CB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48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5B115-87B0-4FB8-9ACB-71F51633CB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6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B3AD80B-0A7B-4052-B402-22448CEA9122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6600A60-0857-4248-94F1-B17600DD9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ransition>
    <p:pull dir="d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10800000" flipV="1">
            <a:off x="502920" y="4143380"/>
            <a:ext cx="8183880" cy="2428892"/>
          </a:xfrm>
        </p:spPr>
        <p:txBody>
          <a:bodyPr>
            <a:noAutofit/>
          </a:bodyPr>
          <a:lstStyle/>
          <a:p>
            <a:pPr algn="r"/>
            <a:r>
              <a:rPr lang="ru-RU" sz="5400" b="1" dirty="0"/>
              <a:t>Береза-символ России</a:t>
            </a:r>
            <a:br>
              <a:rPr lang="ru-RU" sz="4400" dirty="0"/>
            </a:br>
            <a:r>
              <a:rPr lang="ru-RU" sz="1800" b="1" dirty="0"/>
              <a:t>Подготовила :учитель начальных классов, учитель-дефектолог</a:t>
            </a:r>
            <a:br>
              <a:rPr lang="ru-RU" sz="1800" b="1" dirty="0"/>
            </a:br>
            <a:r>
              <a:rPr lang="ru-RU" sz="1800" b="1" dirty="0" err="1"/>
              <a:t>Каскаева</a:t>
            </a:r>
            <a:r>
              <a:rPr lang="ru-RU" sz="1800" b="1" dirty="0"/>
              <a:t> Анжелика Борисовна</a:t>
            </a:r>
          </a:p>
        </p:txBody>
      </p:sp>
      <p:pic>
        <p:nvPicPr>
          <p:cNvPr id="5" name="Рисунок 4" descr="корка из бе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919"/>
            <a:ext cx="9144000" cy="414340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2313" y="642919"/>
            <a:ext cx="7772400" cy="785818"/>
          </a:xfrm>
        </p:spPr>
        <p:txBody>
          <a:bodyPr/>
          <a:lstStyle/>
          <a:p>
            <a:r>
              <a:rPr lang="ru-RU" sz="3600" dirty="0"/>
              <a:t>Энциклопедия березовой жизни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22313" y="1571612"/>
            <a:ext cx="7772400" cy="5000660"/>
          </a:xfrm>
        </p:spPr>
        <p:txBody>
          <a:bodyPr>
            <a:noAutofit/>
          </a:bodyPr>
          <a:lstStyle/>
          <a:p>
            <a:r>
              <a:rPr lang="ru-RU" sz="2800" b="1" dirty="0"/>
              <a:t>                                </a:t>
            </a:r>
            <a:r>
              <a:rPr lang="ru-RU" sz="3600" b="1" dirty="0"/>
              <a:t>Загадка</a:t>
            </a:r>
          </a:p>
          <a:p>
            <a:r>
              <a:rPr lang="ru-RU" sz="5400" b="1" dirty="0"/>
              <a:t>«Русская красавица стоит на поляне, в зеленой кофточке, в белом сарафане»</a:t>
            </a:r>
          </a:p>
          <a:p>
            <a:endParaRPr lang="ru-RU" sz="2800" b="1" dirty="0"/>
          </a:p>
        </p:txBody>
      </p:sp>
    </p:spTree>
  </p:cSld>
  <p:clrMapOvr>
    <a:masterClrMapping/>
  </p:clrMapOvr>
  <p:transition>
    <p:pull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22313" y="1571612"/>
            <a:ext cx="7772400" cy="5000660"/>
          </a:xfrm>
        </p:spPr>
        <p:txBody>
          <a:bodyPr>
            <a:noAutofit/>
          </a:bodyPr>
          <a:lstStyle/>
          <a:p>
            <a:r>
              <a:rPr lang="ru-RU" sz="2800" b="1" dirty="0"/>
              <a:t>                       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769187"/>
            <a:ext cx="4392488" cy="580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99484"/>
      </p:ext>
    </p:extLst>
  </p:cSld>
  <p:clrMapOvr>
    <a:masterClrMapping/>
  </p:clrMapOvr>
  <p:transition>
    <p:pull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81000" y="-428652"/>
            <a:ext cx="83820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714356"/>
            <a:ext cx="4041648" cy="714380"/>
          </a:xfrm>
        </p:spPr>
        <p:txBody>
          <a:bodyPr/>
          <a:lstStyle/>
          <a:p>
            <a:r>
              <a:rPr lang="ru-RU" dirty="0"/>
              <a:t>           И.И. Левитан</a:t>
            </a:r>
          </a:p>
          <a:p>
            <a:r>
              <a:rPr lang="ru-RU" dirty="0"/>
              <a:t>         «Золотая осень»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714356"/>
            <a:ext cx="4041775" cy="714380"/>
          </a:xfrm>
        </p:spPr>
        <p:txBody>
          <a:bodyPr/>
          <a:lstStyle/>
          <a:p>
            <a:r>
              <a:rPr lang="ru-RU" dirty="0"/>
              <a:t>              А.К.Саврасов</a:t>
            </a:r>
          </a:p>
          <a:p>
            <a:r>
              <a:rPr lang="ru-RU" dirty="0"/>
              <a:t>           «Ранняя весна»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1571612"/>
            <a:ext cx="4041648" cy="50231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b="1" dirty="0"/>
              <a:t>Белоствольные березки в осеннем</a:t>
            </a:r>
          </a:p>
          <a:p>
            <a:pPr>
              <a:buNone/>
            </a:pPr>
            <a:r>
              <a:rPr lang="ru-RU" sz="1400" b="1" dirty="0"/>
              <a:t> убранстве в лучах солнца не могут</a:t>
            </a:r>
          </a:p>
          <a:p>
            <a:pPr>
              <a:buNone/>
            </a:pPr>
            <a:r>
              <a:rPr lang="ru-RU" sz="1400" b="1" dirty="0"/>
              <a:t> оставить равнодушными никого.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718304" y="1571612"/>
            <a:ext cx="4041775" cy="50231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b="1" dirty="0"/>
              <a:t>Автор изобразил прекрасную пору в жизни природы- ее пробуждение</a:t>
            </a:r>
          </a:p>
        </p:txBody>
      </p:sp>
      <p:pic>
        <p:nvPicPr>
          <p:cNvPr id="11" name="Рисунок 10" descr="осен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500306"/>
            <a:ext cx="3929090" cy="3786213"/>
          </a:xfrm>
          <a:prstGeom prst="rect">
            <a:avLst/>
          </a:prstGeom>
        </p:spPr>
      </p:pic>
      <p:pic>
        <p:nvPicPr>
          <p:cNvPr id="8" name="Рисунок 7" descr="ранняя весн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500306"/>
            <a:ext cx="3929090" cy="3857651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b="1" dirty="0"/>
              <a:t>       </a:t>
            </a:r>
            <a:br>
              <a:rPr lang="ru-RU" sz="1400" b="1" dirty="0"/>
            </a:br>
            <a:r>
              <a:rPr lang="ru-RU" sz="4400" b="1" dirty="0"/>
              <a:t>Береза в разное время года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>
          <a:xfrm>
            <a:off x="457200" y="1571612"/>
            <a:ext cx="4038600" cy="52037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/>
              <a:t>Осенью в золотом убранстве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4648200" y="1571612"/>
            <a:ext cx="4038600" cy="52037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/>
              <a:t>Зимой – сверкающая в ажурном инее</a:t>
            </a:r>
          </a:p>
        </p:txBody>
      </p:sp>
      <p:pic>
        <p:nvPicPr>
          <p:cNvPr id="15" name="Рисунок 14" descr="береза осенью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285992"/>
            <a:ext cx="3929089" cy="4000528"/>
          </a:xfrm>
          <a:prstGeom prst="rect">
            <a:avLst/>
          </a:prstGeom>
        </p:spPr>
      </p:pic>
      <p:pic>
        <p:nvPicPr>
          <p:cNvPr id="16" name="Рисунок 15" descr="ты спишь березк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2285992"/>
            <a:ext cx="4071965" cy="4000527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857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54180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/>
              <a:t>Весной - ослепительно белая на фоне зеленой травы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1357298"/>
            <a:ext cx="4038600" cy="5418089"/>
          </a:xfrm>
        </p:spPr>
        <p:txBody>
          <a:bodyPr/>
          <a:lstStyle/>
          <a:p>
            <a:pPr>
              <a:buNone/>
            </a:pPr>
            <a:r>
              <a:rPr lang="ru-RU" b="1" dirty="0"/>
              <a:t>Летом – </a:t>
            </a:r>
            <a:r>
              <a:rPr lang="ru-RU" b="1" dirty="0" err="1"/>
              <a:t>длиннокосая</a:t>
            </a:r>
            <a:r>
              <a:rPr lang="ru-RU" b="1" dirty="0"/>
              <a:t>, кудрявая</a:t>
            </a:r>
          </a:p>
        </p:txBody>
      </p:sp>
      <p:pic>
        <p:nvPicPr>
          <p:cNvPr id="10" name="Рисунок 9" descr="березк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143116"/>
            <a:ext cx="3786214" cy="4143403"/>
          </a:xfrm>
          <a:prstGeom prst="rect">
            <a:avLst/>
          </a:prstGeom>
        </p:spPr>
      </p:pic>
      <p:pic>
        <p:nvPicPr>
          <p:cNvPr id="11" name="Рисунок 10" descr="летнее дерев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143116"/>
            <a:ext cx="3929090" cy="414340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57158" y="-1117273"/>
            <a:ext cx="8382000" cy="111727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4041648" cy="642942"/>
          </a:xfrm>
        </p:spPr>
        <p:txBody>
          <a:bodyPr/>
          <a:lstStyle/>
          <a:p>
            <a:pPr algn="ctr"/>
            <a:r>
              <a:rPr lang="ru-RU" sz="2400" dirty="0"/>
              <a:t>Русская березка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1571612"/>
            <a:ext cx="4041648" cy="50231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/>
              <a:t>Люблю березку русскую,</a:t>
            </a:r>
          </a:p>
          <a:p>
            <a:pPr>
              <a:buNone/>
            </a:pPr>
            <a:r>
              <a:rPr lang="ru-RU" sz="1600" b="1" dirty="0"/>
              <a:t>То светлую, то грустную,</a:t>
            </a:r>
          </a:p>
          <a:p>
            <a:pPr>
              <a:buNone/>
            </a:pPr>
            <a:r>
              <a:rPr lang="ru-RU" sz="1600" b="1" dirty="0"/>
              <a:t>В белом сарафанчике.</a:t>
            </a:r>
          </a:p>
          <a:p>
            <a:pPr>
              <a:buNone/>
            </a:pPr>
            <a:r>
              <a:rPr lang="ru-RU" sz="1600" b="1" dirty="0"/>
              <a:t>С платочками в карманчиках.</a:t>
            </a:r>
          </a:p>
          <a:p>
            <a:pPr>
              <a:buNone/>
            </a:pPr>
            <a:r>
              <a:rPr lang="ru-RU" sz="1600" b="1" dirty="0"/>
              <a:t>С красивыми застежками,</a:t>
            </a:r>
          </a:p>
          <a:p>
            <a:pPr>
              <a:buNone/>
            </a:pPr>
            <a:r>
              <a:rPr lang="ru-RU" sz="1600" b="1" dirty="0"/>
              <a:t>С зелеными сережками.</a:t>
            </a:r>
          </a:p>
          <a:p>
            <a:pPr>
              <a:buNone/>
            </a:pPr>
            <a:r>
              <a:rPr lang="ru-RU" sz="1600" b="1" dirty="0"/>
              <a:t>Люблю ее, нарядную,</a:t>
            </a:r>
          </a:p>
          <a:p>
            <a:pPr>
              <a:buNone/>
            </a:pPr>
            <a:r>
              <a:rPr lang="ru-RU" sz="1600" b="1" dirty="0"/>
              <a:t>Родную, ненаглядную.</a:t>
            </a:r>
          </a:p>
          <a:p>
            <a:pPr>
              <a:buNone/>
            </a:pPr>
            <a:r>
              <a:rPr lang="ru-RU" sz="1600" b="1" dirty="0"/>
              <a:t>То ясную, кипучую.</a:t>
            </a:r>
          </a:p>
          <a:p>
            <a:pPr>
              <a:buNone/>
            </a:pPr>
            <a:r>
              <a:rPr lang="ru-RU" sz="1600" b="1" dirty="0"/>
              <a:t>То грустную, плакучую.</a:t>
            </a:r>
          </a:p>
          <a:p>
            <a:pPr>
              <a:buNone/>
            </a:pPr>
            <a:r>
              <a:rPr lang="ru-RU" sz="1600" b="1" dirty="0"/>
              <a:t>Люблю березку русскую.</a:t>
            </a:r>
          </a:p>
          <a:p>
            <a:pPr>
              <a:buNone/>
            </a:pPr>
            <a:r>
              <a:rPr lang="ru-RU" sz="1600" b="1" dirty="0"/>
              <a:t>Она всегда с подружками,</a:t>
            </a:r>
          </a:p>
          <a:p>
            <a:pPr>
              <a:buNone/>
            </a:pPr>
            <a:r>
              <a:rPr lang="ru-RU" sz="1600" b="1" dirty="0"/>
              <a:t>Под ветром низко клонится</a:t>
            </a:r>
          </a:p>
          <a:p>
            <a:pPr>
              <a:buNone/>
            </a:pPr>
            <a:r>
              <a:rPr lang="ru-RU" sz="1600" b="1" dirty="0"/>
              <a:t>И гнется, но не ломится!</a:t>
            </a:r>
          </a:p>
          <a:p>
            <a:pPr>
              <a:buNone/>
            </a:pPr>
            <a:r>
              <a:rPr lang="ru-RU" sz="1600" b="1" dirty="0"/>
              <a:t>                                               А.Прокофьев</a:t>
            </a:r>
          </a:p>
        </p:txBody>
      </p:sp>
      <p:pic>
        <p:nvPicPr>
          <p:cNvPr id="7" name="Содержимое 6" descr="береза стоячая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14876" y="857232"/>
            <a:ext cx="4071965" cy="5357850"/>
          </a:xfrm>
        </p:spPr>
      </p:pic>
    </p:spTree>
  </p:cSld>
  <p:clrMapOvr>
    <a:masterClrMapping/>
  </p:clrMapOvr>
  <p:transition>
    <p:pull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ru-RU" b="1" dirty="0" err="1"/>
              <a:t>Береза-дивный</a:t>
            </a:r>
            <a:r>
              <a:rPr lang="ru-RU" b="1" dirty="0"/>
              <a:t> лекарь</a:t>
            </a: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314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/>
              <a:t>Целебные свойства березы –в ее распустившихся почках и в душистых клейких листьях . Их отвар принимают при болезни почек, печени, легких . Березовый деготь лечит кожные  заболевания. А березовый  сок - живительный и вкусный напиток.</a:t>
            </a:r>
          </a:p>
        </p:txBody>
      </p:sp>
      <p:pic>
        <p:nvPicPr>
          <p:cNvPr id="6" name="Рисунок 5" descr="бифунги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2714625"/>
            <a:ext cx="1714512" cy="1428750"/>
          </a:xfrm>
          <a:prstGeom prst="rect">
            <a:avLst/>
          </a:prstGeom>
        </p:spPr>
      </p:pic>
      <p:pic>
        <p:nvPicPr>
          <p:cNvPr id="7" name="Рисунок 6" descr="почк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4500570"/>
            <a:ext cx="1714512" cy="1714511"/>
          </a:xfrm>
          <a:prstGeom prst="rect">
            <a:avLst/>
          </a:prstGeom>
        </p:spPr>
      </p:pic>
      <p:pic>
        <p:nvPicPr>
          <p:cNvPr id="8" name="Рисунок 7" descr="чаг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68" y="3000372"/>
            <a:ext cx="1928825" cy="2071701"/>
          </a:xfrm>
          <a:prstGeom prst="rect">
            <a:avLst/>
          </a:prstGeom>
        </p:spPr>
      </p:pic>
      <p:pic>
        <p:nvPicPr>
          <p:cNvPr id="9" name="Рисунок 8" descr="древесный угол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4500570"/>
            <a:ext cx="1924050" cy="1785949"/>
          </a:xfrm>
          <a:prstGeom prst="rect">
            <a:avLst/>
          </a:prstGeom>
        </p:spPr>
      </p:pic>
      <p:pic>
        <p:nvPicPr>
          <p:cNvPr id="10" name="Рисунок 9" descr="берез.сок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88" y="2714625"/>
            <a:ext cx="1714512" cy="142875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Из березовой коры изготавливают деготь, который используют для смазывания колес телег и тарантасов, чтобы они не скрипели и хорошо вращались </a:t>
            </a:r>
          </a:p>
        </p:txBody>
      </p:sp>
      <p:pic>
        <p:nvPicPr>
          <p:cNvPr id="5" name="Содержимое 4" descr="деготь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357430"/>
            <a:ext cx="4071965" cy="4286280"/>
          </a:xfrm>
        </p:spPr>
      </p:pic>
      <p:pic>
        <p:nvPicPr>
          <p:cNvPr id="6" name="Содержимое 5" descr="телега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2571744"/>
            <a:ext cx="3929090" cy="3786214"/>
          </a:xfrm>
        </p:spPr>
      </p:pic>
    </p:spTree>
  </p:cSld>
  <p:clrMapOvr>
    <a:masterClrMapping/>
  </p:clrMapOvr>
  <p:transition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Березовая метелка наведет порядок в доме , а ароматный березовый веник полезен для чистоты тела  </a:t>
            </a:r>
          </a:p>
        </p:txBody>
      </p:sp>
      <p:pic>
        <p:nvPicPr>
          <p:cNvPr id="7" name="Содержимое 6" descr="березовый вени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14876" y="2285992"/>
            <a:ext cx="3929090" cy="4286280"/>
          </a:xfrm>
        </p:spPr>
      </p:pic>
      <p:pic>
        <p:nvPicPr>
          <p:cNvPr id="8" name="Рисунок 7" descr="веник и метл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5" y="2714624"/>
            <a:ext cx="4000527" cy="3786209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Из березовой древесины дедушки с удовольствием </a:t>
            </a:r>
            <a:br>
              <a:rPr lang="ru-RU" sz="2400" b="1" dirty="0"/>
            </a:br>
            <a:r>
              <a:rPr lang="ru-RU" sz="2400" b="1" dirty="0"/>
              <a:t>мастерили игрушки для внуков</a:t>
            </a:r>
          </a:p>
        </p:txBody>
      </p:sp>
      <p:pic>
        <p:nvPicPr>
          <p:cNvPr id="5" name="Содержимое 4" descr="из березы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285992"/>
            <a:ext cx="4143404" cy="4286280"/>
          </a:xfrm>
        </p:spPr>
      </p:pic>
      <p:pic>
        <p:nvPicPr>
          <p:cNvPr id="6" name="Содержимое 5" descr="поделки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2285992"/>
            <a:ext cx="4214842" cy="4286280"/>
          </a:xfrm>
        </p:spPr>
      </p:pic>
    </p:spTree>
  </p:cSld>
  <p:clrMapOvr>
    <a:masterClrMapping/>
  </p:clrMapOvr>
  <p:transition>
    <p:pull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Из березовой древесины изготавливали березовые дощечки , которыми покрывали крыши </a:t>
            </a:r>
          </a:p>
        </p:txBody>
      </p:sp>
      <p:pic>
        <p:nvPicPr>
          <p:cNvPr id="5" name="Содержимое 4" descr="дом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428868"/>
            <a:ext cx="4143404" cy="4214842"/>
          </a:xfrm>
        </p:spPr>
      </p:pic>
      <p:pic>
        <p:nvPicPr>
          <p:cNvPr id="6" name="Содержимое 5" descr="крыша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2428868"/>
            <a:ext cx="4071966" cy="4214842"/>
          </a:xfrm>
        </p:spPr>
      </p:pic>
    </p:spTree>
  </p:cSld>
  <p:clrMapOvr>
    <a:masterClrMapping/>
  </p:clrMapOvr>
  <p:transition>
    <p:pull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Из бересты плели лапти и мастерили красивые шкатулки, на ней писали.</a:t>
            </a:r>
          </a:p>
        </p:txBody>
      </p:sp>
      <p:pic>
        <p:nvPicPr>
          <p:cNvPr id="5" name="Содержимое 4" descr="берестяные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3" y="2357430"/>
            <a:ext cx="2214577" cy="2071702"/>
          </a:xfrm>
        </p:spPr>
      </p:pic>
      <p:pic>
        <p:nvPicPr>
          <p:cNvPr id="6" name="Содержимое 5" descr="с веревочкой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43109" y="4286256"/>
            <a:ext cx="2071702" cy="2143140"/>
          </a:xfrm>
        </p:spPr>
      </p:pic>
      <p:pic>
        <p:nvPicPr>
          <p:cNvPr id="7" name="Рисунок 6" descr="кузовок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2428868"/>
            <a:ext cx="2143140" cy="1857383"/>
          </a:xfrm>
          <a:prstGeom prst="rect">
            <a:avLst/>
          </a:prstGeom>
        </p:spPr>
      </p:pic>
      <p:pic>
        <p:nvPicPr>
          <p:cNvPr id="8" name="Рисунок 7" descr="шкатулк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4214818"/>
            <a:ext cx="2357454" cy="2071701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1000" y="785794"/>
            <a:ext cx="8382000" cy="1427054"/>
          </a:xfrm>
        </p:spPr>
        <p:txBody>
          <a:bodyPr>
            <a:noAutofit/>
          </a:bodyPr>
          <a:lstStyle/>
          <a:p>
            <a:r>
              <a:rPr lang="ru-RU" sz="2400" b="1" dirty="0"/>
              <a:t>С давних пор береза была образом России. Ветвями березы украшают церкви и жилища в День Святой Троицы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троица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 rot="10800000" flipV="1">
            <a:off x="357158" y="2214554"/>
            <a:ext cx="4143404" cy="4286280"/>
          </a:xfrm>
        </p:spPr>
      </p:pic>
      <p:pic>
        <p:nvPicPr>
          <p:cNvPr id="11" name="Содержимое 10" descr="троица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876" y="2285992"/>
            <a:ext cx="4071966" cy="4214842"/>
          </a:xfrm>
        </p:spPr>
      </p:pic>
    </p:spTree>
  </p:cSld>
  <p:clrMapOvr>
    <a:masterClrMapping/>
  </p:clrMapOvr>
  <p:transition>
    <p:pull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571744"/>
            <a:ext cx="8382000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Праздник «Русской березы» празднует на Троицу русский народ. Березку украшают цветными лоскутками , пряниками , конфетами . Вокруг березки водят хороводы , играют, пляшут.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B8B288A-B5BE-C9DD-7132-3BD9FD91FDC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8EF8E0D-ECEA-6663-4D02-E95B65F08FE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611560" y="2895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«Мы делим с ней радость и слезы, и так ее дни хороши,</a:t>
            </a:r>
            <a:br>
              <a:rPr lang="ru-RU" sz="2000" b="1" dirty="0"/>
            </a:br>
            <a:r>
              <a:rPr lang="ru-RU" sz="2000" b="1" dirty="0"/>
              <a:t>Что кажется- в шуме березы, есть что-то от русской души!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70942" y="2209800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800" b="1" dirty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ransition>
    <p:pull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446</TotalTime>
  <Words>377</Words>
  <Application>Microsoft Office PowerPoint</Application>
  <PresentationFormat>Экран (4:3)</PresentationFormat>
  <Paragraphs>45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Georgia</vt:lpstr>
      <vt:lpstr>Trebuchet MS</vt:lpstr>
      <vt:lpstr>Wingdings 2</vt:lpstr>
      <vt:lpstr>Городская</vt:lpstr>
      <vt:lpstr>Береза-символ России Подготовила :учитель начальных классов, учитель-дефектолог Каскаева Анжелика Борисовна</vt:lpstr>
      <vt:lpstr>Энциклопедия березовой жизни</vt:lpstr>
      <vt:lpstr>Презентация PowerPoint</vt:lpstr>
      <vt:lpstr>Презентация PowerPoint</vt:lpstr>
      <vt:lpstr>        Береза в разное время года</vt:lpstr>
      <vt:lpstr>Презентация PowerPoint</vt:lpstr>
      <vt:lpstr>Презентация PowerPoint</vt:lpstr>
      <vt:lpstr> Береза-дивный лекарь   </vt:lpstr>
      <vt:lpstr>Из березовой коры изготавливают деготь, который используют для смазывания колес телег и тарантасов, чтобы они не скрипели и хорошо вращались </vt:lpstr>
      <vt:lpstr>Березовая метелка наведет порядок в доме , а ароматный березовый веник полезен для чистоты тела  </vt:lpstr>
      <vt:lpstr>Из березовой древесины дедушки с удовольствием  мастерили игрушки для внуков</vt:lpstr>
      <vt:lpstr>Из березовой древесины изготавливали березовые дощечки , которыми покрывали крыши </vt:lpstr>
      <vt:lpstr>Из бересты плели лапти и мастерили красивые шкатулки, на ней писали.</vt:lpstr>
      <vt:lpstr>С давних пор береза была образом России. Ветвями березы украшают церкви и жилища в День Святой Троицы</vt:lpstr>
      <vt:lpstr>Праздник «Русской березы» празднует на Троицу русский народ. Березку украшают цветными лоскутками , пряниками , конфетами . Вокруг березки водят хороводы , играют, пляшут. </vt:lpstr>
      <vt:lpstr>«Мы делим с ней радость и слезы, и так ее дни хороши, Что кажется- в шуме березы, есть что-то от русской души!</vt:lpstr>
    </vt:vector>
  </TitlesOfParts>
  <Company>DNS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вера</dc:creator>
  <cp:lastModifiedBy>Екатерина Чимутова</cp:lastModifiedBy>
  <cp:revision>63</cp:revision>
  <dcterms:created xsi:type="dcterms:W3CDTF">2013-10-11T19:16:52Z</dcterms:created>
  <dcterms:modified xsi:type="dcterms:W3CDTF">2026-07-27T17:03:58Z</dcterms:modified>
</cp:coreProperties>
</file>