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2"/>
  </p:notesMasterIdLst>
  <p:sldIdLst>
    <p:sldId id="277" r:id="rId2"/>
    <p:sldId id="257" r:id="rId3"/>
    <p:sldId id="259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6AF3"/>
    <a:srgbClr val="00642D"/>
    <a:srgbClr val="1A00DA"/>
    <a:srgbClr val="0B0371"/>
    <a:srgbClr val="0F0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6C9E9-78E3-4E22-9AB0-C79B53E97D6D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A69B0-1B5A-4FA5-A478-86D8C90929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969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A69B0-1B5A-4FA5-A478-86D8C90929A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0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7A69B0-1B5A-4FA5-A478-86D8C90929AE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06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AB6AB1D-47E8-497C-9233-A6011F11C92A}" type="datetimeFigureOut">
              <a:rPr lang="ru-RU" smtClean="0"/>
              <a:pPr/>
              <a:t>27.07.2026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BA0448A-754A-42D3-8DDB-3E9C73868F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120" y="81885"/>
            <a:ext cx="8966579" cy="1023582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Московской области</a:t>
            </a:r>
            <a:b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Московской области</a:t>
            </a:r>
            <a:b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«Орехово-Зуевский железнодорожный техникум имени В.И. Бондаренко»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0719" y="2136372"/>
            <a:ext cx="9883318" cy="2492272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</a:t>
            </a:r>
          </a:p>
          <a:p>
            <a:pPr algn="ctr"/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педагог-психолог </a:t>
            </a:r>
            <a:r>
              <a:rPr lang="ru-RU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Камынина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Людмила Викторовна</a:t>
            </a:r>
          </a:p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6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4539" y="338607"/>
            <a:ext cx="2752579" cy="128547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62202"/>
            <a:ext cx="12192000" cy="279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314228" y="5575872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Орехово-Зуево</a:t>
            </a: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06187" y="2843900"/>
            <a:ext cx="2828148" cy="51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8036" y="2535382"/>
            <a:ext cx="15335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86691" y="1150387"/>
            <a:ext cx="9221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9F49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 </a:t>
            </a: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«Отдавая сердце»</a:t>
            </a:r>
          </a:p>
        </p:txBody>
      </p:sp>
    </p:spTree>
    <p:extLst>
      <p:ext uri="{BB962C8B-B14F-4D97-AF65-F5344CB8AC3E}">
        <p14:creationId xmlns:p14="http://schemas.microsoft.com/office/powerpoint/2010/main" val="1522920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1761" y="0"/>
            <a:ext cx="2952205" cy="1294228"/>
          </a:xfrm>
          <a:prstGeom prst="rect">
            <a:avLst/>
          </a:prstGeom>
          <a:noFill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058789"/>
            <a:ext cx="12192000" cy="379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3997464" y="-66502"/>
            <a:ext cx="8194535" cy="68579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Актуальность: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 современном обществе одной из наиболее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актуальных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социальных проблем является социальное развитие детей с ограниченными возможностями здоровья.</a:t>
            </a:r>
          </a:p>
          <a:p>
            <a:pPr algn="just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социальная интеграция людей с ограниченными возможностями здоровья в общество на основе взаимодействия обучающихся посредством физкультурно-спортивной деятельности, популяризация инклюзивного спорта и создание условий для социализации людей с инвалидностью в обществе, а также формирование правильного отношения молодежи к физическим и психическим особенностям сверстников. </a:t>
            </a:r>
          </a:p>
          <a:p>
            <a:pPr algn="just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1.Пропаганда здорового образа жизни среди молодежи с инвалидностью;</a:t>
            </a: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2.Популяризация игровых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видов спорта;</a:t>
            </a: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3.Привлечение активной молодежи к занятию социальным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волонтерством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помощи сверстникам с инвалидностью;</a:t>
            </a: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Создание условий для успешности детей-инвалидов и детей с ограниченными возможностями здоровья, развития толерантного отношения к ним в обществе;</a:t>
            </a:r>
          </a:p>
          <a:p>
            <a:pPr lvl="0"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Развитие добровольческих инициатив в сфере оказания помощи обучающимся с ограниченными возможностями здоровья.</a:t>
            </a:r>
          </a:p>
          <a:p>
            <a:pPr algn="just"/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Участники: 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Молодежь с ограниченными возможностями здоровья и инвалидностью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Орехово-Зуево и  студенты-активисты ГБПОУ МО «Орехово-Зуевский железнодорожный техникум имени В.И. Бондаренко».</a:t>
            </a:r>
          </a:p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8436" y="1294228"/>
            <a:ext cx="1958854" cy="187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4030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7562" y="0"/>
            <a:ext cx="3554437" cy="1413164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253218" y="267287"/>
            <a:ext cx="8299939" cy="78779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1365250" algn="l"/>
              </a:tabLst>
            </a:pP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Особенности инклюзивной образовательной практики</a:t>
            </a:r>
            <a:endParaRPr lang="ru-RU" sz="32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5654" y="1153553"/>
            <a:ext cx="11990030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/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        Волонтеры ГБПОУ МО «Орехово-Зуевский железнодорожный техникум имени В.И. Бондаренко» совместно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развития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г.о.Орехово-Зуево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и специалистами  МУ «Молодежный клуб», в течение нескольких лет реализуют множество совместных социальных проектов. Самые популярный проект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«Мир без границ»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взаимодействие молодых людей, которые получают возможность попробовать себя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параспортивных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видах спорта – таких, как: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«Инклюзивная игра ГОЛБОЛ» 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бег на дальние дистанции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Марафон в темноте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», направлены на пропаганду здорового образа жизни среди молодежи с инвалидностью.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87667"/>
            <a:ext cx="11968120" cy="346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3217" y="2440419"/>
            <a:ext cx="118524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468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380011" y="201882"/>
            <a:ext cx="7976198" cy="8391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86891" y="281524"/>
            <a:ext cx="6954918" cy="675079"/>
          </a:xfrm>
        </p:spPr>
        <p:txBody>
          <a:bodyPr>
            <a:noAutofit/>
          </a:bodyPr>
          <a:lstStyle/>
          <a:p>
            <a:b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Инклюзивная игра ГОЛБОЛ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16257" y="1165244"/>
            <a:ext cx="10282205" cy="1655898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ГОЛБОЛ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динамичная, увлекательная и экстремальная игра, необычность которой заключается в том, что игроки выходят на площадку в плотной повязке на глазах, а в мяче расположены колокольчики. Изначально,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голбол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появился, как спорт для незрячих, он вошел в программу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паралимпийских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игр и является, пожалуй, самым популярным спортом для слепых и слабовидящих людей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  <p:pic>
        <p:nvPicPr>
          <p:cNvPr id="9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6375" y="0"/>
            <a:ext cx="3385625" cy="1294228"/>
          </a:xfrm>
          <a:prstGeom prst="rect">
            <a:avLst/>
          </a:prstGeom>
          <a:noFill/>
        </p:spPr>
      </p:pic>
      <p:pic>
        <p:nvPicPr>
          <p:cNvPr id="10241" name="Picture 1" descr="C:\Users\Наталья\Desktop\лучший волонтер иклюзия\golbola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665" y="1044836"/>
            <a:ext cx="1726966" cy="1548239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72673"/>
            <a:ext cx="12192000" cy="398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455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355589" y="137621"/>
            <a:ext cx="7976198" cy="8391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55130" y="154908"/>
            <a:ext cx="6954918" cy="675079"/>
          </a:xfrm>
        </p:spPr>
        <p:txBody>
          <a:bodyPr>
            <a:noAutofit/>
          </a:bodyPr>
          <a:lstStyle/>
          <a:p>
            <a:b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Инклюзивная игра ГОЛБОЛ</a:t>
            </a:r>
          </a:p>
        </p:txBody>
      </p:sp>
      <p:pic>
        <p:nvPicPr>
          <p:cNvPr id="9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31787" y="0"/>
            <a:ext cx="3860214" cy="1364776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3835625"/>
            <a:ext cx="12193588" cy="294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Объект 5"/>
          <p:cNvSpPr>
            <a:spLocks noGrp="1"/>
          </p:cNvSpPr>
          <p:nvPr>
            <p:ph idx="1"/>
          </p:nvPr>
        </p:nvSpPr>
        <p:spPr>
          <a:xfrm>
            <a:off x="-1589" y="1066127"/>
            <a:ext cx="12091089" cy="3060812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Благодаря нашим совместным усилиям, мы смогли привлечь молодежь с ограниченными возможностями здоровья к участию в инклюзивном </a:t>
            </a:r>
            <a:r>
              <a:rPr lang="ru-RU" sz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волонтерстве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через помощь в организации соревнований, в качестве мотивационных спикеров и тренеров. Полезным эффектом реализации проекта стало формирование группы активистов-волонтеров, которые стали помогать городской команде по </a:t>
            </a:r>
            <a:r>
              <a:rPr lang="ru-RU" sz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голболу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состоящей из инвалидов I и II группы по зрению. Пройдя специальное обучение и получив непосредственный игровой опыт, активисты взяли на себя проведение тренировок, организацию выездов и домашних соревнований, благодаря этому, команда из Орехово-Зуево претендует на лидерство в чемпионате «Единой лиги Подмосковья». </a:t>
            </a:r>
            <a:r>
              <a:rPr lang="ru-RU" sz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Параспортсмены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всегда получают помощь и дружескую поддержку от наших студентов, своих здоровых сверстников, так же увлеченных </a:t>
            </a:r>
            <a:r>
              <a:rPr lang="ru-RU" sz="18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голболом</a:t>
            </a: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331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8000">
        <p15:prstTrans prst="peelOff"/>
      </p:transition>
    </mc:Choice>
    <mc:Fallback xmlns="">
      <p:transition spd="slow" advClick="0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712099" y="177422"/>
            <a:ext cx="7315200" cy="61414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2627" y="-30842"/>
            <a:ext cx="7783451" cy="70773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Бег на дальние дистанции «Марафон в темноте»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163773" y="1015607"/>
            <a:ext cx="12028227" cy="186407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Марафон в темноте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– создан для популяризации  и развития бега и других циклических видов спорта  для незрячих слабовидящих и слепоглухих людей. Волонтеры-лидеры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Орехово-Зуевского железнодорожного техникума имени В.И. Бондаренко совершают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с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овместные забеги соединив свою руку с партнером широкой резинкой-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парасвязкой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6078" y="0"/>
            <a:ext cx="3825922" cy="1353787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72673"/>
            <a:ext cx="12192000" cy="398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038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509798" y="173412"/>
            <a:ext cx="7274739" cy="55487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1777" y="346809"/>
            <a:ext cx="7671246" cy="440750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Бег на дальние дистанции «Марафон в темноте»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0" y="900814"/>
            <a:ext cx="12087493" cy="2570671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5FCBEF"/>
              </a:buClr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Так же волонтеры-лидеры нашего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техникума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помогают слепоглухим, незрячим или слабовидящим спортсменам правильно выполнять упражнения для подготовки к забегам. В этом нелёгком деле не обойтись без доброго отзывчивого сердца, ведь оно обязательно понадобится для общения и дружбы, которые неизбежно возникают в процессе взаимодействия участников любого социально значимого проекта. Радоваться успехам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параспортсменов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которые преодолевают страх пространства, осваивают технику бега, становятся крепче телом и духом, покоряя марафон на что, между прочим, решаются далеко не все люди. 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1131" y="-23338"/>
            <a:ext cx="3825922" cy="1368801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44906"/>
            <a:ext cx="12192000" cy="361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5116800"/>
      </p:ext>
    </p:extLst>
  </p:cSld>
  <p:clrMapOvr>
    <a:masterClrMapping/>
  </p:clrMapOvr>
  <p:transition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36728" y="166255"/>
            <a:ext cx="8434317" cy="7481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506" y="261257"/>
            <a:ext cx="8787740" cy="51557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Общая характеристика результатов деятельности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7752" y="0"/>
            <a:ext cx="2527538" cy="1131437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91378"/>
            <a:ext cx="12193588" cy="280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362" y="5662277"/>
            <a:ext cx="3362650" cy="1330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4489" y="1004711"/>
            <a:ext cx="1183452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Результаты волонтерской деятельности ГБПОУ МО «Орехово-Зуевский железнодорожный техникум имени В.И. Бондаренко» по вовлечению молодежи с ограниченными возможностями здоровья и инвалидностью к участию в социально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- значимых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мероприятиях.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Основной ожидаемый социальный эффект проекта - укрепление психического, физического и социального здоровья людей с ограниченными возможностями здоровья (в том числе с инвалидностью), приобщение их к социальному миру посредством занятиями адаптивными и инклюзивными видами физкультурно-спортивной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496431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36728" y="166255"/>
            <a:ext cx="8434317" cy="7481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506" y="261257"/>
            <a:ext cx="8768929" cy="4751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Результаты реализации проекта «Спорт без границ»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121382" y="1076240"/>
            <a:ext cx="12070618" cy="3371581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dirty="0">
                <a:solidFill>
                  <a:schemeClr val="tx1"/>
                </a:solidFill>
              </a:rPr>
              <a:t>1.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внимания к проблемам спорта для инвалидов в городе Орехово-Зуево среди активной молодежи, сообществ инвалидов;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Презентация и запуск двух популярных в мире и новых направлений спорта инвалидов;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Сплочение молодежи вокруг идей здорового образа жизни и совместных спортивных достижений;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Организация новых форм активного досуга для молодежи с ограниченными возможностями.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Реальное равноправное отношение молодежи к сверстникам с ограниченными возможностями;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Создание новых спортивных кружков и вовлечение в занятия любительскими видами спорта большего числа молодежи с инвалидностью;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Повышение интереса к социальному </a:t>
            </a:r>
            <a:r>
              <a:rPr lang="ru-RU" sz="1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волонтерству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вовлечение активной молодежи в добровольческую деятельность;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Пропаганда ценностей взаимоуважения, единства молодежи и здорового образа жизни.</a:t>
            </a:r>
          </a:p>
          <a:p>
            <a:pPr algn="just">
              <a:buNone/>
            </a:pP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нашим волонтерам люди с инвалидностью получают регулярную возможность заниматься спортом! </a:t>
            </a:r>
          </a:p>
          <a:p>
            <a:pPr algn="just">
              <a:buNone/>
            </a:pPr>
            <a:endParaRPr lang="ru-RU" sz="1700" b="1" dirty="0">
              <a:solidFill>
                <a:srgbClr val="7030A0"/>
              </a:solidFill>
            </a:endParaRPr>
          </a:p>
        </p:txBody>
      </p:sp>
      <p:pic>
        <p:nvPicPr>
          <p:cNvPr id="20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7751" y="0"/>
            <a:ext cx="3024249" cy="1353787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70400"/>
            <a:ext cx="12193588" cy="23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34288" y="1479664"/>
            <a:ext cx="1491173" cy="143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885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СОЦИАЛЬНЫЙ ПЕДАГОГ\Социальные проекты\Конкурс Волонтер Подмосковья\2019\фото\118-assist-volon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71750"/>
            <a:ext cx="12192000" cy="42862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710" y="1259180"/>
            <a:ext cx="6637866" cy="1088571"/>
          </a:xfrm>
        </p:spPr>
        <p:txBody>
          <a:bodyPr/>
          <a:lstStyle/>
          <a:p>
            <a:r>
              <a:rPr lang="ru-RU"/>
              <a:t>Спасибо </a:t>
            </a:r>
            <a:br>
              <a:rPr lang="ru-RU"/>
            </a:br>
            <a:r>
              <a:rPr lang="ru-RU"/>
              <a:t>за внимание!</a:t>
            </a:r>
            <a:endParaRPr lang="ru-RU" dirty="0"/>
          </a:p>
        </p:txBody>
      </p:sp>
      <p:pic>
        <p:nvPicPr>
          <p:cNvPr id="6" name="Picture 2" descr="D:\ПЕДАГОГ-ОРГАНИЗАТОР\Лучший по профессии\logo_top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345" y="0"/>
            <a:ext cx="4128655" cy="1413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3479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1292</TotalTime>
  <Words>884</Words>
  <Application>Microsoft Office PowerPoint</Application>
  <PresentationFormat>Широкоэкранный</PresentationFormat>
  <Paragraphs>50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Courier New</vt:lpstr>
      <vt:lpstr>Palatino Linotype</vt:lpstr>
      <vt:lpstr>Times New Roman</vt:lpstr>
      <vt:lpstr>Исполнительная</vt:lpstr>
      <vt:lpstr>Министерство образования Московской области Государственное Бюджетное Профессиональное Образовательное Учреждение Московской области «Орехово-Зуевский железнодорожный техникум имени В.И. Бондаренко» </vt:lpstr>
      <vt:lpstr>Презентация PowerPoint</vt:lpstr>
      <vt:lpstr>Презентация PowerPoint</vt:lpstr>
      <vt:lpstr> Инклюзивная игра ГОЛБОЛ</vt:lpstr>
      <vt:lpstr> Инклюзивная игра ГОЛБОЛ</vt:lpstr>
      <vt:lpstr>Бег на дальние дистанции «Марафон в темноте»</vt:lpstr>
      <vt:lpstr>Бег на дальние дистанции «Марафон в темноте»</vt:lpstr>
      <vt:lpstr> Общая характеристика результатов деятельности</vt:lpstr>
      <vt:lpstr>Результаты реализации проекта «Спорт без границ»</vt:lpstr>
      <vt:lpstr>Спасибо 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Московской области Государственное Бюджетное Профессиональное Образовательное Учреждение Московской области «Орехово-Зуевский железнодорожный техникум имени В.И. Бондаренко» </dc:title>
  <dc:creator>Tehnikum001</dc:creator>
  <cp:lastModifiedBy>Екатерина Чимутова</cp:lastModifiedBy>
  <cp:revision>146</cp:revision>
  <dcterms:created xsi:type="dcterms:W3CDTF">2018-02-27T06:22:34Z</dcterms:created>
  <dcterms:modified xsi:type="dcterms:W3CDTF">2026-07-27T15:02:03Z</dcterms:modified>
</cp:coreProperties>
</file>