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</p:sldIdLst>
  <p:sldSz cx="16256000" cy="9144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60"/>
  </p:normalViewPr>
  <p:slideViewPr>
    <p:cSldViewPr snapToGrid="0">
      <p:cViewPr varScale="1">
        <p:scale>
          <a:sx n="61" d="100"/>
          <a:sy n="61" d="100"/>
        </p:scale>
        <p:origin x="91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858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989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695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049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49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112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19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38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36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7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435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D8690-96B5-4278-B73B-4F9F59705B84}" type="datetimeFigureOut">
              <a:rPr lang="ru-RU" smtClean="0"/>
              <a:t>08.05.2026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07ADB-ABC6-4598-9174-6CB532BDC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4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Изображение пина-истор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326549"/>
            <a:ext cx="16256000" cy="2262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1560576"/>
            <a:ext cx="16256000" cy="2648029"/>
          </a:xfrm>
          <a:solidFill>
            <a:srgbClr val="E2F0D9">
              <a:alpha val="69020"/>
            </a:srgbClr>
          </a:solidFill>
        </p:spPr>
        <p:txBody>
          <a:bodyPr/>
          <a:lstStyle/>
          <a:p>
            <a:r>
              <a:rPr lang="ru-RU" b="1" dirty="0" smtClean="0">
                <a:ln w="190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ЛОГО-КВЕСТ ПО СКАЗКАМ </a:t>
            </a:r>
            <a:br>
              <a:rPr lang="ru-RU" b="1" dirty="0" smtClean="0">
                <a:ln w="190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ln w="19050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А.С. ПУШКИНА</a:t>
            </a:r>
            <a:endParaRPr lang="ru-RU" b="1" dirty="0">
              <a:ln w="19050" cmpd="sng">
                <a:solidFill>
                  <a:sysClr val="windowText" lastClr="00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17" y="4050109"/>
            <a:ext cx="4888279" cy="531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72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3</Words>
  <Application>Microsoft Office PowerPoint</Application>
  <PresentationFormat>Произвольный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Segoe UI Black</vt:lpstr>
      <vt:lpstr>Times New Roman</vt:lpstr>
      <vt:lpstr>Тема Office</vt:lpstr>
      <vt:lpstr>ЛОГО-КВЕСТ ПО СКАЗКАМ  А.С. ПУШКИНА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Надежда Золотухина</cp:lastModifiedBy>
  <cp:revision>12</cp:revision>
  <dcterms:created xsi:type="dcterms:W3CDTF">2025-06-10T16:18:25Z</dcterms:created>
  <dcterms:modified xsi:type="dcterms:W3CDTF">2026-05-07T20:47:51Z</dcterms:modified>
</cp:coreProperties>
</file>