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notesMasterIdLst>
    <p:notesMasterId r:id="rId28"/>
  </p:notesMasterIdLst>
  <p:sldIdLst>
    <p:sldId id="313" r:id="rId4"/>
    <p:sldId id="338" r:id="rId5"/>
    <p:sldId id="347" r:id="rId6"/>
    <p:sldId id="348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9" r:id="rId15"/>
    <p:sldId id="357" r:id="rId16"/>
    <p:sldId id="358" r:id="rId17"/>
    <p:sldId id="371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70" r:id="rId26"/>
    <p:sldId id="36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4FF"/>
    <a:srgbClr val="FEC19C"/>
    <a:srgbClr val="EEFE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81" d="100"/>
          <a:sy n="81" d="100"/>
        </p:scale>
        <p:origin x="148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18AC9-C2D7-41FF-862C-D6D52A8CC38B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4A16F-8196-43C1-8E4B-D9C5DB54DA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95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97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06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51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51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26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62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96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770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33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41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4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19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948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444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65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32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56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558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054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64534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169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3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20.07.2026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9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20.07.2026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6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509120"/>
            <a:ext cx="8064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cap="all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Как завести друзей?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165" y="601227"/>
            <a:ext cx="4786358" cy="342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8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0418" y="2818656"/>
            <a:ext cx="66431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>
                <a:solidFill>
                  <a:schemeClr val="accent5"/>
                </a:solidFill>
              </a:rPr>
              <a:t>ПОВТОРЕНИЕ</a:t>
            </a:r>
          </a:p>
        </p:txBody>
      </p:sp>
    </p:spTree>
    <p:extLst>
      <p:ext uri="{BB962C8B-B14F-4D97-AF65-F5344CB8AC3E}">
        <p14:creationId xmlns:p14="http://schemas.microsoft.com/office/powerpoint/2010/main" val="178954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2564904"/>
            <a:ext cx="40238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>
                <a:solidFill>
                  <a:schemeClr val="accent5"/>
                </a:solidFill>
              </a:rPr>
              <a:t>ИГРА</a:t>
            </a:r>
          </a:p>
        </p:txBody>
      </p:sp>
    </p:spTree>
    <p:extLst>
      <p:ext uri="{BB962C8B-B14F-4D97-AF65-F5344CB8AC3E}">
        <p14:creationId xmlns:p14="http://schemas.microsoft.com/office/powerpoint/2010/main" val="1691188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1332" y="899428"/>
            <a:ext cx="6521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5"/>
                </a:solidFill>
              </a:rPr>
              <a:t>ЧТО МОЖНО ДЕЛАТЬ С ДРУЗЬЯМИ?</a:t>
            </a:r>
          </a:p>
        </p:txBody>
      </p:sp>
      <p:sp>
        <p:nvSpPr>
          <p:cNvPr id="3" name="Облако 2"/>
          <p:cNvSpPr/>
          <p:nvPr/>
        </p:nvSpPr>
        <p:spPr>
          <a:xfrm>
            <a:off x="395536" y="1556792"/>
            <a:ext cx="2952328" cy="1584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Разговаривать</a:t>
            </a:r>
          </a:p>
        </p:txBody>
      </p:sp>
      <p:sp>
        <p:nvSpPr>
          <p:cNvPr id="4" name="Облако 3"/>
          <p:cNvSpPr/>
          <p:nvPr/>
        </p:nvSpPr>
        <p:spPr>
          <a:xfrm>
            <a:off x="429785" y="3284984"/>
            <a:ext cx="2079848" cy="137653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Драться</a:t>
            </a:r>
          </a:p>
        </p:txBody>
      </p:sp>
      <p:sp>
        <p:nvSpPr>
          <p:cNvPr id="5" name="Облако 4"/>
          <p:cNvSpPr/>
          <p:nvPr/>
        </p:nvSpPr>
        <p:spPr>
          <a:xfrm>
            <a:off x="3513405" y="1660612"/>
            <a:ext cx="2216104" cy="137653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Играть</a:t>
            </a:r>
          </a:p>
        </p:txBody>
      </p:sp>
      <p:sp>
        <p:nvSpPr>
          <p:cNvPr id="6" name="Облако 5"/>
          <p:cNvSpPr/>
          <p:nvPr/>
        </p:nvSpPr>
        <p:spPr>
          <a:xfrm>
            <a:off x="5797062" y="1700808"/>
            <a:ext cx="2952328" cy="1584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Баловаться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2777181" y="3181164"/>
            <a:ext cx="2952328" cy="1584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Узнавать что-то новое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395536" y="4766262"/>
            <a:ext cx="2952328" cy="1584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Ходить в кафе, кино, театр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3513405" y="4870082"/>
            <a:ext cx="2079848" cy="137653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Ругаться</a:t>
            </a:r>
          </a:p>
        </p:txBody>
      </p:sp>
      <p:sp>
        <p:nvSpPr>
          <p:cNvPr id="10" name="Облако 9"/>
          <p:cNvSpPr/>
          <p:nvPr/>
        </p:nvSpPr>
        <p:spPr>
          <a:xfrm>
            <a:off x="5768222" y="4766262"/>
            <a:ext cx="2952328" cy="158417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Заниматься совместными увлечениями</a:t>
            </a:r>
          </a:p>
        </p:txBody>
      </p:sp>
      <p:sp>
        <p:nvSpPr>
          <p:cNvPr id="11" name="Облако 10"/>
          <p:cNvSpPr/>
          <p:nvPr/>
        </p:nvSpPr>
        <p:spPr>
          <a:xfrm>
            <a:off x="6204462" y="3541204"/>
            <a:ext cx="2399986" cy="112031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/>
                </a:solidFill>
              </a:rPr>
              <a:t>Хулиганить</a:t>
            </a:r>
          </a:p>
        </p:txBody>
      </p:sp>
    </p:spTree>
    <p:extLst>
      <p:ext uri="{BB962C8B-B14F-4D97-AF65-F5344CB8AC3E}">
        <p14:creationId xmlns:p14="http://schemas.microsoft.com/office/powerpoint/2010/main" val="342476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429" y="2348880"/>
            <a:ext cx="876714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600" b="1" dirty="0">
                <a:solidFill>
                  <a:srgbClr val="604878"/>
                </a:solidFill>
              </a:rPr>
              <a:t>МОЛОДЕЦ!</a:t>
            </a:r>
          </a:p>
          <a:p>
            <a:pPr algn="ctr"/>
            <a:r>
              <a:rPr lang="ru-RU" sz="6600" b="1" dirty="0">
                <a:solidFill>
                  <a:srgbClr val="604878"/>
                </a:solidFill>
              </a:rPr>
              <a:t>ИГРА ПРОЙДЕНА!</a:t>
            </a:r>
          </a:p>
        </p:txBody>
      </p:sp>
    </p:spTree>
    <p:extLst>
      <p:ext uri="{BB962C8B-B14F-4D97-AF65-F5344CB8AC3E}">
        <p14:creationId xmlns:p14="http://schemas.microsoft.com/office/powerpoint/2010/main" val="132395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725144"/>
            <a:ext cx="8064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cap="all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Как завести друзей?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165" y="764704"/>
            <a:ext cx="4786358" cy="342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7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199" y="908720"/>
            <a:ext cx="8064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cap="all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1. Не нужно бояться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99" y="2132854"/>
            <a:ext cx="4500501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12700" y="2408736"/>
            <a:ext cx="3564396" cy="2677656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Знакомиться и общаться с людьми совсем не страшно, а наоборот очень интересно.</a:t>
            </a:r>
          </a:p>
        </p:txBody>
      </p:sp>
    </p:spTree>
    <p:extLst>
      <p:ext uri="{BB962C8B-B14F-4D97-AF65-F5344CB8AC3E}">
        <p14:creationId xmlns:p14="http://schemas.microsoft.com/office/powerpoint/2010/main" val="312739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08719"/>
            <a:ext cx="8712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cap="all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2. Нужно познакомиться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3691" y="2636912"/>
            <a:ext cx="3564396" cy="2246769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Для того, чтобы начать общаться с человеком, нужно сначала познакомиться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986" y="2408736"/>
            <a:ext cx="4403001" cy="290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63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692696"/>
            <a:ext cx="8712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cap="all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Знакомство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55576" y="1772816"/>
            <a:ext cx="3528392" cy="172819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u="sng" dirty="0">
                <a:solidFill>
                  <a:schemeClr val="tx1"/>
                </a:solidFill>
              </a:rPr>
              <a:t>1. Приветствие.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Сверстнику нужно говорить «Привет».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Взрослому нужно говорить «Здравствуйте»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40" y="1772816"/>
            <a:ext cx="3528392" cy="172819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u="sng" dirty="0">
                <a:solidFill>
                  <a:schemeClr val="tx1"/>
                </a:solidFill>
              </a:rPr>
              <a:t>2. Представление себя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Нужно назвать свое имя.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«Меня зовут _____»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5576" y="4149080"/>
            <a:ext cx="3528392" cy="216024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u="sng" dirty="0">
                <a:solidFill>
                  <a:schemeClr val="tx1"/>
                </a:solidFill>
              </a:rPr>
              <a:t>3. Вопрос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Нужно спросить как зовут собеседника.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Сверстнику нужно задать вопрос </a:t>
            </a:r>
            <a:r>
              <a:rPr lang="ru-RU" u="sng" dirty="0">
                <a:solidFill>
                  <a:schemeClr val="tx1"/>
                </a:solidFill>
              </a:rPr>
              <a:t>«Как тебя зовут?»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Взрослому нужно задать вопрос </a:t>
            </a:r>
            <a:r>
              <a:rPr lang="ru-RU" u="sng" dirty="0">
                <a:solidFill>
                  <a:schemeClr val="tx1"/>
                </a:solidFill>
              </a:rPr>
              <a:t>«Как вас зовут?»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60032" y="4149080"/>
            <a:ext cx="3816424" cy="216024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u="sng" dirty="0">
                <a:solidFill>
                  <a:schemeClr val="tx1"/>
                </a:solidFill>
              </a:rPr>
              <a:t>4. Окончание знакомства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Когда человек представился, нужно сказать </a:t>
            </a:r>
            <a:r>
              <a:rPr lang="ru-RU" u="sng" dirty="0">
                <a:solidFill>
                  <a:schemeClr val="tx1"/>
                </a:solidFill>
              </a:rPr>
              <a:t>«Приятно познакомиться» </a:t>
            </a:r>
            <a:r>
              <a:rPr lang="ru-RU" dirty="0">
                <a:solidFill>
                  <a:schemeClr val="tx1"/>
                </a:solidFill>
              </a:rPr>
              <a:t>и продолжить общение</a:t>
            </a:r>
          </a:p>
        </p:txBody>
      </p:sp>
    </p:spTree>
    <p:extLst>
      <p:ext uri="{BB962C8B-B14F-4D97-AF65-F5344CB8AC3E}">
        <p14:creationId xmlns:p14="http://schemas.microsoft.com/office/powerpoint/2010/main" val="305830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700808"/>
            <a:ext cx="7313220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500" dirty="0">
                <a:solidFill>
                  <a:srgbClr val="604878"/>
                </a:solidFill>
              </a:rPr>
              <a:t>РОЛЕВАЯ</a:t>
            </a:r>
          </a:p>
          <a:p>
            <a:pPr algn="ctr"/>
            <a:r>
              <a:rPr lang="ru-RU" sz="11500" dirty="0">
                <a:solidFill>
                  <a:srgbClr val="604878"/>
                </a:solidFill>
              </a:rPr>
              <a:t>ИГРА</a:t>
            </a:r>
          </a:p>
        </p:txBody>
      </p:sp>
    </p:spTree>
    <p:extLst>
      <p:ext uri="{BB962C8B-B14F-4D97-AF65-F5344CB8AC3E}">
        <p14:creationId xmlns:p14="http://schemas.microsoft.com/office/powerpoint/2010/main" val="3461700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509120"/>
            <a:ext cx="8064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cap="all" dirty="0">
                <a:solidFill>
                  <a:srgbClr val="604878"/>
                </a:solidFill>
                <a:latin typeface="Times New Roman" pitchFamily="18" charset="0"/>
                <a:cs typeface="Times New Roman" pitchFamily="18" charset="0"/>
              </a:rPr>
              <a:t>Как общаться с друзьями?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165" y="601227"/>
            <a:ext cx="4786358" cy="342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88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37" y="1412776"/>
            <a:ext cx="4860538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2564904"/>
            <a:ext cx="3564396" cy="2246769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Когда видишь человека впервые за день, с ним нужно поздороваться.</a:t>
            </a:r>
          </a:p>
        </p:txBody>
      </p:sp>
    </p:spTree>
    <p:extLst>
      <p:ext uri="{BB962C8B-B14F-4D97-AF65-F5344CB8AC3E}">
        <p14:creationId xmlns:p14="http://schemas.microsoft.com/office/powerpoint/2010/main" val="2083009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7846" y="333306"/>
            <a:ext cx="244827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Picture backgroun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269" y="449915"/>
            <a:ext cx="2166713" cy="22435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4572000" y="449915"/>
            <a:ext cx="3744416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Приветствие </a:t>
            </a:r>
          </a:p>
          <a:p>
            <a:pPr algn="ctr"/>
            <a:r>
              <a:rPr lang="ru-RU" sz="3600" dirty="0"/>
              <a:t>со взрослыми людьми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день!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вечер!</a:t>
            </a:r>
          </a:p>
        </p:txBody>
      </p:sp>
    </p:spTree>
    <p:extLst>
      <p:ext uri="{BB962C8B-B14F-4D97-AF65-F5344CB8AC3E}">
        <p14:creationId xmlns:p14="http://schemas.microsoft.com/office/powerpoint/2010/main" val="42514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572000" y="449915"/>
            <a:ext cx="3744416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Приветствие </a:t>
            </a:r>
          </a:p>
          <a:p>
            <a:pPr algn="ctr"/>
            <a:r>
              <a:rPr lang="ru-RU" sz="3600" dirty="0"/>
              <a:t>со сверстниками (одногодками)</a:t>
            </a:r>
          </a:p>
        </p:txBody>
      </p:sp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32403"/>
            <a:ext cx="3367518" cy="241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день!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вечер!</a:t>
            </a:r>
          </a:p>
        </p:txBody>
      </p:sp>
    </p:spTree>
    <p:extLst>
      <p:ext uri="{BB962C8B-B14F-4D97-AF65-F5344CB8AC3E}">
        <p14:creationId xmlns:p14="http://schemas.microsoft.com/office/powerpoint/2010/main" val="205954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37" y="1412776"/>
            <a:ext cx="4860538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2664493"/>
            <a:ext cx="3564396" cy="1384995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С друзьями нужно быть вежливым.</a:t>
            </a:r>
          </a:p>
        </p:txBody>
      </p:sp>
    </p:spTree>
    <p:extLst>
      <p:ext uri="{BB962C8B-B14F-4D97-AF65-F5344CB8AC3E}">
        <p14:creationId xmlns:p14="http://schemas.microsoft.com/office/powerpoint/2010/main" val="138511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49915"/>
            <a:ext cx="6192688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Какое слово нужно говорить, когда тебе что-то дали или сделали что-то хорошее?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Спасибо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Пожалуйста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44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Извини (Извините)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49915"/>
            <a:ext cx="6192688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Какое слово нужно говорить, когда ты сделал что-то плохое или неприличное?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Спасибо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Пожалуйста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3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Извини (Извините)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49915"/>
            <a:ext cx="6192688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Какое слово нужно говорить, когда тебе нужно что-то попросить?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Спасибо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Пожалуйста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2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Извини (Извините)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Доброе утро!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49915"/>
            <a:ext cx="6192688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Какое слово нужно говорить, когда тебе нужно что-то попросить?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Спасибо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Пожалуйста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0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199" y="563194"/>
            <a:ext cx="80648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cap="all" dirty="0">
                <a:solidFill>
                  <a:srgbClr val="604878"/>
                </a:solidFill>
                <a:latin typeface="Times New Roman" pitchFamily="18" charset="0"/>
                <a:cs typeface="Times New Roman" pitchFamily="18" charset="0"/>
              </a:rPr>
              <a:t>При прощании с друзьями нужно прощаться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99" y="2132854"/>
            <a:ext cx="4500501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12700" y="2594226"/>
            <a:ext cx="3564396" cy="1384995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Нужно говорить «Пока», «До свиданья».</a:t>
            </a:r>
          </a:p>
        </p:txBody>
      </p:sp>
    </p:spTree>
    <p:extLst>
      <p:ext uri="{BB962C8B-B14F-4D97-AF65-F5344CB8AC3E}">
        <p14:creationId xmlns:p14="http://schemas.microsoft.com/office/powerpoint/2010/main" val="3658298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0108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 свидания!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7846" y="530695"/>
            <a:ext cx="244827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Picture backgroun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269" y="550764"/>
            <a:ext cx="2166713" cy="22435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4572000" y="449915"/>
            <a:ext cx="3744416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/>
              <a:t>Прощание </a:t>
            </a:r>
          </a:p>
          <a:p>
            <a:pPr algn="ctr"/>
            <a:r>
              <a:rPr lang="ru-RU" sz="3600" dirty="0"/>
              <a:t>со взрослыми людьми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день!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503033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вечер!</a:t>
            </a:r>
          </a:p>
        </p:txBody>
      </p:sp>
    </p:spTree>
    <p:extLst>
      <p:ext uri="{BB962C8B-B14F-4D97-AF65-F5344CB8AC3E}">
        <p14:creationId xmlns:p14="http://schemas.microsoft.com/office/powerpoint/2010/main" val="362103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572000" y="449915"/>
            <a:ext cx="3744416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Прощание </a:t>
            </a:r>
          </a:p>
          <a:p>
            <a:pPr algn="ctr"/>
            <a:r>
              <a:rPr lang="ru-RU" sz="3200" dirty="0"/>
              <a:t>со сверстниками (одногодками)</a:t>
            </a:r>
          </a:p>
        </p:txBody>
      </p:sp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32403"/>
            <a:ext cx="3367518" cy="241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19872" y="4955620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день!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28184" y="4950537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вечер!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3568" y="4955620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 свидания!</a:t>
            </a:r>
          </a:p>
        </p:txBody>
      </p:sp>
    </p:spTree>
    <p:extLst>
      <p:ext uri="{BB962C8B-B14F-4D97-AF65-F5344CB8AC3E}">
        <p14:creationId xmlns:p14="http://schemas.microsoft.com/office/powerpoint/2010/main" val="351224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572000" y="449915"/>
            <a:ext cx="3744416" cy="2243537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Прощание </a:t>
            </a:r>
          </a:p>
          <a:p>
            <a:pPr algn="ctr"/>
            <a:r>
              <a:rPr lang="ru-RU" sz="3200" dirty="0"/>
              <a:t>со сверстниками (одногодками)</a:t>
            </a:r>
          </a:p>
        </p:txBody>
      </p:sp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32403"/>
            <a:ext cx="3367518" cy="241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83568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Здравствуйте!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19872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Привет!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8184" y="3238872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Пока!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19872" y="4955620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день!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28184" y="4950537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Добрый вечер!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3568" y="4955620"/>
            <a:ext cx="2304256" cy="12961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До свидания!</a:t>
            </a:r>
          </a:p>
        </p:txBody>
      </p:sp>
    </p:spTree>
    <p:extLst>
      <p:ext uri="{BB962C8B-B14F-4D97-AF65-F5344CB8AC3E}">
        <p14:creationId xmlns:p14="http://schemas.microsoft.com/office/powerpoint/2010/main" val="359942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199" y="563194"/>
            <a:ext cx="8064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cap="all" dirty="0">
                <a:solidFill>
                  <a:srgbClr val="604878"/>
                </a:solidFill>
                <a:latin typeface="Times New Roman" pitchFamily="18" charset="0"/>
                <a:cs typeface="Times New Roman" pitchFamily="18" charset="0"/>
              </a:rPr>
              <a:t>Друзей нужно ценить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99" y="2132854"/>
            <a:ext cx="4500501" cy="36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12700" y="2378782"/>
            <a:ext cx="3564396" cy="3108543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Друзей нужно уважать, любить и ценить. Не хамить, не игнорировать и не делать им плохо.</a:t>
            </a:r>
          </a:p>
        </p:txBody>
      </p:sp>
    </p:spTree>
    <p:extLst>
      <p:ext uri="{BB962C8B-B14F-4D97-AF65-F5344CB8AC3E}">
        <p14:creationId xmlns:p14="http://schemas.microsoft.com/office/powerpoint/2010/main" val="1673892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537</TotalTime>
  <Words>411</Words>
  <Application>Microsoft Office PowerPoint</Application>
  <PresentationFormat>Экран (4:3)</PresentationFormat>
  <Paragraphs>110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Times New Roman</vt:lpstr>
      <vt:lpstr>Verdana</vt:lpstr>
      <vt:lpstr>Wingdings 2</vt:lpstr>
      <vt:lpstr>Аспект</vt:lpstr>
      <vt:lpstr>Тема Office</vt:lpstr>
      <vt:lpstr>1_Аспект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Екатерина Чимутова</cp:lastModifiedBy>
  <cp:revision>101</cp:revision>
  <dcterms:created xsi:type="dcterms:W3CDTF">2025-09-14T16:40:56Z</dcterms:created>
  <dcterms:modified xsi:type="dcterms:W3CDTF">2026-07-20T10:58:43Z</dcterms:modified>
</cp:coreProperties>
</file>