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76" r:id="rId4"/>
    <p:sldId id="268" r:id="rId5"/>
    <p:sldId id="258" r:id="rId6"/>
    <p:sldId id="277" r:id="rId7"/>
    <p:sldId id="280" r:id="rId8"/>
    <p:sldId id="279" r:id="rId9"/>
    <p:sldId id="278" r:id="rId10"/>
    <p:sldId id="281" r:id="rId11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98A19A5-9D9C-410D-9343-6A9785603EB7}">
          <p14:sldIdLst>
            <p14:sldId id="256"/>
            <p14:sldId id="257"/>
            <p14:sldId id="276"/>
            <p14:sldId id="268"/>
            <p14:sldId id="258"/>
            <p14:sldId id="277"/>
            <p14:sldId id="280"/>
            <p14:sldId id="279"/>
            <p14:sldId id="278"/>
            <p14:sldId id="281"/>
          </p14:sldIdLst>
        </p14:section>
        <p14:section name="Раздел без заголовка" id="{D6FC0230-FAB7-448C-A8F7-B8CE78094E7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7B154-FB15-4C17-8969-71B19A8CB3C9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57B3F-DAA7-4F1A-955B-45E4F6CB11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511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57B3F-DAA7-4F1A-955B-45E4F6CB114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450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57B3F-DAA7-4F1A-955B-45E4F6CB114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450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B286C22-D9E9-4F76-B3FB-E65FA431BBB7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333E7CF-B563-4B8B-990F-6E30FD6354C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9140000">
            <a:off x="1015315" y="2152176"/>
            <a:ext cx="5486400" cy="867444"/>
          </a:xfrm>
        </p:spPr>
        <p:txBody>
          <a:bodyPr/>
          <a:lstStyle/>
          <a:p>
            <a:r>
              <a:rPr lang="ru-RU" sz="4800" b="1" dirty="0">
                <a:solidFill>
                  <a:srgbClr val="00B0F0"/>
                </a:solidFill>
                <a:latin typeface="Monotype Corsiva" pitchFamily="66" charset="0"/>
                <a:cs typeface="Leelawadee UI" pitchFamily="34" charset="-34"/>
              </a:rPr>
              <a:t>Страна фетровых чудес</a:t>
            </a:r>
            <a:br>
              <a:rPr lang="ru-RU" sz="4800" b="1" dirty="0">
                <a:solidFill>
                  <a:srgbClr val="00B0F0"/>
                </a:solidFill>
                <a:latin typeface="Monotype Corsiva" pitchFamily="66" charset="0"/>
                <a:cs typeface="Leelawadee UI" pitchFamily="34" charset="-34"/>
              </a:rPr>
            </a:br>
            <a:r>
              <a:rPr lang="ru-RU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методическая разработка</a:t>
            </a:r>
            <a:endParaRPr lang="ru-RU" sz="48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sz="half" idx="2"/>
          </p:nvPr>
        </p:nvSpPr>
        <p:spPr>
          <a:xfrm>
            <a:off x="3059136" y="4113873"/>
            <a:ext cx="6096545" cy="74066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/>
              <a:t>Подготовила </a:t>
            </a:r>
          </a:p>
          <a:p>
            <a:pPr algn="ctr"/>
            <a:r>
              <a:rPr lang="ru-RU" dirty="0"/>
              <a:t>Педагог- психолог </a:t>
            </a:r>
          </a:p>
          <a:p>
            <a:pPr algn="ctr"/>
            <a:r>
              <a:rPr lang="ru-RU" dirty="0" err="1"/>
              <a:t>Доника</a:t>
            </a:r>
            <a:r>
              <a:rPr lang="ru-RU" dirty="0"/>
              <a:t> </a:t>
            </a:r>
            <a:r>
              <a:rPr lang="ru-RU" dirty="0" err="1"/>
              <a:t>алла</a:t>
            </a:r>
            <a:r>
              <a:rPr lang="ru-RU" dirty="0"/>
              <a:t> </a:t>
            </a:r>
            <a:r>
              <a:rPr lang="ru-RU" dirty="0" err="1"/>
              <a:t>ивановна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780928"/>
            <a:ext cx="4572000" cy="379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827584" y="1124744"/>
            <a:ext cx="7709480" cy="371246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3366CC"/>
                </a:solidFill>
                <a:latin typeface="Bahnschrift Light Condensed" pitchFamily="34" charset="0"/>
              </a:rPr>
              <a:t>«</a:t>
            </a:r>
            <a:r>
              <a:rPr lang="ru-RU" sz="5400" dirty="0">
                <a:solidFill>
                  <a:srgbClr val="3366CC"/>
                </a:solidFill>
                <a:latin typeface="Bahnschrift Light Condensed" pitchFamily="34" charset="0"/>
              </a:rPr>
              <a:t>РУКИ ТВОРЯТ, ФАНТАЗИЯ РИСУЕТ- ФЕТР ВОПЛОЩАЕТ».</a:t>
            </a:r>
          </a:p>
        </p:txBody>
      </p:sp>
    </p:spTree>
    <p:extLst>
      <p:ext uri="{BB962C8B-B14F-4D97-AF65-F5344CB8AC3E}">
        <p14:creationId xmlns:p14="http://schemas.microsoft.com/office/powerpoint/2010/main" val="195926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67544" y="332656"/>
            <a:ext cx="8424936" cy="4824536"/>
          </a:xfrm>
        </p:spPr>
        <p:txBody>
          <a:bodyPr>
            <a:normAutofit fontScale="92500" lnSpcReduction="20000"/>
          </a:bodyPr>
          <a:lstStyle/>
          <a:p>
            <a:r>
              <a:rPr lang="ru-RU" sz="4800" b="0" dirty="0"/>
              <a:t> </a:t>
            </a:r>
            <a:r>
              <a:rPr lang="ru-RU" sz="4800" dirty="0">
                <a:solidFill>
                  <a:schemeClr val="accent3">
                    <a:lumMod val="75000"/>
                  </a:schemeClr>
                </a:solidFill>
              </a:rPr>
              <a:t>Основные принципы работы с фетром в ДОУ: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ru-RU" sz="4100" b="0" dirty="0"/>
              <a:t>Систематичность и последовательность обучения.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ru-RU" sz="4100" b="0" dirty="0"/>
              <a:t>Доступность материалов для детей.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ru-RU" sz="4100" b="0" dirty="0"/>
              <a:t>Насыщенность игровой активности.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ru-RU" sz="4100" b="0" dirty="0"/>
              <a:t>Вариативность образовательных материалов.</a:t>
            </a:r>
          </a:p>
        </p:txBody>
      </p:sp>
    </p:spTree>
    <p:extLst>
      <p:ext uri="{BB962C8B-B14F-4D97-AF65-F5344CB8AC3E}">
        <p14:creationId xmlns:p14="http://schemas.microsoft.com/office/powerpoint/2010/main" val="4247765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39752" y="5013176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-108520" y="2043785"/>
            <a:ext cx="3096344" cy="1152128"/>
          </a:xfrm>
        </p:spPr>
        <p:txBody>
          <a:bodyPr>
            <a:normAutofit fontScale="92500" lnSpcReduction="20000"/>
          </a:bodyPr>
          <a:lstStyle/>
          <a:p>
            <a:r>
              <a:rPr lang="ru-RU" spc="-10" dirty="0">
                <a:latin typeface="Times New Roman"/>
                <a:cs typeface="Times New Roman"/>
              </a:rPr>
              <a:t>     </a:t>
            </a:r>
            <a:r>
              <a:rPr lang="ru-RU" spc="-10" dirty="0">
                <a:solidFill>
                  <a:srgbClr val="7030A0"/>
                </a:solidFill>
                <a:latin typeface="Times New Roman"/>
                <a:cs typeface="Times New Roman"/>
              </a:rPr>
              <a:t>РАЗВИТИЕ КЛЮЧЕВЫХ НАВЫКОВ</a:t>
            </a:r>
            <a:endParaRPr lang="ru-RU" dirty="0">
              <a:solidFill>
                <a:srgbClr val="7030A0"/>
              </a:solidFill>
              <a:latin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10" name="object 3"/>
          <p:cNvSpPr txBox="1"/>
          <p:nvPr/>
        </p:nvSpPr>
        <p:spPr>
          <a:xfrm>
            <a:off x="179512" y="304241"/>
            <a:ext cx="889444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3200" b="1" spc="-114" dirty="0">
                <a:latin typeface="Times New Roman"/>
                <a:cs typeface="Times New Roman"/>
              </a:rPr>
              <a:t> 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21596" y="689923"/>
            <a:ext cx="5825917" cy="771364"/>
          </a:xfrm>
          <a:prstGeom prst="rect">
            <a:avLst/>
          </a:prstGeom>
          <a:ln w="6096">
            <a:solidFill>
              <a:srgbClr val="FFC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462405" marR="391160" indent="-1062990">
              <a:lnSpc>
                <a:spcPct val="100000"/>
              </a:lnSpc>
              <a:spcBef>
                <a:spcPts val="254"/>
              </a:spcBef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/>
                <a:cs typeface="Times New Roman"/>
              </a:rPr>
              <a:t>БЕЗОПАСНОСТЬ И ПРАКТИЧНОСТЬ</a:t>
            </a:r>
            <a:endParaRPr sz="2400" b="1" dirty="0">
              <a:solidFill>
                <a:schemeClr val="accent3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7"/>
          <p:cNvSpPr txBox="1"/>
          <p:nvPr/>
        </p:nvSpPr>
        <p:spPr>
          <a:xfrm>
            <a:off x="3142928" y="2233526"/>
            <a:ext cx="5748229" cy="772647"/>
          </a:xfrm>
          <a:prstGeom prst="rect">
            <a:avLst/>
          </a:prstGeom>
          <a:ln w="6096">
            <a:solidFill>
              <a:srgbClr val="FFC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/>
                <a:cs typeface="Times New Roman"/>
              </a:rPr>
              <a:t>МНОГОФУНКЦИОНАЛЬНОСТЬ ПРИМЕНЕНИЯ</a:t>
            </a:r>
            <a:endParaRPr sz="2400" b="1" dirty="0">
              <a:solidFill>
                <a:schemeClr val="accent3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6"/>
          <p:cNvSpPr txBox="1"/>
          <p:nvPr/>
        </p:nvSpPr>
        <p:spPr>
          <a:xfrm>
            <a:off x="3229579" y="3717032"/>
            <a:ext cx="5748229" cy="403316"/>
          </a:xfrm>
          <a:prstGeom prst="rect">
            <a:avLst/>
          </a:prstGeom>
          <a:ln w="6096">
            <a:solidFill>
              <a:srgbClr val="FFC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254635">
              <a:lnSpc>
                <a:spcPct val="100000"/>
              </a:lnSpc>
              <a:spcBef>
                <a:spcPts val="265"/>
              </a:spcBef>
            </a:pPr>
            <a:r>
              <a:rPr lang="ru-RU" sz="2400" b="1" spc="-10" dirty="0">
                <a:solidFill>
                  <a:schemeClr val="accent3">
                    <a:lumMod val="75000"/>
                  </a:schemeClr>
                </a:solidFill>
                <a:latin typeface="Times New Roman"/>
                <a:cs typeface="Times New Roman"/>
              </a:rPr>
              <a:t>ЭМОЦИОНАЛЬНЫЙ АСПЕКТ</a:t>
            </a:r>
            <a:endParaRPr sz="2400" b="1" dirty="0">
              <a:solidFill>
                <a:schemeClr val="accent3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19253530">
            <a:off x="2234811" y="1281266"/>
            <a:ext cx="996622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21376596">
            <a:off x="2407717" y="2405405"/>
            <a:ext cx="753721" cy="4288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2266762">
            <a:off x="2400824" y="3429263"/>
            <a:ext cx="767506" cy="436514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471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B0F0"/>
                </a:solidFill>
              </a:rPr>
              <a:t>Пособия из фетра</a:t>
            </a:r>
          </a:p>
        </p:txBody>
      </p:sp>
      <p:pic>
        <p:nvPicPr>
          <p:cNvPr id="1026" name="Picture 2" descr="C:\Users\Пользователь\Desktop\77872a396ab0c4c20630de54762c84a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3505613"/>
            <a:ext cx="2759968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c2d0d6f6aa4fa8e82de7fdda06oy-kukly-i-igrushki-razvivayuschaya-igra-zabavnye-prischepki-iz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404664"/>
            <a:ext cx="2454944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esktop\bip_image_2026-02-04_pmt_16.35.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908720"/>
            <a:ext cx="2439144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ользователь\Desktop\4aeeb12a89ed40c60ecfec38a4mx-raboty-dlya-detej-razvivayuschie-igrushki-iz-fetr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043608"/>
            <a:ext cx="2232248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esktop\bip_image_2026-02-04_pmt_16.35.1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484405"/>
            <a:ext cx="2520280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Пользователь\Desktop\bip_image_2026-02-04_pmt_16.35.5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1008" y="3789040"/>
            <a:ext cx="2286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97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img_20211101_0943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457" y="1556792"/>
            <a:ext cx="3240360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5" descr="https://i.oneme.ru/i?r=BTE2sh_eZW7g8kugOdIm2NotzRSfwvMXC17JSjOdAVswMmg313YxscAdAlKIRTgTA1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388" y="4293096"/>
            <a:ext cx="5626596" cy="23969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8" descr="https://i.oneme.ru/i?r=BTE2sh_eZW7g8kugOdIm2NotnKfHyLrngARcAn894JyAp2g313YxscAdAlKIRTgTA1Q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388" y="404665"/>
            <a:ext cx="5519092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39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bip_image_2026-02-04_pmt_16.34.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2448272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ользователь\Desktop\1a7bd11c920ed09a7d7fe81e3d0def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1905000"/>
            <a:ext cx="3048000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esktop\bip_image_2026-02-04_pmt_16.35.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7088" y="368660"/>
            <a:ext cx="2376264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Пользователь\Desktop\bip_image_2026-02-04_pmt_16.35.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2574032" cy="2811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Пользователь\Desktop\bip_image_2026-02-04_pmt_16.35.1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3861048"/>
            <a:ext cx="2502024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106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img_20211101_0946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81433"/>
            <a:ext cx="2808312" cy="2471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215898"/>
            <a:ext cx="3384376" cy="2925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2924944"/>
            <a:ext cx="3384376" cy="34981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874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4392488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0195" y="620688"/>
            <a:ext cx="4088781" cy="5111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9652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.oneme.ru/i?r=BTE2sh_eZW7g8kugOdIm2NotM1fx3tw5hE_NfkSGrdbPQ2g313YxscAdAlKIRTgTA1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766" y="260648"/>
            <a:ext cx="3941202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4320480" cy="3193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160338"/>
            <a:ext cx="3308529" cy="3782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4302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865</TotalTime>
  <Words>65</Words>
  <Application>Microsoft Office PowerPoint</Application>
  <PresentationFormat>Экран (4:3)</PresentationFormat>
  <Paragraphs>18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Bahnschrift Light Condensed</vt:lpstr>
      <vt:lpstr>Calibri</vt:lpstr>
      <vt:lpstr>Franklin Gothic Book</vt:lpstr>
      <vt:lpstr>Franklin Gothic Medium</vt:lpstr>
      <vt:lpstr>Monotype Corsiva</vt:lpstr>
      <vt:lpstr>Times New Roman</vt:lpstr>
      <vt:lpstr>Wingdings</vt:lpstr>
      <vt:lpstr>Углы</vt:lpstr>
      <vt:lpstr>Страна фетровых чудес методическая разработка</vt:lpstr>
      <vt:lpstr>Презентация PowerPoint</vt:lpstr>
      <vt:lpstr>Презентация PowerPoint</vt:lpstr>
      <vt:lpstr>Презентация PowerPoint</vt:lpstr>
      <vt:lpstr>Пособия из фетра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Психологическая готовность детей к школьному обучению</dc:title>
  <dc:creator>Александр Гладышев</dc:creator>
  <cp:lastModifiedBy>Екатерина Чимутова</cp:lastModifiedBy>
  <cp:revision>38</cp:revision>
  <cp:lastPrinted>2026-05-15T12:11:56Z</cp:lastPrinted>
  <dcterms:created xsi:type="dcterms:W3CDTF">2021-09-30T03:48:11Z</dcterms:created>
  <dcterms:modified xsi:type="dcterms:W3CDTF">2026-07-14T08:58:45Z</dcterms:modified>
</cp:coreProperties>
</file>