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5" r:id="rId1"/>
  </p:sldMasterIdLst>
  <p:notesMasterIdLst>
    <p:notesMasterId r:id="rId20"/>
  </p:notesMasterIdLst>
  <p:sldIdLst>
    <p:sldId id="256" r:id="rId2"/>
    <p:sldId id="277" r:id="rId3"/>
    <p:sldId id="257" r:id="rId4"/>
    <p:sldId id="258" r:id="rId5"/>
    <p:sldId id="285" r:id="rId6"/>
    <p:sldId id="278" r:id="rId7"/>
    <p:sldId id="280" r:id="rId8"/>
    <p:sldId id="281" r:id="rId9"/>
    <p:sldId id="282" r:id="rId10"/>
    <p:sldId id="283" r:id="rId11"/>
    <p:sldId id="284" r:id="rId12"/>
    <p:sldId id="279" r:id="rId13"/>
    <p:sldId id="259" r:id="rId14"/>
    <p:sldId id="264" r:id="rId15"/>
    <p:sldId id="286" r:id="rId16"/>
    <p:sldId id="265" r:id="rId17"/>
    <p:sldId id="270" r:id="rId18"/>
    <p:sldId id="274" r:id="rId19"/>
  </p:sldIdLst>
  <p:sldSz cx="18288000" cy="10287000"/>
  <p:notesSz cx="6858000" cy="9144000"/>
  <p:embeddedFontLst>
    <p:embeddedFont>
      <p:font typeface="Forum" panose="020B0604020202020204" charset="0"/>
      <p:regular r:id="rId21"/>
    </p:embeddedFont>
    <p:embeddedFont>
      <p:font typeface="Segoe UI" panose="020B0502040204020203" pitchFamily="34" charset="0"/>
      <p:regular r:id="rId22"/>
      <p:bold r:id="rId23"/>
      <p:italic r:id="rId24"/>
      <p:boldItalic r:id="rId25"/>
    </p:embeddedFont>
    <p:embeddedFont>
      <p:font typeface="Ubuntu" panose="020F0502020204030204" pitchFamily="3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91D5E5F-2742-42C9-8DBA-081496E0C816}">
  <a:tblStyle styleId="{791D5E5F-2742-42C9-8DBA-081496E0C81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75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904010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5" name="Google Shape;4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56075" y="6717346"/>
            <a:ext cx="4472499" cy="3569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/>
          <p:nvPr/>
        </p:nvSpPr>
        <p:spPr>
          <a:xfrm rot="8100000">
            <a:off x="-2414782" y="2577001"/>
            <a:ext cx="5605210" cy="3699439"/>
          </a:xfrm>
          <a:custGeom>
            <a:avLst/>
            <a:gdLst/>
            <a:ahLst/>
            <a:cxnLst/>
            <a:rect l="l" t="t" r="r" b="b"/>
            <a:pathLst>
              <a:path w="5602095" h="3697383" extrusionOk="0">
                <a:moveTo>
                  <a:pt x="0" y="0"/>
                </a:moveTo>
                <a:lnTo>
                  <a:pt x="5602096" y="0"/>
                </a:lnTo>
                <a:lnTo>
                  <a:pt x="5602096" y="3697383"/>
                </a:lnTo>
                <a:lnTo>
                  <a:pt x="0" y="36973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15" name="Google Shape;15;p3"/>
          <p:cNvSpPr/>
          <p:nvPr/>
        </p:nvSpPr>
        <p:spPr>
          <a:xfrm>
            <a:off x="3677514" y="314933"/>
            <a:ext cx="4018267" cy="3484933"/>
          </a:xfrm>
          <a:custGeom>
            <a:avLst/>
            <a:gdLst/>
            <a:ahLst/>
            <a:cxnLst/>
            <a:rect l="l" t="t" r="r" b="b"/>
            <a:pathLst>
              <a:path w="4018267" h="3484933" extrusionOk="0">
                <a:moveTo>
                  <a:pt x="0" y="0"/>
                </a:moveTo>
                <a:lnTo>
                  <a:pt x="4018267" y="0"/>
                </a:lnTo>
                <a:lnTo>
                  <a:pt x="4018267" y="3484934"/>
                </a:lnTo>
                <a:lnTo>
                  <a:pt x="0" y="34849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-710272" y="7007104"/>
            <a:ext cx="4387786" cy="4502393"/>
          </a:xfrm>
          <a:custGeom>
            <a:avLst/>
            <a:gdLst/>
            <a:ahLst/>
            <a:cxnLst/>
            <a:rect l="l" t="t" r="r" b="b"/>
            <a:pathLst>
              <a:path w="4387786" h="4502393" extrusionOk="0">
                <a:moveTo>
                  <a:pt x="0" y="0"/>
                </a:moveTo>
                <a:lnTo>
                  <a:pt x="4387786" y="0"/>
                </a:lnTo>
                <a:lnTo>
                  <a:pt x="4387786" y="4502392"/>
                </a:lnTo>
                <a:lnTo>
                  <a:pt x="0" y="4502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17" name="Google Shape;17;p3"/>
          <p:cNvSpPr/>
          <p:nvPr/>
        </p:nvSpPr>
        <p:spPr>
          <a:xfrm rot="8422674">
            <a:off x="12121724" y="604587"/>
            <a:ext cx="7312662" cy="3358722"/>
          </a:xfrm>
          <a:custGeom>
            <a:avLst/>
            <a:gdLst/>
            <a:ahLst/>
            <a:cxnLst/>
            <a:rect l="l" t="t" r="r" b="b"/>
            <a:pathLst>
              <a:path w="7315200" h="3359888" extrusionOk="0">
                <a:moveTo>
                  <a:pt x="0" y="0"/>
                </a:moveTo>
                <a:lnTo>
                  <a:pt x="7315200" y="0"/>
                </a:lnTo>
                <a:lnTo>
                  <a:pt x="7315200" y="3359889"/>
                </a:lnTo>
                <a:lnTo>
                  <a:pt x="0" y="33598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8" name="Google Shape;18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3223788" y="3137800"/>
            <a:ext cx="12081000" cy="45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400"/>
              <a:buFont typeface="Forum"/>
              <a:buNone/>
              <a:defRPr sz="14400" i="0" u="none" strike="noStrike" cap="none">
                <a:solidFill>
                  <a:schemeClr val="dk1"/>
                </a:solidFill>
                <a:latin typeface="Forum"/>
                <a:ea typeface="Forum"/>
                <a:cs typeface="Forum"/>
                <a:sym typeface="For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4016838" y="8242375"/>
            <a:ext cx="10494900" cy="51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spcBef>
                <a:spcPts val="640"/>
              </a:spcBef>
              <a:spcAft>
                <a:spcPts val="0"/>
              </a:spcAft>
              <a:buSzPts val="2450"/>
              <a:buNone/>
              <a:defRPr sz="2450"/>
            </a:lvl1pPr>
            <a:lvl2pPr lvl="1">
              <a:spcBef>
                <a:spcPts val="56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48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2622025" y="520575"/>
            <a:ext cx="13258800" cy="1851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450"/>
              <a:buNone/>
              <a:defRPr sz="124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3" name="Google Shape;23;p4"/>
          <p:cNvGrpSpPr/>
          <p:nvPr/>
        </p:nvGrpSpPr>
        <p:grpSpPr>
          <a:xfrm>
            <a:off x="525595" y="3330658"/>
            <a:ext cx="5521970" cy="5147754"/>
            <a:chOff x="0" y="0"/>
            <a:chExt cx="7362627" cy="6863672"/>
          </a:xfrm>
        </p:grpSpPr>
        <p:sp>
          <p:nvSpPr>
            <p:cNvPr id="24" name="Google Shape;24;p4"/>
            <p:cNvSpPr/>
            <p:nvPr/>
          </p:nvSpPr>
          <p:spPr>
            <a:xfrm>
              <a:off x="0" y="0"/>
              <a:ext cx="7362627" cy="6863672"/>
            </a:xfrm>
            <a:custGeom>
              <a:avLst/>
              <a:gdLst/>
              <a:ahLst/>
              <a:cxnLst/>
              <a:rect l="l" t="t" r="r" b="b"/>
              <a:pathLst>
                <a:path w="7362627" h="6863672" extrusionOk="0">
                  <a:moveTo>
                    <a:pt x="0" y="0"/>
                  </a:moveTo>
                  <a:lnTo>
                    <a:pt x="7362627" y="0"/>
                  </a:lnTo>
                  <a:lnTo>
                    <a:pt x="7362627" y="6863672"/>
                  </a:lnTo>
                  <a:lnTo>
                    <a:pt x="0" y="68636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25" name="Google Shape;25;p4"/>
            <p:cNvGrpSpPr/>
            <p:nvPr/>
          </p:nvGrpSpPr>
          <p:grpSpPr>
            <a:xfrm>
              <a:off x="1126544" y="1720946"/>
              <a:ext cx="5109541" cy="4114800"/>
              <a:chOff x="0" y="0"/>
              <a:chExt cx="1009292" cy="812800"/>
            </a:xfrm>
          </p:grpSpPr>
          <p:sp>
            <p:nvSpPr>
              <p:cNvPr id="26" name="Google Shape;26;p4"/>
              <p:cNvSpPr/>
              <p:nvPr/>
            </p:nvSpPr>
            <p:spPr>
              <a:xfrm>
                <a:off x="0" y="0"/>
                <a:ext cx="100929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009292" h="812800" extrusionOk="0">
                    <a:moveTo>
                      <a:pt x="504646" y="0"/>
                    </a:moveTo>
                    <a:cubicBezTo>
                      <a:pt x="225938" y="0"/>
                      <a:pt x="0" y="181951"/>
                      <a:pt x="0" y="406400"/>
                    </a:cubicBezTo>
                    <a:cubicBezTo>
                      <a:pt x="0" y="630849"/>
                      <a:pt x="225938" y="812800"/>
                      <a:pt x="504646" y="812800"/>
                    </a:cubicBezTo>
                    <a:cubicBezTo>
                      <a:pt x="783354" y="812800"/>
                      <a:pt x="1009292" y="630849"/>
                      <a:pt x="1009292" y="406400"/>
                    </a:cubicBezTo>
                    <a:cubicBezTo>
                      <a:pt x="1009292" y="181951"/>
                      <a:pt x="783354" y="0"/>
                      <a:pt x="504646" y="0"/>
                    </a:cubicBezTo>
                    <a:close/>
                  </a:path>
                </a:pathLst>
              </a:custGeom>
              <a:solidFill>
                <a:srgbClr val="F1EAE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4"/>
              <p:cNvSpPr txBox="1"/>
              <p:nvPr/>
            </p:nvSpPr>
            <p:spPr>
              <a:xfrm>
                <a:off x="94621" y="19050"/>
                <a:ext cx="820200" cy="717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8" name="Google Shape;28;p4"/>
          <p:cNvGrpSpPr/>
          <p:nvPr/>
        </p:nvGrpSpPr>
        <p:grpSpPr>
          <a:xfrm>
            <a:off x="12240434" y="3330658"/>
            <a:ext cx="5521970" cy="5147754"/>
            <a:chOff x="0" y="0"/>
            <a:chExt cx="7362627" cy="6863672"/>
          </a:xfrm>
        </p:grpSpPr>
        <p:sp>
          <p:nvSpPr>
            <p:cNvPr id="29" name="Google Shape;29;p4"/>
            <p:cNvSpPr/>
            <p:nvPr/>
          </p:nvSpPr>
          <p:spPr>
            <a:xfrm>
              <a:off x="0" y="0"/>
              <a:ext cx="7362627" cy="6863672"/>
            </a:xfrm>
            <a:custGeom>
              <a:avLst/>
              <a:gdLst/>
              <a:ahLst/>
              <a:cxnLst/>
              <a:rect l="l" t="t" r="r" b="b"/>
              <a:pathLst>
                <a:path w="7362627" h="6863672" extrusionOk="0">
                  <a:moveTo>
                    <a:pt x="0" y="0"/>
                  </a:moveTo>
                  <a:lnTo>
                    <a:pt x="7362627" y="0"/>
                  </a:lnTo>
                  <a:lnTo>
                    <a:pt x="7362627" y="6863672"/>
                  </a:lnTo>
                  <a:lnTo>
                    <a:pt x="0" y="68636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30" name="Google Shape;30;p4"/>
            <p:cNvGrpSpPr/>
            <p:nvPr/>
          </p:nvGrpSpPr>
          <p:grpSpPr>
            <a:xfrm>
              <a:off x="1126544" y="1720946"/>
              <a:ext cx="5109541" cy="4114800"/>
              <a:chOff x="0" y="0"/>
              <a:chExt cx="1009292" cy="812800"/>
            </a:xfrm>
          </p:grpSpPr>
          <p:sp>
            <p:nvSpPr>
              <p:cNvPr id="31" name="Google Shape;31;p4"/>
              <p:cNvSpPr/>
              <p:nvPr/>
            </p:nvSpPr>
            <p:spPr>
              <a:xfrm>
                <a:off x="0" y="0"/>
                <a:ext cx="100929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009292" h="812800" extrusionOk="0">
                    <a:moveTo>
                      <a:pt x="504646" y="0"/>
                    </a:moveTo>
                    <a:cubicBezTo>
                      <a:pt x="225938" y="0"/>
                      <a:pt x="0" y="181951"/>
                      <a:pt x="0" y="406400"/>
                    </a:cubicBezTo>
                    <a:cubicBezTo>
                      <a:pt x="0" y="630849"/>
                      <a:pt x="225938" y="812800"/>
                      <a:pt x="504646" y="812800"/>
                    </a:cubicBezTo>
                    <a:cubicBezTo>
                      <a:pt x="783354" y="812800"/>
                      <a:pt x="1009292" y="630849"/>
                      <a:pt x="1009292" y="406400"/>
                    </a:cubicBezTo>
                    <a:cubicBezTo>
                      <a:pt x="1009292" y="181951"/>
                      <a:pt x="783354" y="0"/>
                      <a:pt x="504646" y="0"/>
                    </a:cubicBezTo>
                    <a:close/>
                  </a:path>
                </a:pathLst>
              </a:custGeom>
              <a:solidFill>
                <a:srgbClr val="F1EAE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4"/>
              <p:cNvSpPr txBox="1"/>
              <p:nvPr/>
            </p:nvSpPr>
            <p:spPr>
              <a:xfrm>
                <a:off x="94621" y="19050"/>
                <a:ext cx="820200" cy="717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3" name="Google Shape;33;p4"/>
          <p:cNvGrpSpPr/>
          <p:nvPr/>
        </p:nvGrpSpPr>
        <p:grpSpPr>
          <a:xfrm>
            <a:off x="6383015" y="3330658"/>
            <a:ext cx="5521970" cy="5147754"/>
            <a:chOff x="0" y="0"/>
            <a:chExt cx="7362627" cy="6863672"/>
          </a:xfrm>
        </p:grpSpPr>
        <p:sp>
          <p:nvSpPr>
            <p:cNvPr id="34" name="Google Shape;34;p4"/>
            <p:cNvSpPr/>
            <p:nvPr/>
          </p:nvSpPr>
          <p:spPr>
            <a:xfrm>
              <a:off x="0" y="0"/>
              <a:ext cx="7362627" cy="6863672"/>
            </a:xfrm>
            <a:custGeom>
              <a:avLst/>
              <a:gdLst/>
              <a:ahLst/>
              <a:cxnLst/>
              <a:rect l="l" t="t" r="r" b="b"/>
              <a:pathLst>
                <a:path w="7362627" h="6863672" extrusionOk="0">
                  <a:moveTo>
                    <a:pt x="0" y="0"/>
                  </a:moveTo>
                  <a:lnTo>
                    <a:pt x="7362627" y="0"/>
                  </a:lnTo>
                  <a:lnTo>
                    <a:pt x="7362627" y="6863672"/>
                  </a:lnTo>
                  <a:lnTo>
                    <a:pt x="0" y="68636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35" name="Google Shape;35;p4"/>
            <p:cNvGrpSpPr/>
            <p:nvPr/>
          </p:nvGrpSpPr>
          <p:grpSpPr>
            <a:xfrm>
              <a:off x="1126544" y="1720946"/>
              <a:ext cx="5109541" cy="4114800"/>
              <a:chOff x="0" y="0"/>
              <a:chExt cx="1009292" cy="812800"/>
            </a:xfrm>
          </p:grpSpPr>
          <p:sp>
            <p:nvSpPr>
              <p:cNvPr id="36" name="Google Shape;36;p4"/>
              <p:cNvSpPr/>
              <p:nvPr/>
            </p:nvSpPr>
            <p:spPr>
              <a:xfrm>
                <a:off x="0" y="0"/>
                <a:ext cx="100929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009292" h="812800" extrusionOk="0">
                    <a:moveTo>
                      <a:pt x="504646" y="0"/>
                    </a:moveTo>
                    <a:cubicBezTo>
                      <a:pt x="225938" y="0"/>
                      <a:pt x="0" y="181951"/>
                      <a:pt x="0" y="406400"/>
                    </a:cubicBezTo>
                    <a:cubicBezTo>
                      <a:pt x="0" y="630849"/>
                      <a:pt x="225938" y="812800"/>
                      <a:pt x="504646" y="812800"/>
                    </a:cubicBezTo>
                    <a:cubicBezTo>
                      <a:pt x="783354" y="812800"/>
                      <a:pt x="1009292" y="630849"/>
                      <a:pt x="1009292" y="406400"/>
                    </a:cubicBezTo>
                    <a:cubicBezTo>
                      <a:pt x="1009292" y="181951"/>
                      <a:pt x="783354" y="0"/>
                      <a:pt x="504646" y="0"/>
                    </a:cubicBezTo>
                    <a:close/>
                  </a:path>
                </a:pathLst>
              </a:custGeom>
              <a:solidFill>
                <a:srgbClr val="F1EAE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4"/>
              <p:cNvSpPr txBox="1"/>
              <p:nvPr/>
            </p:nvSpPr>
            <p:spPr>
              <a:xfrm>
                <a:off x="94621" y="19050"/>
                <a:ext cx="820200" cy="717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8" name="Google Shape;38;p4"/>
          <p:cNvSpPr txBox="1"/>
          <p:nvPr/>
        </p:nvSpPr>
        <p:spPr>
          <a:xfrm>
            <a:off x="8325115" y="4755108"/>
            <a:ext cx="1637700" cy="15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31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02</a:t>
            </a:r>
            <a:endParaRPr/>
          </a:p>
        </p:txBody>
      </p:sp>
      <p:sp>
        <p:nvSpPr>
          <p:cNvPr id="39" name="Google Shape;39;p4"/>
          <p:cNvSpPr txBox="1"/>
          <p:nvPr/>
        </p:nvSpPr>
        <p:spPr>
          <a:xfrm>
            <a:off x="2722054" y="4755108"/>
            <a:ext cx="1127400" cy="15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31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01</a:t>
            </a:r>
            <a:endParaRPr/>
          </a:p>
        </p:txBody>
      </p:sp>
      <p:sp>
        <p:nvSpPr>
          <p:cNvPr id="40" name="Google Shape;40;p4"/>
          <p:cNvSpPr txBox="1"/>
          <p:nvPr/>
        </p:nvSpPr>
        <p:spPr>
          <a:xfrm>
            <a:off x="14241434" y="4755108"/>
            <a:ext cx="1520100" cy="15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31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03</a:t>
            </a:r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subTitle" idx="1"/>
          </p:nvPr>
        </p:nvSpPr>
        <p:spPr>
          <a:xfrm>
            <a:off x="1875088" y="6314500"/>
            <a:ext cx="2823000" cy="947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spcBef>
                <a:spcPts val="640"/>
              </a:spcBef>
              <a:spcAft>
                <a:spcPts val="0"/>
              </a:spcAft>
              <a:buSzPts val="2750"/>
              <a:buNone/>
              <a:defRPr sz="2750"/>
            </a:lvl1pPr>
            <a:lvl2pPr lvl="1">
              <a:spcBef>
                <a:spcPts val="560"/>
              </a:spcBef>
              <a:spcAft>
                <a:spcPts val="0"/>
              </a:spcAft>
              <a:buSzPts val="2750"/>
              <a:buNone/>
              <a:defRPr sz="2750"/>
            </a:lvl2pPr>
            <a:lvl3pPr lvl="2">
              <a:spcBef>
                <a:spcPts val="480"/>
              </a:spcBef>
              <a:spcAft>
                <a:spcPts val="0"/>
              </a:spcAft>
              <a:buSzPts val="2750"/>
              <a:buNone/>
              <a:defRPr sz="2750"/>
            </a:lvl3pPr>
            <a:lvl4pPr lvl="3">
              <a:spcBef>
                <a:spcPts val="400"/>
              </a:spcBef>
              <a:spcAft>
                <a:spcPts val="0"/>
              </a:spcAft>
              <a:buSzPts val="2750"/>
              <a:buNone/>
              <a:defRPr sz="2750"/>
            </a:lvl4pPr>
            <a:lvl5pPr lvl="4">
              <a:spcBef>
                <a:spcPts val="400"/>
              </a:spcBef>
              <a:spcAft>
                <a:spcPts val="0"/>
              </a:spcAft>
              <a:buSzPts val="2750"/>
              <a:buNone/>
              <a:defRPr sz="2750"/>
            </a:lvl5pPr>
            <a:lvl6pPr lvl="5">
              <a:spcBef>
                <a:spcPts val="400"/>
              </a:spcBef>
              <a:spcAft>
                <a:spcPts val="0"/>
              </a:spcAft>
              <a:buSzPts val="2750"/>
              <a:buNone/>
              <a:defRPr sz="2750"/>
            </a:lvl6pPr>
            <a:lvl7pPr lvl="6">
              <a:spcBef>
                <a:spcPts val="400"/>
              </a:spcBef>
              <a:spcAft>
                <a:spcPts val="0"/>
              </a:spcAft>
              <a:buSzPts val="2750"/>
              <a:buNone/>
              <a:defRPr sz="2750"/>
            </a:lvl7pPr>
            <a:lvl8pPr lvl="7">
              <a:spcBef>
                <a:spcPts val="400"/>
              </a:spcBef>
              <a:spcAft>
                <a:spcPts val="0"/>
              </a:spcAft>
              <a:buSzPts val="2750"/>
              <a:buNone/>
              <a:defRPr sz="2750"/>
            </a:lvl8pPr>
            <a:lvl9pPr lvl="8">
              <a:spcBef>
                <a:spcPts val="400"/>
              </a:spcBef>
              <a:spcAft>
                <a:spcPts val="0"/>
              </a:spcAft>
              <a:buSzPts val="2750"/>
              <a:buNone/>
              <a:defRPr sz="2750"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ubTitle" idx="2"/>
          </p:nvPr>
        </p:nvSpPr>
        <p:spPr>
          <a:xfrm>
            <a:off x="7839913" y="6314500"/>
            <a:ext cx="2823000" cy="947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2750"/>
              <a:buNone/>
              <a:defRPr sz="2750"/>
            </a:lvl1pPr>
            <a:lvl2pPr lvl="1" rtl="0">
              <a:spcBef>
                <a:spcPts val="560"/>
              </a:spcBef>
              <a:spcAft>
                <a:spcPts val="0"/>
              </a:spcAft>
              <a:buSzPts val="2750"/>
              <a:buNone/>
              <a:defRPr sz="2750"/>
            </a:lvl2pPr>
            <a:lvl3pPr lvl="2" rtl="0">
              <a:spcBef>
                <a:spcPts val="480"/>
              </a:spcBef>
              <a:spcAft>
                <a:spcPts val="0"/>
              </a:spcAft>
              <a:buSzPts val="2750"/>
              <a:buNone/>
              <a:defRPr sz="2750"/>
            </a:lvl3pPr>
            <a:lvl4pPr lvl="3" rtl="0">
              <a:spcBef>
                <a:spcPts val="400"/>
              </a:spcBef>
              <a:spcAft>
                <a:spcPts val="0"/>
              </a:spcAft>
              <a:buSzPts val="2750"/>
              <a:buNone/>
              <a:defRPr sz="2750"/>
            </a:lvl4pPr>
            <a:lvl5pPr lvl="4" rtl="0">
              <a:spcBef>
                <a:spcPts val="400"/>
              </a:spcBef>
              <a:spcAft>
                <a:spcPts val="0"/>
              </a:spcAft>
              <a:buSzPts val="2750"/>
              <a:buNone/>
              <a:defRPr sz="2750"/>
            </a:lvl5pPr>
            <a:lvl6pPr lvl="5" rtl="0">
              <a:spcBef>
                <a:spcPts val="400"/>
              </a:spcBef>
              <a:spcAft>
                <a:spcPts val="0"/>
              </a:spcAft>
              <a:buSzPts val="2750"/>
              <a:buNone/>
              <a:defRPr sz="2750"/>
            </a:lvl6pPr>
            <a:lvl7pPr lvl="6" rtl="0">
              <a:spcBef>
                <a:spcPts val="400"/>
              </a:spcBef>
              <a:spcAft>
                <a:spcPts val="0"/>
              </a:spcAft>
              <a:buSzPts val="2750"/>
              <a:buNone/>
              <a:defRPr sz="2750"/>
            </a:lvl7pPr>
            <a:lvl8pPr lvl="7" rtl="0">
              <a:spcBef>
                <a:spcPts val="400"/>
              </a:spcBef>
              <a:spcAft>
                <a:spcPts val="0"/>
              </a:spcAft>
              <a:buSzPts val="2750"/>
              <a:buNone/>
              <a:defRPr sz="2750"/>
            </a:lvl8pPr>
            <a:lvl9pPr lvl="8" rtl="0">
              <a:spcBef>
                <a:spcPts val="400"/>
              </a:spcBef>
              <a:spcAft>
                <a:spcPts val="0"/>
              </a:spcAft>
              <a:buSzPts val="2750"/>
              <a:buNone/>
              <a:defRPr sz="2750"/>
            </a:lvl9pPr>
          </a:lstStyle>
          <a:p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subTitle" idx="3"/>
          </p:nvPr>
        </p:nvSpPr>
        <p:spPr>
          <a:xfrm>
            <a:off x="13589888" y="6314500"/>
            <a:ext cx="2823000" cy="947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2750"/>
              <a:buNone/>
              <a:defRPr sz="2750"/>
            </a:lvl1pPr>
            <a:lvl2pPr lvl="1" rtl="0">
              <a:spcBef>
                <a:spcPts val="560"/>
              </a:spcBef>
              <a:spcAft>
                <a:spcPts val="0"/>
              </a:spcAft>
              <a:buSzPts val="2750"/>
              <a:buNone/>
              <a:defRPr sz="2750"/>
            </a:lvl2pPr>
            <a:lvl3pPr lvl="2" rtl="0">
              <a:spcBef>
                <a:spcPts val="480"/>
              </a:spcBef>
              <a:spcAft>
                <a:spcPts val="0"/>
              </a:spcAft>
              <a:buSzPts val="2750"/>
              <a:buNone/>
              <a:defRPr sz="2750"/>
            </a:lvl3pPr>
            <a:lvl4pPr lvl="3" rtl="0">
              <a:spcBef>
                <a:spcPts val="400"/>
              </a:spcBef>
              <a:spcAft>
                <a:spcPts val="0"/>
              </a:spcAft>
              <a:buSzPts val="2750"/>
              <a:buNone/>
              <a:defRPr sz="2750"/>
            </a:lvl4pPr>
            <a:lvl5pPr lvl="4" rtl="0">
              <a:spcBef>
                <a:spcPts val="400"/>
              </a:spcBef>
              <a:spcAft>
                <a:spcPts val="0"/>
              </a:spcAft>
              <a:buSzPts val="2750"/>
              <a:buNone/>
              <a:defRPr sz="2750"/>
            </a:lvl5pPr>
            <a:lvl6pPr lvl="5" rtl="0">
              <a:spcBef>
                <a:spcPts val="400"/>
              </a:spcBef>
              <a:spcAft>
                <a:spcPts val="0"/>
              </a:spcAft>
              <a:buSzPts val="2750"/>
              <a:buNone/>
              <a:defRPr sz="2750"/>
            </a:lvl6pPr>
            <a:lvl7pPr lvl="6" rtl="0">
              <a:spcBef>
                <a:spcPts val="400"/>
              </a:spcBef>
              <a:spcAft>
                <a:spcPts val="0"/>
              </a:spcAft>
              <a:buSzPts val="2750"/>
              <a:buNone/>
              <a:defRPr sz="2750"/>
            </a:lvl7pPr>
            <a:lvl8pPr lvl="7" rtl="0">
              <a:spcBef>
                <a:spcPts val="400"/>
              </a:spcBef>
              <a:spcAft>
                <a:spcPts val="0"/>
              </a:spcAft>
              <a:buSzPts val="2750"/>
              <a:buNone/>
              <a:defRPr sz="2750"/>
            </a:lvl8pPr>
            <a:lvl9pPr lvl="8" rtl="0">
              <a:spcBef>
                <a:spcPts val="400"/>
              </a:spcBef>
              <a:spcAft>
                <a:spcPts val="0"/>
              </a:spcAft>
              <a:buSzPts val="2750"/>
              <a:buNone/>
              <a:defRPr sz="275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">
  <p:cSld name="CUSTOM_2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oogle Shape;45;p5"/>
          <p:cNvGrpSpPr/>
          <p:nvPr/>
        </p:nvGrpSpPr>
        <p:grpSpPr>
          <a:xfrm>
            <a:off x="0" y="0"/>
            <a:ext cx="18528564" cy="10287000"/>
            <a:chOff x="0" y="0"/>
            <a:chExt cx="24704752" cy="13716000"/>
          </a:xfrm>
        </p:grpSpPr>
        <p:sp>
          <p:nvSpPr>
            <p:cNvPr id="46" name="Google Shape;46;p5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 extrusionOk="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47" name="Google Shape;47;p5"/>
            <p:cNvSpPr/>
            <p:nvPr/>
          </p:nvSpPr>
          <p:spPr>
            <a:xfrm>
              <a:off x="13716000" y="0"/>
              <a:ext cx="10988752" cy="13699308"/>
            </a:xfrm>
            <a:custGeom>
              <a:avLst/>
              <a:gdLst/>
              <a:ahLst/>
              <a:cxnLst/>
              <a:rect l="l" t="t" r="r" b="b"/>
              <a:pathLst>
                <a:path w="10988752" h="13699308" extrusionOk="0">
                  <a:moveTo>
                    <a:pt x="0" y="0"/>
                  </a:moveTo>
                  <a:lnTo>
                    <a:pt x="10988752" y="0"/>
                  </a:lnTo>
                  <a:lnTo>
                    <a:pt x="10988752" y="13699308"/>
                  </a:lnTo>
                  <a:lnTo>
                    <a:pt x="0" y="136993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48" name="Google Shape;48;p5"/>
          <p:cNvSpPr/>
          <p:nvPr/>
        </p:nvSpPr>
        <p:spPr>
          <a:xfrm rot="10800000">
            <a:off x="7565383" y="-779938"/>
            <a:ext cx="11439431" cy="11439431"/>
          </a:xfrm>
          <a:custGeom>
            <a:avLst/>
            <a:gdLst/>
            <a:ahLst/>
            <a:cxnLst/>
            <a:rect l="l" t="t" r="r" b="b"/>
            <a:pathLst>
              <a:path w="11439431" h="11439431" extrusionOk="0">
                <a:moveTo>
                  <a:pt x="0" y="0"/>
                </a:moveTo>
                <a:lnTo>
                  <a:pt x="11439431" y="0"/>
                </a:lnTo>
                <a:lnTo>
                  <a:pt x="11439431" y="11439432"/>
                </a:lnTo>
                <a:lnTo>
                  <a:pt x="0" y="114394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6000"/>
            </a:blip>
            <a:stretch>
              <a:fillRect/>
            </a:stretch>
          </a:blipFill>
          <a:ln>
            <a:noFill/>
          </a:ln>
        </p:spPr>
      </p:sp>
      <p:pic>
        <p:nvPicPr>
          <p:cNvPr id="49" name="Google Shape;49;p5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8142" y="1025516"/>
            <a:ext cx="7304924" cy="8588036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5"/>
          <p:cNvSpPr txBox="1">
            <a:spLocks noGrp="1"/>
          </p:cNvSpPr>
          <p:nvPr>
            <p:ph type="title"/>
          </p:nvPr>
        </p:nvSpPr>
        <p:spPr>
          <a:xfrm>
            <a:off x="1201450" y="2726400"/>
            <a:ext cx="10696200" cy="4834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7400"/>
              <a:buNone/>
              <a:defRPr sz="174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body" idx="1"/>
          </p:nvPr>
        </p:nvSpPr>
        <p:spPr>
          <a:xfrm>
            <a:off x="1201450" y="7290975"/>
            <a:ext cx="8323500" cy="1870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9250" algn="l">
              <a:spcBef>
                <a:spcPts val="640"/>
              </a:spcBef>
              <a:spcAft>
                <a:spcPts val="0"/>
              </a:spcAft>
              <a:buSzPts val="1900"/>
              <a:buChar char="•"/>
              <a:defRPr sz="1900"/>
            </a:lvl1pPr>
            <a:lvl2pPr marL="914400" lvl="1" indent="-349250" algn="l">
              <a:spcBef>
                <a:spcPts val="560"/>
              </a:spcBef>
              <a:spcAft>
                <a:spcPts val="0"/>
              </a:spcAft>
              <a:buSzPts val="1900"/>
              <a:buChar char="–"/>
              <a:defRPr sz="1900"/>
            </a:lvl2pPr>
            <a:lvl3pPr marL="1371600" lvl="2" indent="-349250" algn="l">
              <a:spcBef>
                <a:spcPts val="480"/>
              </a:spcBef>
              <a:spcAft>
                <a:spcPts val="0"/>
              </a:spcAft>
              <a:buSzPts val="1900"/>
              <a:buChar char="•"/>
              <a:defRPr sz="1900"/>
            </a:lvl3pPr>
            <a:lvl4pPr marL="1828800" lvl="3" indent="-349250" algn="l">
              <a:spcBef>
                <a:spcPts val="400"/>
              </a:spcBef>
              <a:spcAft>
                <a:spcPts val="0"/>
              </a:spcAft>
              <a:buSzPts val="1900"/>
              <a:buChar char="–"/>
              <a:defRPr sz="1900"/>
            </a:lvl4pPr>
            <a:lvl5pPr marL="2286000" lvl="4" indent="-349250" algn="l">
              <a:spcBef>
                <a:spcPts val="400"/>
              </a:spcBef>
              <a:spcAft>
                <a:spcPts val="0"/>
              </a:spcAft>
              <a:buSzPts val="1900"/>
              <a:buChar char="»"/>
              <a:defRPr sz="1900"/>
            </a:lvl5pPr>
            <a:lvl6pPr marL="2743200" lvl="5" indent="-349250" algn="l">
              <a:spcBef>
                <a:spcPts val="400"/>
              </a:spcBef>
              <a:spcAft>
                <a:spcPts val="0"/>
              </a:spcAft>
              <a:buSzPts val="1900"/>
              <a:buChar char="•"/>
              <a:defRPr sz="1900"/>
            </a:lvl6pPr>
            <a:lvl7pPr marL="3200400" lvl="6" indent="-349250" algn="l">
              <a:spcBef>
                <a:spcPts val="400"/>
              </a:spcBef>
              <a:spcAft>
                <a:spcPts val="0"/>
              </a:spcAft>
              <a:buSzPts val="1900"/>
              <a:buChar char="•"/>
              <a:defRPr sz="1900"/>
            </a:lvl7pPr>
            <a:lvl8pPr marL="3657600" lvl="7" indent="-349250" algn="l">
              <a:spcBef>
                <a:spcPts val="400"/>
              </a:spcBef>
              <a:spcAft>
                <a:spcPts val="0"/>
              </a:spcAft>
              <a:buSzPts val="1900"/>
              <a:buChar char="•"/>
              <a:defRPr sz="1900"/>
            </a:lvl8pPr>
            <a:lvl9pPr marL="4114800" lvl="8" indent="-349250" algn="l">
              <a:spcBef>
                <a:spcPts val="400"/>
              </a:spcBef>
              <a:spcAft>
                <a:spcPts val="0"/>
              </a:spcAft>
              <a:buSzPts val="1900"/>
              <a:buChar char="•"/>
              <a:defRPr sz="1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4">
  <p:cSld name="CUSTOM_3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oogle Shape;53;p6"/>
          <p:cNvGrpSpPr/>
          <p:nvPr/>
        </p:nvGrpSpPr>
        <p:grpSpPr>
          <a:xfrm>
            <a:off x="0" y="0"/>
            <a:ext cx="18528564" cy="10287000"/>
            <a:chOff x="0" y="0"/>
            <a:chExt cx="24704752" cy="13716000"/>
          </a:xfrm>
        </p:grpSpPr>
        <p:sp>
          <p:nvSpPr>
            <p:cNvPr id="54" name="Google Shape;54;p6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 extrusionOk="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55" name="Google Shape;55;p6"/>
            <p:cNvSpPr/>
            <p:nvPr/>
          </p:nvSpPr>
          <p:spPr>
            <a:xfrm>
              <a:off x="13716000" y="0"/>
              <a:ext cx="10988752" cy="13699308"/>
            </a:xfrm>
            <a:custGeom>
              <a:avLst/>
              <a:gdLst/>
              <a:ahLst/>
              <a:cxnLst/>
              <a:rect l="l" t="t" r="r" b="b"/>
              <a:pathLst>
                <a:path w="10988752" h="13699308" extrusionOk="0">
                  <a:moveTo>
                    <a:pt x="0" y="0"/>
                  </a:moveTo>
                  <a:lnTo>
                    <a:pt x="10988752" y="0"/>
                  </a:lnTo>
                  <a:lnTo>
                    <a:pt x="10988752" y="13699308"/>
                  </a:lnTo>
                  <a:lnTo>
                    <a:pt x="0" y="136993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56" name="Google Shape;56;p6"/>
          <p:cNvGrpSpPr/>
          <p:nvPr/>
        </p:nvGrpSpPr>
        <p:grpSpPr>
          <a:xfrm rot="5400000">
            <a:off x="10090691" y="1965690"/>
            <a:ext cx="7076537" cy="8323322"/>
            <a:chOff x="0" y="0"/>
            <a:chExt cx="9435382" cy="11097763"/>
          </a:xfrm>
        </p:grpSpPr>
        <p:sp>
          <p:nvSpPr>
            <p:cNvPr id="57" name="Google Shape;57;p6"/>
            <p:cNvSpPr/>
            <p:nvPr/>
          </p:nvSpPr>
          <p:spPr>
            <a:xfrm>
              <a:off x="0" y="0"/>
              <a:ext cx="9435382" cy="11097763"/>
            </a:xfrm>
            <a:custGeom>
              <a:avLst/>
              <a:gdLst/>
              <a:ahLst/>
              <a:cxnLst/>
              <a:rect l="l" t="t" r="r" b="b"/>
              <a:pathLst>
                <a:path w="9435382" h="11097763" extrusionOk="0">
                  <a:moveTo>
                    <a:pt x="0" y="0"/>
                  </a:moveTo>
                  <a:lnTo>
                    <a:pt x="9435382" y="0"/>
                  </a:lnTo>
                  <a:lnTo>
                    <a:pt x="9435382" y="11097763"/>
                  </a:lnTo>
                  <a:lnTo>
                    <a:pt x="0" y="110977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58" name="Google Shape;58;p6"/>
            <p:cNvGrpSpPr/>
            <p:nvPr/>
          </p:nvGrpSpPr>
          <p:grpSpPr>
            <a:xfrm>
              <a:off x="1141107" y="1028425"/>
              <a:ext cx="7521999" cy="9300787"/>
              <a:chOff x="0" y="-57150"/>
              <a:chExt cx="1228262" cy="1518719"/>
            </a:xfrm>
          </p:grpSpPr>
          <p:sp>
            <p:nvSpPr>
              <p:cNvPr id="59" name="Google Shape;59;p6"/>
              <p:cNvSpPr/>
              <p:nvPr/>
            </p:nvSpPr>
            <p:spPr>
              <a:xfrm>
                <a:off x="0" y="0"/>
                <a:ext cx="1228262" cy="1461569"/>
              </a:xfrm>
              <a:custGeom>
                <a:avLst/>
                <a:gdLst/>
                <a:ahLst/>
                <a:cxnLst/>
                <a:rect l="l" t="t" r="r" b="b"/>
                <a:pathLst>
                  <a:path w="1228262" h="1461569" extrusionOk="0">
                    <a:moveTo>
                      <a:pt x="0" y="0"/>
                    </a:moveTo>
                    <a:lnTo>
                      <a:pt x="1228262" y="0"/>
                    </a:lnTo>
                    <a:lnTo>
                      <a:pt x="1228262" y="1461569"/>
                    </a:lnTo>
                    <a:lnTo>
                      <a:pt x="0" y="1461569"/>
                    </a:lnTo>
                    <a:close/>
                  </a:path>
                </a:pathLst>
              </a:custGeom>
              <a:solidFill>
                <a:srgbClr val="F1EAEA"/>
              </a:solidFill>
              <a:ln>
                <a:noFill/>
              </a:ln>
            </p:spPr>
          </p:sp>
          <p:sp>
            <p:nvSpPr>
              <p:cNvPr id="60" name="Google Shape;60;p6"/>
              <p:cNvSpPr txBox="1"/>
              <p:nvPr/>
            </p:nvSpPr>
            <p:spPr>
              <a:xfrm>
                <a:off x="0" y="-57150"/>
                <a:ext cx="1228200" cy="151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1" name="Google Shape;61;p6"/>
          <p:cNvGrpSpPr/>
          <p:nvPr/>
        </p:nvGrpSpPr>
        <p:grpSpPr>
          <a:xfrm>
            <a:off x="9965695" y="3323831"/>
            <a:ext cx="7065651" cy="4343506"/>
            <a:chOff x="0" y="-57150"/>
            <a:chExt cx="1860900" cy="1143961"/>
          </a:xfrm>
        </p:grpSpPr>
        <p:sp>
          <p:nvSpPr>
            <p:cNvPr id="62" name="Google Shape;62;p6"/>
            <p:cNvSpPr/>
            <p:nvPr/>
          </p:nvSpPr>
          <p:spPr>
            <a:xfrm>
              <a:off x="0" y="0"/>
              <a:ext cx="1860754" cy="1086811"/>
            </a:xfrm>
            <a:custGeom>
              <a:avLst/>
              <a:gdLst/>
              <a:ahLst/>
              <a:cxnLst/>
              <a:rect l="l" t="t" r="r" b="b"/>
              <a:pathLst>
                <a:path w="1860754" h="1086811" extrusionOk="0">
                  <a:moveTo>
                    <a:pt x="0" y="0"/>
                  </a:moveTo>
                  <a:lnTo>
                    <a:pt x="1860754" y="0"/>
                  </a:lnTo>
                  <a:lnTo>
                    <a:pt x="1860754" y="1086811"/>
                  </a:lnTo>
                  <a:lnTo>
                    <a:pt x="0" y="108681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63" name="Google Shape;63;p6"/>
            <p:cNvSpPr txBox="1"/>
            <p:nvPr/>
          </p:nvSpPr>
          <p:spPr>
            <a:xfrm>
              <a:off x="0" y="-57150"/>
              <a:ext cx="1860900" cy="11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2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" name="Google Shape;64;p6"/>
          <p:cNvGrpSpPr/>
          <p:nvPr/>
        </p:nvGrpSpPr>
        <p:grpSpPr>
          <a:xfrm rot="5400000">
            <a:off x="1456587" y="1965690"/>
            <a:ext cx="7076537" cy="8323322"/>
            <a:chOff x="0" y="0"/>
            <a:chExt cx="9435382" cy="11097763"/>
          </a:xfrm>
        </p:grpSpPr>
        <p:sp>
          <p:nvSpPr>
            <p:cNvPr id="65" name="Google Shape;65;p6"/>
            <p:cNvSpPr/>
            <p:nvPr/>
          </p:nvSpPr>
          <p:spPr>
            <a:xfrm>
              <a:off x="0" y="0"/>
              <a:ext cx="9435382" cy="11097763"/>
            </a:xfrm>
            <a:custGeom>
              <a:avLst/>
              <a:gdLst/>
              <a:ahLst/>
              <a:cxnLst/>
              <a:rect l="l" t="t" r="r" b="b"/>
              <a:pathLst>
                <a:path w="9435382" h="11097763" extrusionOk="0">
                  <a:moveTo>
                    <a:pt x="0" y="0"/>
                  </a:moveTo>
                  <a:lnTo>
                    <a:pt x="9435382" y="0"/>
                  </a:lnTo>
                  <a:lnTo>
                    <a:pt x="9435382" y="11097763"/>
                  </a:lnTo>
                  <a:lnTo>
                    <a:pt x="0" y="110977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66" name="Google Shape;66;p6"/>
            <p:cNvGrpSpPr/>
            <p:nvPr/>
          </p:nvGrpSpPr>
          <p:grpSpPr>
            <a:xfrm>
              <a:off x="1141107" y="1028425"/>
              <a:ext cx="7521999" cy="9300787"/>
              <a:chOff x="0" y="-57150"/>
              <a:chExt cx="1228262" cy="1518719"/>
            </a:xfrm>
          </p:grpSpPr>
          <p:sp>
            <p:nvSpPr>
              <p:cNvPr id="67" name="Google Shape;67;p6"/>
              <p:cNvSpPr/>
              <p:nvPr/>
            </p:nvSpPr>
            <p:spPr>
              <a:xfrm>
                <a:off x="0" y="0"/>
                <a:ext cx="1228262" cy="1461569"/>
              </a:xfrm>
              <a:custGeom>
                <a:avLst/>
                <a:gdLst/>
                <a:ahLst/>
                <a:cxnLst/>
                <a:rect l="l" t="t" r="r" b="b"/>
                <a:pathLst>
                  <a:path w="1228262" h="1461569" extrusionOk="0">
                    <a:moveTo>
                      <a:pt x="0" y="0"/>
                    </a:moveTo>
                    <a:lnTo>
                      <a:pt x="1228262" y="0"/>
                    </a:lnTo>
                    <a:lnTo>
                      <a:pt x="1228262" y="1461569"/>
                    </a:lnTo>
                    <a:lnTo>
                      <a:pt x="0" y="1461569"/>
                    </a:lnTo>
                    <a:close/>
                  </a:path>
                </a:pathLst>
              </a:custGeom>
              <a:solidFill>
                <a:srgbClr val="F1EAEA"/>
              </a:solidFill>
              <a:ln>
                <a:noFill/>
              </a:ln>
            </p:spPr>
          </p:sp>
          <p:sp>
            <p:nvSpPr>
              <p:cNvPr id="68" name="Google Shape;68;p6"/>
              <p:cNvSpPr txBox="1"/>
              <p:nvPr/>
            </p:nvSpPr>
            <p:spPr>
              <a:xfrm>
                <a:off x="0" y="-57150"/>
                <a:ext cx="1228200" cy="151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9" name="Google Shape;69;p6"/>
          <p:cNvGrpSpPr/>
          <p:nvPr/>
        </p:nvGrpSpPr>
        <p:grpSpPr>
          <a:xfrm>
            <a:off x="1257253" y="3323831"/>
            <a:ext cx="7065651" cy="4343506"/>
            <a:chOff x="0" y="-57150"/>
            <a:chExt cx="1860900" cy="1143961"/>
          </a:xfrm>
        </p:grpSpPr>
        <p:sp>
          <p:nvSpPr>
            <p:cNvPr id="70" name="Google Shape;70;p6"/>
            <p:cNvSpPr/>
            <p:nvPr/>
          </p:nvSpPr>
          <p:spPr>
            <a:xfrm>
              <a:off x="0" y="0"/>
              <a:ext cx="1860754" cy="1086811"/>
            </a:xfrm>
            <a:custGeom>
              <a:avLst/>
              <a:gdLst/>
              <a:ahLst/>
              <a:cxnLst/>
              <a:rect l="l" t="t" r="r" b="b"/>
              <a:pathLst>
                <a:path w="1860754" h="1086811" extrusionOk="0">
                  <a:moveTo>
                    <a:pt x="0" y="0"/>
                  </a:moveTo>
                  <a:lnTo>
                    <a:pt x="1860754" y="0"/>
                  </a:lnTo>
                  <a:lnTo>
                    <a:pt x="1860754" y="1086811"/>
                  </a:lnTo>
                  <a:lnTo>
                    <a:pt x="0" y="108681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71" name="Google Shape;71;p6"/>
            <p:cNvSpPr txBox="1"/>
            <p:nvPr/>
          </p:nvSpPr>
          <p:spPr>
            <a:xfrm>
              <a:off x="0" y="-57150"/>
              <a:ext cx="1860900" cy="114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2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2" name="Google Shape;72;p6"/>
          <p:cNvSpPr txBox="1">
            <a:spLocks noGrp="1"/>
          </p:cNvSpPr>
          <p:nvPr>
            <p:ph type="title"/>
          </p:nvPr>
        </p:nvSpPr>
        <p:spPr>
          <a:xfrm>
            <a:off x="457200" y="440907"/>
            <a:ext cx="17588400" cy="140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"/>
          <p:cNvSpPr>
            <a:spLocks noGrp="1"/>
          </p:cNvSpPr>
          <p:nvPr>
            <p:ph type="pic" idx="2"/>
          </p:nvPr>
        </p:nvSpPr>
        <p:spPr>
          <a:xfrm>
            <a:off x="1270450" y="3555375"/>
            <a:ext cx="7037700" cy="4098600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6"/>
          <p:cNvSpPr>
            <a:spLocks noGrp="1"/>
          </p:cNvSpPr>
          <p:nvPr>
            <p:ph type="pic" idx="3"/>
          </p:nvPr>
        </p:nvSpPr>
        <p:spPr>
          <a:xfrm>
            <a:off x="9979375" y="3555375"/>
            <a:ext cx="7037700" cy="4098600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6"/>
          <p:cNvSpPr txBox="1">
            <a:spLocks noGrp="1"/>
          </p:cNvSpPr>
          <p:nvPr>
            <p:ph type="body" idx="1"/>
          </p:nvPr>
        </p:nvSpPr>
        <p:spPr>
          <a:xfrm>
            <a:off x="1741300" y="7925675"/>
            <a:ext cx="6096000" cy="1108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>
              <a:spcBef>
                <a:spcPts val="64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>
              <a:spcBef>
                <a:spcPts val="560"/>
              </a:spcBef>
              <a:spcAft>
                <a:spcPts val="0"/>
              </a:spcAft>
              <a:buSzPts val="2000"/>
              <a:buChar char="–"/>
              <a:defRPr/>
            </a:lvl2pPr>
            <a:lvl3pPr marL="1371600" lvl="2" indent="-355600">
              <a:spcBef>
                <a:spcPts val="48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6"/>
          <p:cNvSpPr txBox="1">
            <a:spLocks noGrp="1"/>
          </p:cNvSpPr>
          <p:nvPr>
            <p:ph type="body" idx="4"/>
          </p:nvPr>
        </p:nvSpPr>
        <p:spPr>
          <a:xfrm>
            <a:off x="10450225" y="7925675"/>
            <a:ext cx="6096000" cy="1108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rtl="0">
              <a:spcBef>
                <a:spcPts val="64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 rtl="0">
              <a:spcBef>
                <a:spcPts val="560"/>
              </a:spcBef>
              <a:spcAft>
                <a:spcPts val="0"/>
              </a:spcAft>
              <a:buSzPts val="2000"/>
              <a:buChar char="–"/>
              <a:defRPr/>
            </a:lvl2pPr>
            <a:lvl3pPr marL="1371600" lvl="2" indent="-355600" rtl="0">
              <a:spcBef>
                <a:spcPts val="48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 rtl="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rtl="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5">
  <p:cSld name="CUSTOM_4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7"/>
          <p:cNvGrpSpPr/>
          <p:nvPr/>
        </p:nvGrpSpPr>
        <p:grpSpPr>
          <a:xfrm>
            <a:off x="0" y="0"/>
            <a:ext cx="18528564" cy="10287000"/>
            <a:chOff x="0" y="0"/>
            <a:chExt cx="24704752" cy="13716000"/>
          </a:xfrm>
        </p:grpSpPr>
        <p:sp>
          <p:nvSpPr>
            <p:cNvPr id="79" name="Google Shape;79;p7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 extrusionOk="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80" name="Google Shape;80;p7"/>
            <p:cNvSpPr/>
            <p:nvPr/>
          </p:nvSpPr>
          <p:spPr>
            <a:xfrm>
              <a:off x="13716000" y="0"/>
              <a:ext cx="10988752" cy="13699308"/>
            </a:xfrm>
            <a:custGeom>
              <a:avLst/>
              <a:gdLst/>
              <a:ahLst/>
              <a:cxnLst/>
              <a:rect l="l" t="t" r="r" b="b"/>
              <a:pathLst>
                <a:path w="10988752" h="13699308" extrusionOk="0">
                  <a:moveTo>
                    <a:pt x="0" y="0"/>
                  </a:moveTo>
                  <a:lnTo>
                    <a:pt x="10988752" y="0"/>
                  </a:lnTo>
                  <a:lnTo>
                    <a:pt x="10988752" y="13699308"/>
                  </a:lnTo>
                  <a:lnTo>
                    <a:pt x="0" y="136993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81" name="Google Shape;81;p7"/>
          <p:cNvGrpSpPr/>
          <p:nvPr/>
        </p:nvGrpSpPr>
        <p:grpSpPr>
          <a:xfrm>
            <a:off x="1527978" y="3785001"/>
            <a:ext cx="4688412" cy="723503"/>
            <a:chOff x="0" y="-57150"/>
            <a:chExt cx="1234800" cy="190551"/>
          </a:xfrm>
        </p:grpSpPr>
        <p:sp>
          <p:nvSpPr>
            <p:cNvPr id="82" name="Google Shape;82;p7"/>
            <p:cNvSpPr/>
            <p:nvPr/>
          </p:nvSpPr>
          <p:spPr>
            <a:xfrm>
              <a:off x="0" y="0"/>
              <a:ext cx="1234739" cy="133401"/>
            </a:xfrm>
            <a:custGeom>
              <a:avLst/>
              <a:gdLst/>
              <a:ahLst/>
              <a:cxnLst/>
              <a:rect l="l" t="t" r="r" b="b"/>
              <a:pathLst>
                <a:path w="1234739" h="133401" extrusionOk="0">
                  <a:moveTo>
                    <a:pt x="0" y="0"/>
                  </a:moveTo>
                  <a:lnTo>
                    <a:pt x="1234739" y="0"/>
                  </a:lnTo>
                  <a:lnTo>
                    <a:pt x="1234739" y="133401"/>
                  </a:lnTo>
                  <a:lnTo>
                    <a:pt x="0" y="133401"/>
                  </a:lnTo>
                  <a:close/>
                </a:path>
              </a:pathLst>
            </a:custGeom>
            <a:solidFill>
              <a:srgbClr val="F1EAEA"/>
            </a:solidFill>
            <a:ln w="285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83" name="Google Shape;83;p7"/>
            <p:cNvSpPr txBox="1"/>
            <p:nvPr/>
          </p:nvSpPr>
          <p:spPr>
            <a:xfrm>
              <a:off x="0" y="-57150"/>
              <a:ext cx="1234800" cy="19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2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" name="Google Shape;84;p7"/>
          <p:cNvGrpSpPr/>
          <p:nvPr/>
        </p:nvGrpSpPr>
        <p:grpSpPr>
          <a:xfrm>
            <a:off x="1527978" y="7339320"/>
            <a:ext cx="4688412" cy="723503"/>
            <a:chOff x="0" y="-57150"/>
            <a:chExt cx="1234800" cy="190551"/>
          </a:xfrm>
        </p:grpSpPr>
        <p:sp>
          <p:nvSpPr>
            <p:cNvPr id="85" name="Google Shape;85;p7"/>
            <p:cNvSpPr/>
            <p:nvPr/>
          </p:nvSpPr>
          <p:spPr>
            <a:xfrm>
              <a:off x="0" y="0"/>
              <a:ext cx="1234739" cy="133401"/>
            </a:xfrm>
            <a:custGeom>
              <a:avLst/>
              <a:gdLst/>
              <a:ahLst/>
              <a:cxnLst/>
              <a:rect l="l" t="t" r="r" b="b"/>
              <a:pathLst>
                <a:path w="1234739" h="133401" extrusionOk="0">
                  <a:moveTo>
                    <a:pt x="0" y="0"/>
                  </a:moveTo>
                  <a:lnTo>
                    <a:pt x="1234739" y="0"/>
                  </a:lnTo>
                  <a:lnTo>
                    <a:pt x="1234739" y="133401"/>
                  </a:lnTo>
                  <a:lnTo>
                    <a:pt x="0" y="133401"/>
                  </a:lnTo>
                  <a:close/>
                </a:path>
              </a:pathLst>
            </a:custGeom>
            <a:solidFill>
              <a:srgbClr val="F1EAEA"/>
            </a:solidFill>
            <a:ln w="285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86" name="Google Shape;86;p7"/>
            <p:cNvSpPr txBox="1"/>
            <p:nvPr/>
          </p:nvSpPr>
          <p:spPr>
            <a:xfrm>
              <a:off x="0" y="-57150"/>
              <a:ext cx="1234800" cy="19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2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7"/>
          <p:cNvGrpSpPr/>
          <p:nvPr/>
        </p:nvGrpSpPr>
        <p:grpSpPr>
          <a:xfrm>
            <a:off x="6799925" y="3785001"/>
            <a:ext cx="4688412" cy="723503"/>
            <a:chOff x="0" y="-57150"/>
            <a:chExt cx="1234800" cy="190551"/>
          </a:xfrm>
        </p:grpSpPr>
        <p:sp>
          <p:nvSpPr>
            <p:cNvPr id="88" name="Google Shape;88;p7"/>
            <p:cNvSpPr/>
            <p:nvPr/>
          </p:nvSpPr>
          <p:spPr>
            <a:xfrm>
              <a:off x="0" y="0"/>
              <a:ext cx="1234739" cy="133401"/>
            </a:xfrm>
            <a:custGeom>
              <a:avLst/>
              <a:gdLst/>
              <a:ahLst/>
              <a:cxnLst/>
              <a:rect l="l" t="t" r="r" b="b"/>
              <a:pathLst>
                <a:path w="1234739" h="133401" extrusionOk="0">
                  <a:moveTo>
                    <a:pt x="0" y="0"/>
                  </a:moveTo>
                  <a:lnTo>
                    <a:pt x="1234739" y="0"/>
                  </a:lnTo>
                  <a:lnTo>
                    <a:pt x="1234739" y="133401"/>
                  </a:lnTo>
                  <a:lnTo>
                    <a:pt x="0" y="133401"/>
                  </a:lnTo>
                  <a:close/>
                </a:path>
              </a:pathLst>
            </a:custGeom>
            <a:solidFill>
              <a:srgbClr val="F1EAEA"/>
            </a:solidFill>
            <a:ln w="285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89" name="Google Shape;89;p7"/>
            <p:cNvSpPr txBox="1"/>
            <p:nvPr/>
          </p:nvSpPr>
          <p:spPr>
            <a:xfrm>
              <a:off x="0" y="-57150"/>
              <a:ext cx="1234800" cy="19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2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7"/>
          <p:cNvGrpSpPr/>
          <p:nvPr/>
        </p:nvGrpSpPr>
        <p:grpSpPr>
          <a:xfrm>
            <a:off x="6799925" y="7339320"/>
            <a:ext cx="4688412" cy="723503"/>
            <a:chOff x="0" y="-57150"/>
            <a:chExt cx="1234800" cy="190551"/>
          </a:xfrm>
        </p:grpSpPr>
        <p:sp>
          <p:nvSpPr>
            <p:cNvPr id="91" name="Google Shape;91;p7"/>
            <p:cNvSpPr/>
            <p:nvPr/>
          </p:nvSpPr>
          <p:spPr>
            <a:xfrm>
              <a:off x="0" y="0"/>
              <a:ext cx="1234739" cy="133401"/>
            </a:xfrm>
            <a:custGeom>
              <a:avLst/>
              <a:gdLst/>
              <a:ahLst/>
              <a:cxnLst/>
              <a:rect l="l" t="t" r="r" b="b"/>
              <a:pathLst>
                <a:path w="1234739" h="133401" extrusionOk="0">
                  <a:moveTo>
                    <a:pt x="0" y="0"/>
                  </a:moveTo>
                  <a:lnTo>
                    <a:pt x="1234739" y="0"/>
                  </a:lnTo>
                  <a:lnTo>
                    <a:pt x="1234739" y="133401"/>
                  </a:lnTo>
                  <a:lnTo>
                    <a:pt x="0" y="133401"/>
                  </a:lnTo>
                  <a:close/>
                </a:path>
              </a:pathLst>
            </a:custGeom>
            <a:solidFill>
              <a:srgbClr val="F1EAEA"/>
            </a:solidFill>
            <a:ln w="285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92" name="Google Shape;92;p7"/>
            <p:cNvSpPr txBox="1"/>
            <p:nvPr/>
          </p:nvSpPr>
          <p:spPr>
            <a:xfrm>
              <a:off x="0" y="-57150"/>
              <a:ext cx="1234800" cy="19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2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7"/>
          <p:cNvGrpSpPr/>
          <p:nvPr/>
        </p:nvGrpSpPr>
        <p:grpSpPr>
          <a:xfrm>
            <a:off x="12069701" y="3785001"/>
            <a:ext cx="4688412" cy="723503"/>
            <a:chOff x="0" y="-57150"/>
            <a:chExt cx="1234800" cy="190551"/>
          </a:xfrm>
        </p:grpSpPr>
        <p:sp>
          <p:nvSpPr>
            <p:cNvPr id="94" name="Google Shape;94;p7"/>
            <p:cNvSpPr/>
            <p:nvPr/>
          </p:nvSpPr>
          <p:spPr>
            <a:xfrm>
              <a:off x="0" y="0"/>
              <a:ext cx="1234739" cy="133401"/>
            </a:xfrm>
            <a:custGeom>
              <a:avLst/>
              <a:gdLst/>
              <a:ahLst/>
              <a:cxnLst/>
              <a:rect l="l" t="t" r="r" b="b"/>
              <a:pathLst>
                <a:path w="1234739" h="133401" extrusionOk="0">
                  <a:moveTo>
                    <a:pt x="0" y="0"/>
                  </a:moveTo>
                  <a:lnTo>
                    <a:pt x="1234739" y="0"/>
                  </a:lnTo>
                  <a:lnTo>
                    <a:pt x="1234739" y="133401"/>
                  </a:lnTo>
                  <a:lnTo>
                    <a:pt x="0" y="133401"/>
                  </a:lnTo>
                  <a:close/>
                </a:path>
              </a:pathLst>
            </a:custGeom>
            <a:solidFill>
              <a:srgbClr val="F1EAEA"/>
            </a:solidFill>
            <a:ln w="285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95" name="Google Shape;95;p7"/>
            <p:cNvSpPr txBox="1"/>
            <p:nvPr/>
          </p:nvSpPr>
          <p:spPr>
            <a:xfrm>
              <a:off x="0" y="-57150"/>
              <a:ext cx="1234800" cy="19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2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6" name="Google Shape;96;p7"/>
          <p:cNvGrpSpPr/>
          <p:nvPr/>
        </p:nvGrpSpPr>
        <p:grpSpPr>
          <a:xfrm>
            <a:off x="12069701" y="7339320"/>
            <a:ext cx="4688412" cy="723503"/>
            <a:chOff x="0" y="-57150"/>
            <a:chExt cx="1234800" cy="190551"/>
          </a:xfrm>
        </p:grpSpPr>
        <p:sp>
          <p:nvSpPr>
            <p:cNvPr id="97" name="Google Shape;97;p7"/>
            <p:cNvSpPr/>
            <p:nvPr/>
          </p:nvSpPr>
          <p:spPr>
            <a:xfrm>
              <a:off x="0" y="0"/>
              <a:ext cx="1234739" cy="133401"/>
            </a:xfrm>
            <a:custGeom>
              <a:avLst/>
              <a:gdLst/>
              <a:ahLst/>
              <a:cxnLst/>
              <a:rect l="l" t="t" r="r" b="b"/>
              <a:pathLst>
                <a:path w="1234739" h="133401" extrusionOk="0">
                  <a:moveTo>
                    <a:pt x="0" y="0"/>
                  </a:moveTo>
                  <a:lnTo>
                    <a:pt x="1234739" y="0"/>
                  </a:lnTo>
                  <a:lnTo>
                    <a:pt x="1234739" y="133401"/>
                  </a:lnTo>
                  <a:lnTo>
                    <a:pt x="0" y="133401"/>
                  </a:lnTo>
                  <a:close/>
                </a:path>
              </a:pathLst>
            </a:custGeom>
            <a:solidFill>
              <a:srgbClr val="F1EAEA"/>
            </a:solidFill>
            <a:ln w="285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98" name="Google Shape;98;p7"/>
            <p:cNvSpPr txBox="1"/>
            <p:nvPr/>
          </p:nvSpPr>
          <p:spPr>
            <a:xfrm>
              <a:off x="0" y="-57150"/>
              <a:ext cx="1234800" cy="190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2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7"/>
          <p:cNvSpPr/>
          <p:nvPr/>
        </p:nvSpPr>
        <p:spPr>
          <a:xfrm>
            <a:off x="5740479" y="2737388"/>
            <a:ext cx="951296" cy="873463"/>
          </a:xfrm>
          <a:custGeom>
            <a:avLst/>
            <a:gdLst/>
            <a:ahLst/>
            <a:cxnLst/>
            <a:rect l="l" t="t" r="r" b="b"/>
            <a:pathLst>
              <a:path w="951296" h="873463" extrusionOk="0">
                <a:moveTo>
                  <a:pt x="0" y="0"/>
                </a:moveTo>
                <a:lnTo>
                  <a:pt x="951296" y="0"/>
                </a:lnTo>
                <a:lnTo>
                  <a:pt x="951296" y="873463"/>
                </a:lnTo>
                <a:lnTo>
                  <a:pt x="0" y="8734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100" name="Google Shape;100;p7"/>
          <p:cNvSpPr/>
          <p:nvPr/>
        </p:nvSpPr>
        <p:spPr>
          <a:xfrm>
            <a:off x="11356229" y="2737388"/>
            <a:ext cx="951296" cy="873463"/>
          </a:xfrm>
          <a:custGeom>
            <a:avLst/>
            <a:gdLst/>
            <a:ahLst/>
            <a:cxnLst/>
            <a:rect l="l" t="t" r="r" b="b"/>
            <a:pathLst>
              <a:path w="951296" h="873463" extrusionOk="0">
                <a:moveTo>
                  <a:pt x="0" y="0"/>
                </a:moveTo>
                <a:lnTo>
                  <a:pt x="951296" y="0"/>
                </a:lnTo>
                <a:lnTo>
                  <a:pt x="951296" y="873463"/>
                </a:lnTo>
                <a:lnTo>
                  <a:pt x="0" y="8734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101" name="Google Shape;101;p7"/>
          <p:cNvSpPr/>
          <p:nvPr/>
        </p:nvSpPr>
        <p:spPr>
          <a:xfrm flipH="1">
            <a:off x="11356229" y="6272626"/>
            <a:ext cx="951296" cy="873463"/>
          </a:xfrm>
          <a:custGeom>
            <a:avLst/>
            <a:gdLst/>
            <a:ahLst/>
            <a:cxnLst/>
            <a:rect l="l" t="t" r="r" b="b"/>
            <a:pathLst>
              <a:path w="951296" h="873463" extrusionOk="0">
                <a:moveTo>
                  <a:pt x="951296" y="0"/>
                </a:moveTo>
                <a:lnTo>
                  <a:pt x="0" y="0"/>
                </a:lnTo>
                <a:lnTo>
                  <a:pt x="0" y="873463"/>
                </a:lnTo>
                <a:lnTo>
                  <a:pt x="951296" y="873463"/>
                </a:lnTo>
                <a:lnTo>
                  <a:pt x="951296" y="0"/>
                </a:lnTo>
                <a:close/>
              </a:path>
            </a:pathLst>
          </a:custGeom>
          <a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102" name="Google Shape;102;p7"/>
          <p:cNvSpPr/>
          <p:nvPr/>
        </p:nvSpPr>
        <p:spPr>
          <a:xfrm flipH="1">
            <a:off x="5740479" y="6272626"/>
            <a:ext cx="951296" cy="873463"/>
          </a:xfrm>
          <a:custGeom>
            <a:avLst/>
            <a:gdLst/>
            <a:ahLst/>
            <a:cxnLst/>
            <a:rect l="l" t="t" r="r" b="b"/>
            <a:pathLst>
              <a:path w="951296" h="873463" extrusionOk="0">
                <a:moveTo>
                  <a:pt x="951296" y="0"/>
                </a:moveTo>
                <a:lnTo>
                  <a:pt x="0" y="0"/>
                </a:lnTo>
                <a:lnTo>
                  <a:pt x="0" y="873463"/>
                </a:lnTo>
                <a:lnTo>
                  <a:pt x="951296" y="873463"/>
                </a:lnTo>
                <a:lnTo>
                  <a:pt x="951296" y="0"/>
                </a:lnTo>
                <a:close/>
              </a:path>
            </a:pathLst>
          </a:custGeom>
          <a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103" name="Google Shape;103;p7"/>
          <p:cNvSpPr/>
          <p:nvPr/>
        </p:nvSpPr>
        <p:spPr>
          <a:xfrm rot="5400000">
            <a:off x="16354240" y="5796978"/>
            <a:ext cx="951296" cy="873463"/>
          </a:xfrm>
          <a:custGeom>
            <a:avLst/>
            <a:gdLst/>
            <a:ahLst/>
            <a:cxnLst/>
            <a:rect l="l" t="t" r="r" b="b"/>
            <a:pathLst>
              <a:path w="951296" h="873463" extrusionOk="0">
                <a:moveTo>
                  <a:pt x="0" y="0"/>
                </a:moveTo>
                <a:lnTo>
                  <a:pt x="951296" y="0"/>
                </a:lnTo>
                <a:lnTo>
                  <a:pt x="951296" y="873463"/>
                </a:lnTo>
                <a:lnTo>
                  <a:pt x="0" y="8734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104" name="Google Shape;104;p7"/>
          <p:cNvSpPr/>
          <p:nvPr/>
        </p:nvSpPr>
        <p:spPr>
          <a:xfrm rot="-5400000">
            <a:off x="982464" y="5796978"/>
            <a:ext cx="951296" cy="873463"/>
          </a:xfrm>
          <a:custGeom>
            <a:avLst/>
            <a:gdLst/>
            <a:ahLst/>
            <a:cxnLst/>
            <a:rect l="l" t="t" r="r" b="b"/>
            <a:pathLst>
              <a:path w="951296" h="873463" extrusionOk="0">
                <a:moveTo>
                  <a:pt x="0" y="0"/>
                </a:moveTo>
                <a:lnTo>
                  <a:pt x="951296" y="0"/>
                </a:lnTo>
                <a:lnTo>
                  <a:pt x="951296" y="873463"/>
                </a:lnTo>
                <a:lnTo>
                  <a:pt x="0" y="8734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105" name="Google Shape;105;p7"/>
          <p:cNvSpPr txBox="1"/>
          <p:nvPr/>
        </p:nvSpPr>
        <p:spPr>
          <a:xfrm>
            <a:off x="3176861" y="2546888"/>
            <a:ext cx="1390500" cy="12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971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01</a:t>
            </a:r>
            <a:endParaRPr/>
          </a:p>
        </p:txBody>
      </p:sp>
      <p:sp>
        <p:nvSpPr>
          <p:cNvPr id="106" name="Google Shape;106;p7"/>
          <p:cNvSpPr txBox="1"/>
          <p:nvPr/>
        </p:nvSpPr>
        <p:spPr>
          <a:xfrm>
            <a:off x="3176861" y="6082126"/>
            <a:ext cx="1390500" cy="12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971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06</a:t>
            </a:r>
            <a:endParaRPr/>
          </a:p>
        </p:txBody>
      </p:sp>
      <p:sp>
        <p:nvSpPr>
          <p:cNvPr id="107" name="Google Shape;107;p7"/>
          <p:cNvSpPr txBox="1"/>
          <p:nvPr/>
        </p:nvSpPr>
        <p:spPr>
          <a:xfrm>
            <a:off x="8448809" y="2546888"/>
            <a:ext cx="1390500" cy="12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971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02</a:t>
            </a:r>
            <a:endParaRPr/>
          </a:p>
        </p:txBody>
      </p:sp>
      <p:sp>
        <p:nvSpPr>
          <p:cNvPr id="108" name="Google Shape;108;p7"/>
          <p:cNvSpPr txBox="1"/>
          <p:nvPr/>
        </p:nvSpPr>
        <p:spPr>
          <a:xfrm>
            <a:off x="8448809" y="6082126"/>
            <a:ext cx="1390500" cy="12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971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05</a:t>
            </a:r>
            <a:endParaRPr/>
          </a:p>
        </p:txBody>
      </p:sp>
      <p:sp>
        <p:nvSpPr>
          <p:cNvPr id="109" name="Google Shape;109;p7"/>
          <p:cNvSpPr txBox="1"/>
          <p:nvPr/>
        </p:nvSpPr>
        <p:spPr>
          <a:xfrm>
            <a:off x="13718585" y="2546888"/>
            <a:ext cx="1390500" cy="12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971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03</a:t>
            </a:r>
            <a:endParaRPr/>
          </a:p>
        </p:txBody>
      </p:sp>
      <p:sp>
        <p:nvSpPr>
          <p:cNvPr id="110" name="Google Shape;110;p7"/>
          <p:cNvSpPr txBox="1"/>
          <p:nvPr/>
        </p:nvSpPr>
        <p:spPr>
          <a:xfrm>
            <a:off x="13718585" y="6082126"/>
            <a:ext cx="1390500" cy="12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971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04</a:t>
            </a:r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title"/>
          </p:nvPr>
        </p:nvSpPr>
        <p:spPr>
          <a:xfrm>
            <a:off x="457200" y="596625"/>
            <a:ext cx="17588400" cy="1405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7"/>
          <p:cNvSpPr txBox="1">
            <a:spLocks noGrp="1"/>
          </p:cNvSpPr>
          <p:nvPr>
            <p:ph type="subTitle" idx="1"/>
          </p:nvPr>
        </p:nvSpPr>
        <p:spPr>
          <a:xfrm>
            <a:off x="1248538" y="7582825"/>
            <a:ext cx="5247300" cy="3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>
              <a:spcBef>
                <a:spcPts val="640"/>
              </a:spcBef>
              <a:spcAft>
                <a:spcPts val="0"/>
              </a:spcAft>
              <a:buSzPts val="2450"/>
              <a:buNone/>
              <a:defRPr sz="2450" b="1"/>
            </a:lvl1pPr>
            <a:lvl2pPr lvl="1">
              <a:spcBef>
                <a:spcPts val="56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48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7"/>
          <p:cNvSpPr txBox="1">
            <a:spLocks noGrp="1"/>
          </p:cNvSpPr>
          <p:nvPr>
            <p:ph type="body" idx="2"/>
          </p:nvPr>
        </p:nvSpPr>
        <p:spPr>
          <a:xfrm>
            <a:off x="1852950" y="8175969"/>
            <a:ext cx="4038300" cy="951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>
              <a:spcBef>
                <a:spcPts val="64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>
              <a:spcBef>
                <a:spcPts val="560"/>
              </a:spcBef>
              <a:spcAft>
                <a:spcPts val="0"/>
              </a:spcAft>
              <a:buSzPts val="2000"/>
              <a:buChar char="–"/>
              <a:defRPr/>
            </a:lvl2pPr>
            <a:lvl3pPr marL="1371600" lvl="2" indent="-355600">
              <a:spcBef>
                <a:spcPts val="48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7"/>
          <p:cNvSpPr txBox="1">
            <a:spLocks noGrp="1"/>
          </p:cNvSpPr>
          <p:nvPr>
            <p:ph type="subTitle" idx="3"/>
          </p:nvPr>
        </p:nvSpPr>
        <p:spPr>
          <a:xfrm>
            <a:off x="6627738" y="7582825"/>
            <a:ext cx="5247300" cy="3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2450"/>
              <a:buNone/>
              <a:defRPr sz="245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7"/>
          <p:cNvSpPr txBox="1">
            <a:spLocks noGrp="1"/>
          </p:cNvSpPr>
          <p:nvPr>
            <p:ph type="body" idx="4"/>
          </p:nvPr>
        </p:nvSpPr>
        <p:spPr>
          <a:xfrm>
            <a:off x="7232150" y="8175969"/>
            <a:ext cx="4038300" cy="951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rtl="0">
              <a:spcBef>
                <a:spcPts val="64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 rtl="0">
              <a:spcBef>
                <a:spcPts val="560"/>
              </a:spcBef>
              <a:spcAft>
                <a:spcPts val="0"/>
              </a:spcAft>
              <a:buSzPts val="2000"/>
              <a:buChar char="–"/>
              <a:defRPr/>
            </a:lvl2pPr>
            <a:lvl3pPr marL="1371600" lvl="2" indent="-355600" rtl="0">
              <a:spcBef>
                <a:spcPts val="48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 rtl="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rtl="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7"/>
          <p:cNvSpPr txBox="1">
            <a:spLocks noGrp="1"/>
          </p:cNvSpPr>
          <p:nvPr>
            <p:ph type="subTitle" idx="5"/>
          </p:nvPr>
        </p:nvSpPr>
        <p:spPr>
          <a:xfrm>
            <a:off x="11792388" y="7582825"/>
            <a:ext cx="5247300" cy="3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2450"/>
              <a:buNone/>
              <a:defRPr sz="245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7"/>
          <p:cNvSpPr txBox="1">
            <a:spLocks noGrp="1"/>
          </p:cNvSpPr>
          <p:nvPr>
            <p:ph type="body" idx="6"/>
          </p:nvPr>
        </p:nvSpPr>
        <p:spPr>
          <a:xfrm>
            <a:off x="12396800" y="8175969"/>
            <a:ext cx="4038300" cy="951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rtl="0">
              <a:spcBef>
                <a:spcPts val="64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 rtl="0">
              <a:spcBef>
                <a:spcPts val="560"/>
              </a:spcBef>
              <a:spcAft>
                <a:spcPts val="0"/>
              </a:spcAft>
              <a:buSzPts val="2000"/>
              <a:buChar char="–"/>
              <a:defRPr/>
            </a:lvl2pPr>
            <a:lvl3pPr marL="1371600" lvl="2" indent="-355600" rtl="0">
              <a:spcBef>
                <a:spcPts val="48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 rtl="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rtl="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7"/>
          <p:cNvSpPr txBox="1">
            <a:spLocks noGrp="1"/>
          </p:cNvSpPr>
          <p:nvPr>
            <p:ph type="subTitle" idx="7"/>
          </p:nvPr>
        </p:nvSpPr>
        <p:spPr>
          <a:xfrm>
            <a:off x="1248538" y="4027223"/>
            <a:ext cx="5247300" cy="3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2450"/>
              <a:buNone/>
              <a:defRPr sz="245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7"/>
          <p:cNvSpPr txBox="1">
            <a:spLocks noGrp="1"/>
          </p:cNvSpPr>
          <p:nvPr>
            <p:ph type="body" idx="8"/>
          </p:nvPr>
        </p:nvSpPr>
        <p:spPr>
          <a:xfrm>
            <a:off x="1852950" y="4620367"/>
            <a:ext cx="4038300" cy="951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rtl="0">
              <a:spcBef>
                <a:spcPts val="64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 rtl="0">
              <a:spcBef>
                <a:spcPts val="560"/>
              </a:spcBef>
              <a:spcAft>
                <a:spcPts val="0"/>
              </a:spcAft>
              <a:buSzPts val="2000"/>
              <a:buChar char="–"/>
              <a:defRPr/>
            </a:lvl2pPr>
            <a:lvl3pPr marL="1371600" lvl="2" indent="-355600" rtl="0">
              <a:spcBef>
                <a:spcPts val="48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 rtl="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rtl="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7"/>
          <p:cNvSpPr txBox="1">
            <a:spLocks noGrp="1"/>
          </p:cNvSpPr>
          <p:nvPr>
            <p:ph type="subTitle" idx="9"/>
          </p:nvPr>
        </p:nvSpPr>
        <p:spPr>
          <a:xfrm>
            <a:off x="6627738" y="4027223"/>
            <a:ext cx="5247300" cy="3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2450"/>
              <a:buNone/>
              <a:defRPr sz="245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7"/>
          <p:cNvSpPr txBox="1">
            <a:spLocks noGrp="1"/>
          </p:cNvSpPr>
          <p:nvPr>
            <p:ph type="body" idx="13"/>
          </p:nvPr>
        </p:nvSpPr>
        <p:spPr>
          <a:xfrm>
            <a:off x="7232150" y="4620367"/>
            <a:ext cx="4038300" cy="951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rtl="0">
              <a:spcBef>
                <a:spcPts val="64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 rtl="0">
              <a:spcBef>
                <a:spcPts val="560"/>
              </a:spcBef>
              <a:spcAft>
                <a:spcPts val="0"/>
              </a:spcAft>
              <a:buSzPts val="2000"/>
              <a:buChar char="–"/>
              <a:defRPr/>
            </a:lvl2pPr>
            <a:lvl3pPr marL="1371600" lvl="2" indent="-355600" rtl="0">
              <a:spcBef>
                <a:spcPts val="48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 rtl="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rtl="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7"/>
          <p:cNvSpPr txBox="1">
            <a:spLocks noGrp="1"/>
          </p:cNvSpPr>
          <p:nvPr>
            <p:ph type="subTitle" idx="14"/>
          </p:nvPr>
        </p:nvSpPr>
        <p:spPr>
          <a:xfrm>
            <a:off x="11792388" y="4027223"/>
            <a:ext cx="5247300" cy="30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rtl="0">
              <a:spcBef>
                <a:spcPts val="640"/>
              </a:spcBef>
              <a:spcAft>
                <a:spcPts val="0"/>
              </a:spcAft>
              <a:buSzPts val="2450"/>
              <a:buNone/>
              <a:defRPr sz="2450" b="1"/>
            </a:lvl1pPr>
            <a:lvl2pPr lvl="1" rtl="0">
              <a:spcBef>
                <a:spcPts val="56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48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7"/>
          <p:cNvSpPr txBox="1">
            <a:spLocks noGrp="1"/>
          </p:cNvSpPr>
          <p:nvPr>
            <p:ph type="body" idx="15"/>
          </p:nvPr>
        </p:nvSpPr>
        <p:spPr>
          <a:xfrm>
            <a:off x="12396800" y="4620367"/>
            <a:ext cx="4038300" cy="951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rtl="0">
              <a:spcBef>
                <a:spcPts val="64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 rtl="0">
              <a:spcBef>
                <a:spcPts val="560"/>
              </a:spcBef>
              <a:spcAft>
                <a:spcPts val="0"/>
              </a:spcAft>
              <a:buSzPts val="2000"/>
              <a:buChar char="–"/>
              <a:defRPr/>
            </a:lvl2pPr>
            <a:lvl3pPr marL="1371600" lvl="2" indent="-355600" rtl="0">
              <a:spcBef>
                <a:spcPts val="48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 rtl="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rtl="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6">
  <p:cSld name="CUSTOM_5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8"/>
          <p:cNvGrpSpPr/>
          <p:nvPr/>
        </p:nvGrpSpPr>
        <p:grpSpPr>
          <a:xfrm>
            <a:off x="8842145" y="398681"/>
            <a:ext cx="8819761" cy="9273108"/>
            <a:chOff x="0" y="-289322"/>
            <a:chExt cx="11759681" cy="12364144"/>
          </a:xfrm>
        </p:grpSpPr>
        <p:grpSp>
          <p:nvGrpSpPr>
            <p:cNvPr id="126" name="Google Shape;126;p8"/>
            <p:cNvGrpSpPr/>
            <p:nvPr/>
          </p:nvGrpSpPr>
          <p:grpSpPr>
            <a:xfrm>
              <a:off x="0" y="-289322"/>
              <a:ext cx="11759681" cy="12364144"/>
              <a:chOff x="0" y="-57150"/>
              <a:chExt cx="2322900" cy="2442300"/>
            </a:xfrm>
          </p:grpSpPr>
          <p:sp>
            <p:nvSpPr>
              <p:cNvPr id="127" name="Google Shape;127;p8"/>
              <p:cNvSpPr/>
              <p:nvPr/>
            </p:nvSpPr>
            <p:spPr>
              <a:xfrm>
                <a:off x="0" y="0"/>
                <a:ext cx="2322762" cy="2385029"/>
              </a:xfrm>
              <a:custGeom>
                <a:avLst/>
                <a:gdLst/>
                <a:ahLst/>
                <a:cxnLst/>
                <a:rect l="l" t="t" r="r" b="b"/>
                <a:pathLst>
                  <a:path w="2322762" h="2385029" extrusionOk="0">
                    <a:moveTo>
                      <a:pt x="0" y="0"/>
                    </a:moveTo>
                    <a:lnTo>
                      <a:pt x="2322762" y="0"/>
                    </a:lnTo>
                    <a:lnTo>
                      <a:pt x="2322762" y="2385029"/>
                    </a:lnTo>
                    <a:lnTo>
                      <a:pt x="0" y="2385029"/>
                    </a:lnTo>
                    <a:close/>
                  </a:path>
                </a:pathLst>
              </a:custGeom>
              <a:solidFill>
                <a:srgbClr val="F1EAEA"/>
              </a:solidFill>
              <a:ln w="28575" cap="sq" cmpd="sng">
                <a:solidFill>
                  <a:srgbClr val="00000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128" name="Google Shape;128;p8"/>
              <p:cNvSpPr txBox="1"/>
              <p:nvPr/>
            </p:nvSpPr>
            <p:spPr>
              <a:xfrm>
                <a:off x="0" y="-57150"/>
                <a:ext cx="2322900" cy="244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" name="Google Shape;129;p8"/>
            <p:cNvGrpSpPr/>
            <p:nvPr/>
          </p:nvGrpSpPr>
          <p:grpSpPr>
            <a:xfrm>
              <a:off x="0" y="-289322"/>
              <a:ext cx="11759681" cy="840026"/>
              <a:chOff x="0" y="-57150"/>
              <a:chExt cx="2322900" cy="165931"/>
            </a:xfrm>
          </p:grpSpPr>
          <p:sp>
            <p:nvSpPr>
              <p:cNvPr id="130" name="Google Shape;130;p8"/>
              <p:cNvSpPr/>
              <p:nvPr/>
            </p:nvSpPr>
            <p:spPr>
              <a:xfrm>
                <a:off x="0" y="0"/>
                <a:ext cx="2322762" cy="108781"/>
              </a:xfrm>
              <a:custGeom>
                <a:avLst/>
                <a:gdLst/>
                <a:ahLst/>
                <a:cxnLst/>
                <a:rect l="l" t="t" r="r" b="b"/>
                <a:pathLst>
                  <a:path w="2322762" h="108781" extrusionOk="0">
                    <a:moveTo>
                      <a:pt x="0" y="0"/>
                    </a:moveTo>
                    <a:lnTo>
                      <a:pt x="2322762" y="0"/>
                    </a:lnTo>
                    <a:lnTo>
                      <a:pt x="2322762" y="108781"/>
                    </a:lnTo>
                    <a:lnTo>
                      <a:pt x="0" y="108781"/>
                    </a:lnTo>
                    <a:close/>
                  </a:path>
                </a:pathLst>
              </a:custGeom>
              <a:solidFill>
                <a:srgbClr val="000000"/>
              </a:solidFill>
              <a:ln w="28575" cap="sq" cmpd="sng">
                <a:solidFill>
                  <a:srgbClr val="00000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131" name="Google Shape;131;p8"/>
              <p:cNvSpPr txBox="1"/>
              <p:nvPr/>
            </p:nvSpPr>
            <p:spPr>
              <a:xfrm>
                <a:off x="0" y="-57150"/>
                <a:ext cx="2322900" cy="16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132" name="Google Shape;132;p8"/>
            <p:cNvCxnSpPr/>
            <p:nvPr/>
          </p:nvCxnSpPr>
          <p:spPr>
            <a:xfrm>
              <a:off x="0" y="1166771"/>
              <a:ext cx="11759100" cy="0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3" name="Google Shape;133;p8"/>
            <p:cNvCxnSpPr/>
            <p:nvPr/>
          </p:nvCxnSpPr>
          <p:spPr>
            <a:xfrm>
              <a:off x="0" y="4580791"/>
              <a:ext cx="11759100" cy="0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4" name="Google Shape;134;p8"/>
            <p:cNvCxnSpPr/>
            <p:nvPr/>
          </p:nvCxnSpPr>
          <p:spPr>
            <a:xfrm rot="10800000">
              <a:off x="2431055" y="1166832"/>
              <a:ext cx="0" cy="10242000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5" name="Google Shape;135;p8"/>
            <p:cNvCxnSpPr/>
            <p:nvPr/>
          </p:nvCxnSpPr>
          <p:spPr>
            <a:xfrm>
              <a:off x="0" y="7994811"/>
              <a:ext cx="11759100" cy="0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6" name="Google Shape;136;p8"/>
            <p:cNvCxnSpPr/>
            <p:nvPr/>
          </p:nvCxnSpPr>
          <p:spPr>
            <a:xfrm>
              <a:off x="0" y="11408832"/>
              <a:ext cx="11759100" cy="0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37" name="Google Shape;137;p8"/>
          <p:cNvSpPr txBox="1"/>
          <p:nvPr/>
        </p:nvSpPr>
        <p:spPr>
          <a:xfrm>
            <a:off x="8974343" y="1961563"/>
            <a:ext cx="1573200" cy="15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27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01</a:t>
            </a:r>
            <a:endParaRPr/>
          </a:p>
        </p:txBody>
      </p:sp>
      <p:sp>
        <p:nvSpPr>
          <p:cNvPr id="138" name="Google Shape;138;p8"/>
          <p:cNvSpPr txBox="1"/>
          <p:nvPr/>
        </p:nvSpPr>
        <p:spPr>
          <a:xfrm>
            <a:off x="8974343" y="7142834"/>
            <a:ext cx="1573200" cy="15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27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03</a:t>
            </a:r>
            <a:endParaRPr/>
          </a:p>
        </p:txBody>
      </p:sp>
      <p:sp>
        <p:nvSpPr>
          <p:cNvPr id="139" name="Google Shape;139;p8"/>
          <p:cNvSpPr txBox="1"/>
          <p:nvPr/>
        </p:nvSpPr>
        <p:spPr>
          <a:xfrm>
            <a:off x="8974343" y="4552199"/>
            <a:ext cx="1573200" cy="15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27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02</a:t>
            </a:r>
            <a:endParaRPr/>
          </a:p>
        </p:txBody>
      </p:sp>
      <p:sp>
        <p:nvSpPr>
          <p:cNvPr id="140" name="Google Shape;140;p8"/>
          <p:cNvSpPr txBox="1">
            <a:spLocks noGrp="1"/>
          </p:cNvSpPr>
          <p:nvPr>
            <p:ph type="title"/>
          </p:nvPr>
        </p:nvSpPr>
        <p:spPr>
          <a:xfrm>
            <a:off x="1181100" y="2086275"/>
            <a:ext cx="7661100" cy="2937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0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8"/>
          <p:cNvSpPr txBox="1">
            <a:spLocks noGrp="1"/>
          </p:cNvSpPr>
          <p:nvPr>
            <p:ph type="body" idx="1"/>
          </p:nvPr>
        </p:nvSpPr>
        <p:spPr>
          <a:xfrm>
            <a:off x="1181100" y="5597900"/>
            <a:ext cx="6368700" cy="283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spcBef>
                <a:spcPts val="64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 algn="l">
              <a:spcBef>
                <a:spcPts val="560"/>
              </a:spcBef>
              <a:spcAft>
                <a:spcPts val="0"/>
              </a:spcAft>
              <a:buSzPts val="2000"/>
              <a:buChar char="–"/>
              <a:defRPr/>
            </a:lvl2pPr>
            <a:lvl3pPr marL="1371600" lvl="2" indent="-355600" algn="l">
              <a:spcBef>
                <a:spcPts val="48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8"/>
          <p:cNvSpPr txBox="1">
            <a:spLocks noGrp="1"/>
          </p:cNvSpPr>
          <p:nvPr>
            <p:ph type="body" idx="2"/>
          </p:nvPr>
        </p:nvSpPr>
        <p:spPr>
          <a:xfrm>
            <a:off x="11221750" y="4428000"/>
            <a:ext cx="6368700" cy="1822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55600" algn="l" rtl="0">
              <a:spcBef>
                <a:spcPts val="64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 algn="l" rtl="0">
              <a:spcBef>
                <a:spcPts val="560"/>
              </a:spcBef>
              <a:spcAft>
                <a:spcPts val="0"/>
              </a:spcAft>
              <a:buSzPts val="2000"/>
              <a:buChar char="–"/>
              <a:defRPr/>
            </a:lvl2pPr>
            <a:lvl3pPr marL="1371600" lvl="2" indent="-355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8"/>
          <p:cNvSpPr txBox="1">
            <a:spLocks noGrp="1"/>
          </p:cNvSpPr>
          <p:nvPr>
            <p:ph type="body" idx="3"/>
          </p:nvPr>
        </p:nvSpPr>
        <p:spPr>
          <a:xfrm>
            <a:off x="11221750" y="7018625"/>
            <a:ext cx="6368700" cy="1822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55600" algn="l" rtl="0">
              <a:spcBef>
                <a:spcPts val="64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 algn="l" rtl="0">
              <a:spcBef>
                <a:spcPts val="560"/>
              </a:spcBef>
              <a:spcAft>
                <a:spcPts val="0"/>
              </a:spcAft>
              <a:buSzPts val="2000"/>
              <a:buChar char="–"/>
              <a:defRPr/>
            </a:lvl2pPr>
            <a:lvl3pPr marL="1371600" lvl="2" indent="-355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8"/>
          <p:cNvSpPr txBox="1">
            <a:spLocks noGrp="1"/>
          </p:cNvSpPr>
          <p:nvPr>
            <p:ph type="body" idx="4"/>
          </p:nvPr>
        </p:nvSpPr>
        <p:spPr>
          <a:xfrm>
            <a:off x="11221750" y="1837375"/>
            <a:ext cx="6368700" cy="1822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55600" algn="l" rtl="0">
              <a:spcBef>
                <a:spcPts val="64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 algn="l" rtl="0">
              <a:spcBef>
                <a:spcPts val="560"/>
              </a:spcBef>
              <a:spcAft>
                <a:spcPts val="0"/>
              </a:spcAft>
              <a:buSzPts val="2000"/>
              <a:buChar char="–"/>
              <a:defRPr/>
            </a:lvl2pPr>
            <a:lvl3pPr marL="1371600" lvl="2" indent="-355600" algn="l" rtl="0">
              <a:spcBef>
                <a:spcPts val="48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0"/>
            <a:ext cx="18528564" cy="10287000"/>
            <a:chOff x="0" y="0"/>
            <a:chExt cx="24704752" cy="13716000"/>
          </a:xfrm>
        </p:grpSpPr>
        <p:sp>
          <p:nvSpPr>
            <p:cNvPr id="7" name="Google Shape;7;p1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 extrusionOk="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8" name="Google Shape;8;p1"/>
            <p:cNvSpPr/>
            <p:nvPr/>
          </p:nvSpPr>
          <p:spPr>
            <a:xfrm>
              <a:off x="13716000" y="0"/>
              <a:ext cx="10988752" cy="13699308"/>
            </a:xfrm>
            <a:custGeom>
              <a:avLst/>
              <a:gdLst/>
              <a:ahLst/>
              <a:cxnLst/>
              <a:rect l="l" t="t" r="r" b="b"/>
              <a:pathLst>
                <a:path w="10988752" h="13699308" extrusionOk="0">
                  <a:moveTo>
                    <a:pt x="0" y="0"/>
                  </a:moveTo>
                  <a:lnTo>
                    <a:pt x="10988752" y="0"/>
                  </a:lnTo>
                  <a:lnTo>
                    <a:pt x="10988752" y="13699308"/>
                  </a:lnTo>
                  <a:lnTo>
                    <a:pt x="0" y="136993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9" name="Google Shape;9;p1"/>
          <p:cNvSpPr txBox="1">
            <a:spLocks noGrp="1"/>
          </p:cNvSpPr>
          <p:nvPr>
            <p:ph type="title"/>
          </p:nvPr>
        </p:nvSpPr>
        <p:spPr>
          <a:xfrm>
            <a:off x="457200" y="274650"/>
            <a:ext cx="17588400" cy="14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200"/>
              <a:buFont typeface="Forum"/>
              <a:buNone/>
              <a:defRPr sz="10200" i="0" u="none" strike="noStrike" cap="none">
                <a:solidFill>
                  <a:schemeClr val="dk1"/>
                </a:solidFill>
                <a:latin typeface="Forum"/>
                <a:ea typeface="Forum"/>
                <a:cs typeface="Forum"/>
                <a:sym typeface="For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body" idx="1"/>
          </p:nvPr>
        </p:nvSpPr>
        <p:spPr>
          <a:xfrm>
            <a:off x="5136600" y="2223625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•"/>
              <a:defRPr sz="20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marR="0" lvl="1" indent="-35560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–"/>
              <a:defRPr sz="20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marR="0" lvl="2" indent="-35560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•"/>
              <a:defRPr sz="20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marR="0" lvl="3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–"/>
              <a:defRPr sz="20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marR="0" lvl="4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»"/>
              <a:defRPr sz="20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marR="0" lvl="5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•"/>
              <a:defRPr sz="20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marR="0" lvl="6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•"/>
              <a:defRPr sz="20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marR="0" lvl="7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•"/>
              <a:defRPr sz="20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marR="0" lvl="8" indent="-35560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Ubuntu"/>
              <a:buChar char="•"/>
              <a:defRPr sz="2000" i="0" u="none" strike="noStrike" cap="none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2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0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2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rutube-default-616-0.ts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sh-ababkovskaya-r152.gosweb.gosuslugi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A6A6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9"/>
          <p:cNvGrpSpPr/>
          <p:nvPr/>
        </p:nvGrpSpPr>
        <p:grpSpPr>
          <a:xfrm>
            <a:off x="0" y="0"/>
            <a:ext cx="18528564" cy="10287000"/>
            <a:chOff x="0" y="0"/>
            <a:chExt cx="24704752" cy="13716000"/>
          </a:xfrm>
        </p:grpSpPr>
        <p:sp>
          <p:nvSpPr>
            <p:cNvPr id="150" name="Google Shape;150;p9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 extrusionOk="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51" name="Google Shape;151;p9"/>
            <p:cNvSpPr/>
            <p:nvPr/>
          </p:nvSpPr>
          <p:spPr>
            <a:xfrm>
              <a:off x="13716000" y="0"/>
              <a:ext cx="10988752" cy="13699308"/>
            </a:xfrm>
            <a:custGeom>
              <a:avLst/>
              <a:gdLst/>
              <a:ahLst/>
              <a:cxnLst/>
              <a:rect l="l" t="t" r="r" b="b"/>
              <a:pathLst>
                <a:path w="10988752" h="13699308" extrusionOk="0">
                  <a:moveTo>
                    <a:pt x="0" y="0"/>
                  </a:moveTo>
                  <a:lnTo>
                    <a:pt x="10988752" y="0"/>
                  </a:lnTo>
                  <a:lnTo>
                    <a:pt x="10988752" y="13699308"/>
                  </a:lnTo>
                  <a:lnTo>
                    <a:pt x="0" y="136993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pic>
        <p:nvPicPr>
          <p:cNvPr id="152" name="Google Shape;152;p9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56075" y="6717346"/>
            <a:ext cx="4472499" cy="356965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9"/>
          <p:cNvSpPr/>
          <p:nvPr/>
        </p:nvSpPr>
        <p:spPr>
          <a:xfrm rot="8100000">
            <a:off x="-2411396" y="2577655"/>
            <a:ext cx="5602095" cy="3697383"/>
          </a:xfrm>
          <a:custGeom>
            <a:avLst/>
            <a:gdLst/>
            <a:ahLst/>
            <a:cxnLst/>
            <a:rect l="l" t="t" r="r" b="b"/>
            <a:pathLst>
              <a:path w="5602095" h="3697383" extrusionOk="0">
                <a:moveTo>
                  <a:pt x="0" y="0"/>
                </a:moveTo>
                <a:lnTo>
                  <a:pt x="5602096" y="0"/>
                </a:lnTo>
                <a:lnTo>
                  <a:pt x="5602096" y="3697383"/>
                </a:lnTo>
                <a:lnTo>
                  <a:pt x="0" y="36973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154" name="Google Shape;154;p9"/>
          <p:cNvSpPr/>
          <p:nvPr/>
        </p:nvSpPr>
        <p:spPr>
          <a:xfrm>
            <a:off x="3677514" y="314933"/>
            <a:ext cx="4018267" cy="3484933"/>
          </a:xfrm>
          <a:custGeom>
            <a:avLst/>
            <a:gdLst/>
            <a:ahLst/>
            <a:cxnLst/>
            <a:rect l="l" t="t" r="r" b="b"/>
            <a:pathLst>
              <a:path w="4018267" h="3484933" extrusionOk="0">
                <a:moveTo>
                  <a:pt x="0" y="0"/>
                </a:moveTo>
                <a:lnTo>
                  <a:pt x="4018267" y="0"/>
                </a:lnTo>
                <a:lnTo>
                  <a:pt x="4018267" y="3484934"/>
                </a:lnTo>
                <a:lnTo>
                  <a:pt x="0" y="34849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155" name="Google Shape;155;p9"/>
          <p:cNvSpPr/>
          <p:nvPr/>
        </p:nvSpPr>
        <p:spPr>
          <a:xfrm>
            <a:off x="-710272" y="7007104"/>
            <a:ext cx="4387786" cy="4502393"/>
          </a:xfrm>
          <a:custGeom>
            <a:avLst/>
            <a:gdLst/>
            <a:ahLst/>
            <a:cxnLst/>
            <a:rect l="l" t="t" r="r" b="b"/>
            <a:pathLst>
              <a:path w="4387786" h="4502393" extrusionOk="0">
                <a:moveTo>
                  <a:pt x="0" y="0"/>
                </a:moveTo>
                <a:lnTo>
                  <a:pt x="4387786" y="0"/>
                </a:lnTo>
                <a:lnTo>
                  <a:pt x="4387786" y="4502392"/>
                </a:lnTo>
                <a:lnTo>
                  <a:pt x="0" y="4502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156" name="Google Shape;156;p9"/>
          <p:cNvSpPr/>
          <p:nvPr/>
        </p:nvSpPr>
        <p:spPr>
          <a:xfrm rot="8419424">
            <a:off x="12120089" y="608040"/>
            <a:ext cx="7315200" cy="3359888"/>
          </a:xfrm>
          <a:custGeom>
            <a:avLst/>
            <a:gdLst/>
            <a:ahLst/>
            <a:cxnLst/>
            <a:rect l="l" t="t" r="r" b="b"/>
            <a:pathLst>
              <a:path w="7315200" h="3359888" extrusionOk="0">
                <a:moveTo>
                  <a:pt x="0" y="0"/>
                </a:moveTo>
                <a:lnTo>
                  <a:pt x="7315200" y="0"/>
                </a:lnTo>
                <a:lnTo>
                  <a:pt x="7315200" y="3359889"/>
                </a:lnTo>
                <a:lnTo>
                  <a:pt x="0" y="33598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57" name="Google Shape;157;p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9"/>
          <p:cNvSpPr txBox="1"/>
          <p:nvPr/>
        </p:nvSpPr>
        <p:spPr>
          <a:xfrm>
            <a:off x="3050855" y="3716112"/>
            <a:ext cx="12186300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  <a:sym typeface="Forum"/>
              </a:rPr>
              <a:t>Искусство понимать друг друга: конструктивное поведение в конфликте</a:t>
            </a:r>
            <a:endParaRPr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0" name="Google Shape;680;p29"/>
          <p:cNvGrpSpPr/>
          <p:nvPr/>
        </p:nvGrpSpPr>
        <p:grpSpPr>
          <a:xfrm>
            <a:off x="0" y="-232012"/>
            <a:ext cx="18528564" cy="10287000"/>
            <a:chOff x="0" y="0"/>
            <a:chExt cx="24704752" cy="13716000"/>
          </a:xfrm>
        </p:grpSpPr>
        <p:sp>
          <p:nvSpPr>
            <p:cNvPr id="681" name="Google Shape;681;p29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 extrusionOk="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682" name="Google Shape;682;p29"/>
            <p:cNvSpPr/>
            <p:nvPr/>
          </p:nvSpPr>
          <p:spPr>
            <a:xfrm>
              <a:off x="13716000" y="0"/>
              <a:ext cx="10988752" cy="13699308"/>
            </a:xfrm>
            <a:custGeom>
              <a:avLst/>
              <a:gdLst/>
              <a:ahLst/>
              <a:cxnLst/>
              <a:rect l="l" t="t" r="r" b="b"/>
              <a:pathLst>
                <a:path w="10988752" h="13699308" extrusionOk="0">
                  <a:moveTo>
                    <a:pt x="0" y="0"/>
                  </a:moveTo>
                  <a:lnTo>
                    <a:pt x="10988752" y="0"/>
                  </a:lnTo>
                  <a:lnTo>
                    <a:pt x="10988752" y="13699308"/>
                  </a:lnTo>
                  <a:lnTo>
                    <a:pt x="0" y="136993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684" name="Google Shape;684;p29"/>
          <p:cNvSpPr txBox="1"/>
          <p:nvPr/>
        </p:nvSpPr>
        <p:spPr>
          <a:xfrm>
            <a:off x="9500241" y="5706318"/>
            <a:ext cx="6575421" cy="765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В.А. Сухомлинский</a:t>
            </a:r>
            <a:endParaRPr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7" name="Google Shape;687;p29"/>
          <p:cNvSpPr txBox="1"/>
          <p:nvPr/>
        </p:nvSpPr>
        <p:spPr>
          <a:xfrm>
            <a:off x="2961565" y="1744965"/>
            <a:ext cx="13579522" cy="339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67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Ubuntu"/>
              </a:rPr>
              <a:t>Слово - тончайшее прикосновение к сердцу; оно может стать нежным и благоухающим цветком, и живой водой, и острым ножом..</a:t>
            </a:r>
            <a:r>
              <a:rPr lang="ru-RU" sz="2558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Ubuntu"/>
              </a:rPr>
              <a:t>.</a:t>
            </a:r>
            <a:endParaRPr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360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10"/>
          <p:cNvGrpSpPr/>
          <p:nvPr/>
        </p:nvGrpSpPr>
        <p:grpSpPr>
          <a:xfrm>
            <a:off x="0" y="-12519"/>
            <a:ext cx="18528564" cy="10287000"/>
            <a:chOff x="0" y="0"/>
            <a:chExt cx="24704752" cy="13716000"/>
          </a:xfrm>
        </p:grpSpPr>
        <p:sp>
          <p:nvSpPr>
            <p:cNvPr id="165" name="Google Shape;165;p10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 extrusionOk="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66" name="Google Shape;166;p10"/>
            <p:cNvSpPr/>
            <p:nvPr/>
          </p:nvSpPr>
          <p:spPr>
            <a:xfrm>
              <a:off x="13716000" y="0"/>
              <a:ext cx="10988752" cy="13699308"/>
            </a:xfrm>
            <a:custGeom>
              <a:avLst/>
              <a:gdLst/>
              <a:ahLst/>
              <a:cxnLst/>
              <a:rect l="l" t="t" r="r" b="b"/>
              <a:pathLst>
                <a:path w="10988752" h="13699308" extrusionOk="0">
                  <a:moveTo>
                    <a:pt x="0" y="0"/>
                  </a:moveTo>
                  <a:lnTo>
                    <a:pt x="10988752" y="0"/>
                  </a:lnTo>
                  <a:lnTo>
                    <a:pt x="10988752" y="13699308"/>
                  </a:lnTo>
                  <a:lnTo>
                    <a:pt x="0" y="136993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167" name="Google Shape;167;p10"/>
          <p:cNvGrpSpPr/>
          <p:nvPr/>
        </p:nvGrpSpPr>
        <p:grpSpPr>
          <a:xfrm>
            <a:off x="525595" y="3330658"/>
            <a:ext cx="5521970" cy="5147754"/>
            <a:chOff x="0" y="0"/>
            <a:chExt cx="7362627" cy="6863672"/>
          </a:xfrm>
        </p:grpSpPr>
        <p:sp>
          <p:nvSpPr>
            <p:cNvPr id="168" name="Google Shape;168;p10"/>
            <p:cNvSpPr/>
            <p:nvPr/>
          </p:nvSpPr>
          <p:spPr>
            <a:xfrm>
              <a:off x="0" y="0"/>
              <a:ext cx="7362627" cy="6863672"/>
            </a:xfrm>
            <a:custGeom>
              <a:avLst/>
              <a:gdLst/>
              <a:ahLst/>
              <a:cxnLst/>
              <a:rect l="l" t="t" r="r" b="b"/>
              <a:pathLst>
                <a:path w="7362627" h="6863672" extrusionOk="0">
                  <a:moveTo>
                    <a:pt x="0" y="0"/>
                  </a:moveTo>
                  <a:lnTo>
                    <a:pt x="7362627" y="0"/>
                  </a:lnTo>
                  <a:lnTo>
                    <a:pt x="7362627" y="6863672"/>
                  </a:lnTo>
                  <a:lnTo>
                    <a:pt x="0" y="68636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169" name="Google Shape;169;p10"/>
            <p:cNvGrpSpPr/>
            <p:nvPr/>
          </p:nvGrpSpPr>
          <p:grpSpPr>
            <a:xfrm>
              <a:off x="1126544" y="1720946"/>
              <a:ext cx="5109539" cy="4114800"/>
              <a:chOff x="0" y="0"/>
              <a:chExt cx="1009292" cy="812800"/>
            </a:xfrm>
          </p:grpSpPr>
          <p:sp>
            <p:nvSpPr>
              <p:cNvPr id="170" name="Google Shape;170;p10"/>
              <p:cNvSpPr/>
              <p:nvPr/>
            </p:nvSpPr>
            <p:spPr>
              <a:xfrm>
                <a:off x="0" y="0"/>
                <a:ext cx="100929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009292" h="812800" extrusionOk="0">
                    <a:moveTo>
                      <a:pt x="504646" y="0"/>
                    </a:moveTo>
                    <a:cubicBezTo>
                      <a:pt x="225938" y="0"/>
                      <a:pt x="0" y="181951"/>
                      <a:pt x="0" y="406400"/>
                    </a:cubicBezTo>
                    <a:cubicBezTo>
                      <a:pt x="0" y="630849"/>
                      <a:pt x="225938" y="812800"/>
                      <a:pt x="504646" y="812800"/>
                    </a:cubicBezTo>
                    <a:cubicBezTo>
                      <a:pt x="783354" y="812800"/>
                      <a:pt x="1009292" y="630849"/>
                      <a:pt x="1009292" y="406400"/>
                    </a:cubicBezTo>
                    <a:cubicBezTo>
                      <a:pt x="1009292" y="181951"/>
                      <a:pt x="783354" y="0"/>
                      <a:pt x="504646" y="0"/>
                    </a:cubicBezTo>
                    <a:close/>
                  </a:path>
                </a:pathLst>
              </a:custGeom>
              <a:solidFill>
                <a:srgbClr val="F1EAE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0"/>
              <p:cNvSpPr txBox="1"/>
              <p:nvPr/>
            </p:nvSpPr>
            <p:spPr>
              <a:xfrm>
                <a:off x="94621" y="19050"/>
                <a:ext cx="820050" cy="717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72" name="Google Shape;172;p10"/>
          <p:cNvGrpSpPr/>
          <p:nvPr/>
        </p:nvGrpSpPr>
        <p:grpSpPr>
          <a:xfrm>
            <a:off x="12240434" y="3330658"/>
            <a:ext cx="5521970" cy="5147754"/>
            <a:chOff x="0" y="0"/>
            <a:chExt cx="7362627" cy="6863672"/>
          </a:xfrm>
        </p:grpSpPr>
        <p:sp>
          <p:nvSpPr>
            <p:cNvPr id="173" name="Google Shape;173;p10"/>
            <p:cNvSpPr/>
            <p:nvPr/>
          </p:nvSpPr>
          <p:spPr>
            <a:xfrm>
              <a:off x="0" y="0"/>
              <a:ext cx="7362627" cy="6863672"/>
            </a:xfrm>
            <a:custGeom>
              <a:avLst/>
              <a:gdLst/>
              <a:ahLst/>
              <a:cxnLst/>
              <a:rect l="l" t="t" r="r" b="b"/>
              <a:pathLst>
                <a:path w="7362627" h="6863672" extrusionOk="0">
                  <a:moveTo>
                    <a:pt x="0" y="0"/>
                  </a:moveTo>
                  <a:lnTo>
                    <a:pt x="7362627" y="0"/>
                  </a:lnTo>
                  <a:lnTo>
                    <a:pt x="7362627" y="6863672"/>
                  </a:lnTo>
                  <a:lnTo>
                    <a:pt x="0" y="68636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174" name="Google Shape;174;p10"/>
            <p:cNvGrpSpPr/>
            <p:nvPr/>
          </p:nvGrpSpPr>
          <p:grpSpPr>
            <a:xfrm>
              <a:off x="1126544" y="1720946"/>
              <a:ext cx="5109539" cy="4114800"/>
              <a:chOff x="0" y="0"/>
              <a:chExt cx="1009292" cy="812800"/>
            </a:xfrm>
          </p:grpSpPr>
          <p:sp>
            <p:nvSpPr>
              <p:cNvPr id="175" name="Google Shape;175;p10"/>
              <p:cNvSpPr/>
              <p:nvPr/>
            </p:nvSpPr>
            <p:spPr>
              <a:xfrm>
                <a:off x="0" y="0"/>
                <a:ext cx="100929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009292" h="812800" extrusionOk="0">
                    <a:moveTo>
                      <a:pt x="504646" y="0"/>
                    </a:moveTo>
                    <a:cubicBezTo>
                      <a:pt x="225938" y="0"/>
                      <a:pt x="0" y="181951"/>
                      <a:pt x="0" y="406400"/>
                    </a:cubicBezTo>
                    <a:cubicBezTo>
                      <a:pt x="0" y="630849"/>
                      <a:pt x="225938" y="812800"/>
                      <a:pt x="504646" y="812800"/>
                    </a:cubicBezTo>
                    <a:cubicBezTo>
                      <a:pt x="783354" y="812800"/>
                      <a:pt x="1009292" y="630849"/>
                      <a:pt x="1009292" y="406400"/>
                    </a:cubicBezTo>
                    <a:cubicBezTo>
                      <a:pt x="1009292" y="181951"/>
                      <a:pt x="783354" y="0"/>
                      <a:pt x="504646" y="0"/>
                    </a:cubicBezTo>
                    <a:close/>
                  </a:path>
                </a:pathLst>
              </a:custGeom>
              <a:solidFill>
                <a:srgbClr val="F1EAE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0"/>
              <p:cNvSpPr txBox="1"/>
              <p:nvPr/>
            </p:nvSpPr>
            <p:spPr>
              <a:xfrm>
                <a:off x="94621" y="19050"/>
                <a:ext cx="820050" cy="717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77" name="Google Shape;177;p10"/>
          <p:cNvGrpSpPr/>
          <p:nvPr/>
        </p:nvGrpSpPr>
        <p:grpSpPr>
          <a:xfrm>
            <a:off x="6383015" y="3330658"/>
            <a:ext cx="5521970" cy="5147754"/>
            <a:chOff x="0" y="0"/>
            <a:chExt cx="7362627" cy="6863672"/>
          </a:xfrm>
        </p:grpSpPr>
        <p:sp>
          <p:nvSpPr>
            <p:cNvPr id="178" name="Google Shape;178;p10"/>
            <p:cNvSpPr/>
            <p:nvPr/>
          </p:nvSpPr>
          <p:spPr>
            <a:xfrm>
              <a:off x="0" y="0"/>
              <a:ext cx="7362627" cy="6863672"/>
            </a:xfrm>
            <a:custGeom>
              <a:avLst/>
              <a:gdLst/>
              <a:ahLst/>
              <a:cxnLst/>
              <a:rect l="l" t="t" r="r" b="b"/>
              <a:pathLst>
                <a:path w="7362627" h="6863672" extrusionOk="0">
                  <a:moveTo>
                    <a:pt x="0" y="0"/>
                  </a:moveTo>
                  <a:lnTo>
                    <a:pt x="7362627" y="0"/>
                  </a:lnTo>
                  <a:lnTo>
                    <a:pt x="7362627" y="6863672"/>
                  </a:lnTo>
                  <a:lnTo>
                    <a:pt x="0" y="68636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179" name="Google Shape;179;p10"/>
            <p:cNvGrpSpPr/>
            <p:nvPr/>
          </p:nvGrpSpPr>
          <p:grpSpPr>
            <a:xfrm>
              <a:off x="1126544" y="1720946"/>
              <a:ext cx="5109539" cy="4114800"/>
              <a:chOff x="0" y="0"/>
              <a:chExt cx="1009292" cy="812800"/>
            </a:xfrm>
          </p:grpSpPr>
          <p:sp>
            <p:nvSpPr>
              <p:cNvPr id="180" name="Google Shape;180;p10"/>
              <p:cNvSpPr/>
              <p:nvPr/>
            </p:nvSpPr>
            <p:spPr>
              <a:xfrm>
                <a:off x="0" y="0"/>
                <a:ext cx="100929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009292" h="812800" extrusionOk="0">
                    <a:moveTo>
                      <a:pt x="504646" y="0"/>
                    </a:moveTo>
                    <a:cubicBezTo>
                      <a:pt x="225938" y="0"/>
                      <a:pt x="0" y="181951"/>
                      <a:pt x="0" y="406400"/>
                    </a:cubicBezTo>
                    <a:cubicBezTo>
                      <a:pt x="0" y="630849"/>
                      <a:pt x="225938" y="812800"/>
                      <a:pt x="504646" y="812800"/>
                    </a:cubicBezTo>
                    <a:cubicBezTo>
                      <a:pt x="783354" y="812800"/>
                      <a:pt x="1009292" y="630849"/>
                      <a:pt x="1009292" y="406400"/>
                    </a:cubicBezTo>
                    <a:cubicBezTo>
                      <a:pt x="1009292" y="181951"/>
                      <a:pt x="783354" y="0"/>
                      <a:pt x="504646" y="0"/>
                    </a:cubicBezTo>
                    <a:close/>
                  </a:path>
                </a:pathLst>
              </a:custGeom>
              <a:solidFill>
                <a:srgbClr val="F1EAE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0"/>
              <p:cNvSpPr txBox="1"/>
              <p:nvPr/>
            </p:nvSpPr>
            <p:spPr>
              <a:xfrm>
                <a:off x="94621" y="19050"/>
                <a:ext cx="820050" cy="717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82" name="Google Shape;182;p10"/>
          <p:cNvSpPr txBox="1"/>
          <p:nvPr/>
        </p:nvSpPr>
        <p:spPr>
          <a:xfrm>
            <a:off x="3286580" y="799631"/>
            <a:ext cx="11714839" cy="765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обсуждения</a:t>
            </a:r>
            <a:endParaRPr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" name="Google Shape;183;p10"/>
          <p:cNvSpPr txBox="1"/>
          <p:nvPr/>
        </p:nvSpPr>
        <p:spPr>
          <a:xfrm>
            <a:off x="8325115" y="4755108"/>
            <a:ext cx="1637769" cy="1482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31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02</a:t>
            </a:r>
            <a:endParaRPr/>
          </a:p>
        </p:txBody>
      </p:sp>
      <p:sp>
        <p:nvSpPr>
          <p:cNvPr id="184" name="Google Shape;184;p10"/>
          <p:cNvSpPr txBox="1"/>
          <p:nvPr/>
        </p:nvSpPr>
        <p:spPr>
          <a:xfrm>
            <a:off x="2722054" y="4755108"/>
            <a:ext cx="1127311" cy="1482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31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01</a:t>
            </a:r>
            <a:endParaRPr dirty="0"/>
          </a:p>
        </p:txBody>
      </p:sp>
      <p:sp>
        <p:nvSpPr>
          <p:cNvPr id="185" name="Google Shape;185;p10"/>
          <p:cNvSpPr txBox="1"/>
          <p:nvPr/>
        </p:nvSpPr>
        <p:spPr>
          <a:xfrm>
            <a:off x="14241434" y="4755108"/>
            <a:ext cx="1519971" cy="1482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31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03</a:t>
            </a:r>
            <a:endParaRPr/>
          </a:p>
        </p:txBody>
      </p:sp>
      <p:sp>
        <p:nvSpPr>
          <p:cNvPr id="186" name="Google Shape;186;p10"/>
          <p:cNvSpPr txBox="1"/>
          <p:nvPr/>
        </p:nvSpPr>
        <p:spPr>
          <a:xfrm>
            <a:off x="7765576" y="6237542"/>
            <a:ext cx="2636463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прожить без конфликта?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7" name="Google Shape;187;p10"/>
          <p:cNvSpPr txBox="1"/>
          <p:nvPr/>
        </p:nvSpPr>
        <p:spPr>
          <a:xfrm>
            <a:off x="2150016" y="6237542"/>
            <a:ext cx="2273100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конфликт?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8" name="Google Shape;188;p10"/>
          <p:cNvSpPr txBox="1"/>
          <p:nvPr/>
        </p:nvSpPr>
        <p:spPr>
          <a:xfrm>
            <a:off x="13183737" y="6237542"/>
            <a:ext cx="3916908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себя вести в конфликтной ситуации?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11"/>
          <p:cNvGrpSpPr/>
          <p:nvPr/>
        </p:nvGrpSpPr>
        <p:grpSpPr>
          <a:xfrm>
            <a:off x="0" y="0"/>
            <a:ext cx="18528564" cy="10287000"/>
            <a:chOff x="0" y="0"/>
            <a:chExt cx="24704752" cy="13716000"/>
          </a:xfrm>
        </p:grpSpPr>
        <p:sp>
          <p:nvSpPr>
            <p:cNvPr id="194" name="Google Shape;194;p11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 extrusionOk="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95" name="Google Shape;195;p11"/>
            <p:cNvSpPr/>
            <p:nvPr/>
          </p:nvSpPr>
          <p:spPr>
            <a:xfrm>
              <a:off x="13716000" y="0"/>
              <a:ext cx="10988752" cy="13699308"/>
            </a:xfrm>
            <a:custGeom>
              <a:avLst/>
              <a:gdLst/>
              <a:ahLst/>
              <a:cxnLst/>
              <a:rect l="l" t="t" r="r" b="b"/>
              <a:pathLst>
                <a:path w="10988752" h="13699308" extrusionOk="0">
                  <a:moveTo>
                    <a:pt x="0" y="0"/>
                  </a:moveTo>
                  <a:lnTo>
                    <a:pt x="10988752" y="0"/>
                  </a:lnTo>
                  <a:lnTo>
                    <a:pt x="10988752" y="13699308"/>
                  </a:lnTo>
                  <a:lnTo>
                    <a:pt x="0" y="136993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196" name="Google Shape;196;p11"/>
          <p:cNvSpPr/>
          <p:nvPr/>
        </p:nvSpPr>
        <p:spPr>
          <a:xfrm rot="10800000">
            <a:off x="7565383" y="-779938"/>
            <a:ext cx="11439431" cy="11439431"/>
          </a:xfrm>
          <a:custGeom>
            <a:avLst/>
            <a:gdLst/>
            <a:ahLst/>
            <a:cxnLst/>
            <a:rect l="l" t="t" r="r" b="b"/>
            <a:pathLst>
              <a:path w="11439431" h="11439431" extrusionOk="0">
                <a:moveTo>
                  <a:pt x="0" y="0"/>
                </a:moveTo>
                <a:lnTo>
                  <a:pt x="11439431" y="0"/>
                </a:lnTo>
                <a:lnTo>
                  <a:pt x="11439431" y="11439432"/>
                </a:lnTo>
                <a:lnTo>
                  <a:pt x="0" y="114394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56000"/>
            </a:blip>
            <a:stretch>
              <a:fillRect/>
            </a:stretch>
          </a:blipFill>
          <a:ln>
            <a:noFill/>
          </a:ln>
        </p:spPr>
      </p:sp>
      <p:pic>
        <p:nvPicPr>
          <p:cNvPr id="197" name="Google Shape;197;p11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8142" y="1025516"/>
            <a:ext cx="7304924" cy="8588036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1"/>
          <p:cNvSpPr txBox="1"/>
          <p:nvPr/>
        </p:nvSpPr>
        <p:spPr>
          <a:xfrm>
            <a:off x="1123950" y="2878511"/>
            <a:ext cx="108588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работы в группе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9" name="Google Shape;199;p11"/>
          <p:cNvSpPr txBox="1"/>
          <p:nvPr/>
        </p:nvSpPr>
        <p:spPr>
          <a:xfrm>
            <a:off x="928499" y="4041902"/>
            <a:ext cx="8062800" cy="492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Ubuntu"/>
              </a:rPr>
              <a:t>Активность</a:t>
            </a:r>
          </a:p>
          <a:p>
            <a:pPr marL="457200" marR="0" lvl="0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Ubuntu"/>
              </a:rPr>
              <a:t>Доброжелательность</a:t>
            </a:r>
          </a:p>
          <a:p>
            <a:pPr marL="457200" marR="0" lvl="0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Ubuntu"/>
              </a:rPr>
              <a:t>Конфидециальность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  <a:sym typeface="Ubuntu"/>
            </a:endParaRPr>
          </a:p>
          <a:p>
            <a:pPr marL="457200" marR="0" lvl="0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Ubuntu"/>
              </a:rPr>
              <a:t>«Один голос»</a:t>
            </a:r>
          </a:p>
          <a:p>
            <a:pPr marL="457200" marR="0" lvl="0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Ubuntu"/>
              </a:rPr>
              <a:t>«Здесь и сейчас»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Google Shape;423;p20"/>
          <p:cNvGrpSpPr/>
          <p:nvPr/>
        </p:nvGrpSpPr>
        <p:grpSpPr>
          <a:xfrm>
            <a:off x="0" y="0"/>
            <a:ext cx="18528564" cy="10287000"/>
            <a:chOff x="0" y="0"/>
            <a:chExt cx="24704752" cy="13716000"/>
          </a:xfrm>
        </p:grpSpPr>
        <p:sp>
          <p:nvSpPr>
            <p:cNvPr id="424" name="Google Shape;424;p20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 extrusionOk="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425" name="Google Shape;425;p20"/>
            <p:cNvSpPr/>
            <p:nvPr/>
          </p:nvSpPr>
          <p:spPr>
            <a:xfrm>
              <a:off x="13716000" y="0"/>
              <a:ext cx="10988752" cy="13699308"/>
            </a:xfrm>
            <a:custGeom>
              <a:avLst/>
              <a:gdLst/>
              <a:ahLst/>
              <a:cxnLst/>
              <a:rect l="l" t="t" r="r" b="b"/>
              <a:pathLst>
                <a:path w="10988752" h="13699308" extrusionOk="0">
                  <a:moveTo>
                    <a:pt x="0" y="0"/>
                  </a:moveTo>
                  <a:lnTo>
                    <a:pt x="10988752" y="0"/>
                  </a:lnTo>
                  <a:lnTo>
                    <a:pt x="10988752" y="13699308"/>
                  </a:lnTo>
                  <a:lnTo>
                    <a:pt x="0" y="136993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447" name="Google Shape;447;p20"/>
          <p:cNvSpPr txBox="1"/>
          <p:nvPr/>
        </p:nvSpPr>
        <p:spPr>
          <a:xfrm>
            <a:off x="1382983" y="683154"/>
            <a:ext cx="15522000" cy="1043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Букет настроения</a:t>
            </a:r>
            <a:endParaRPr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5104" y="1726517"/>
            <a:ext cx="6477758" cy="832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864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7" name="Google Shape;357;p17"/>
          <p:cNvGrpSpPr/>
          <p:nvPr/>
        </p:nvGrpSpPr>
        <p:grpSpPr>
          <a:xfrm>
            <a:off x="0" y="0"/>
            <a:ext cx="18528564" cy="10287000"/>
            <a:chOff x="0" y="0"/>
            <a:chExt cx="24704752" cy="13716000"/>
          </a:xfrm>
        </p:grpSpPr>
        <p:sp>
          <p:nvSpPr>
            <p:cNvPr id="358" name="Google Shape;358;p17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 extrusionOk="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359" name="Google Shape;359;p17"/>
            <p:cNvSpPr/>
            <p:nvPr/>
          </p:nvSpPr>
          <p:spPr>
            <a:xfrm>
              <a:off x="13716000" y="0"/>
              <a:ext cx="10988752" cy="13699308"/>
            </a:xfrm>
            <a:custGeom>
              <a:avLst/>
              <a:gdLst/>
              <a:ahLst/>
              <a:cxnLst/>
              <a:rect l="l" t="t" r="r" b="b"/>
              <a:pathLst>
                <a:path w="10988752" h="13699308" extrusionOk="0">
                  <a:moveTo>
                    <a:pt x="0" y="0"/>
                  </a:moveTo>
                  <a:lnTo>
                    <a:pt x="10988752" y="0"/>
                  </a:lnTo>
                  <a:lnTo>
                    <a:pt x="10988752" y="13699308"/>
                  </a:lnTo>
                  <a:lnTo>
                    <a:pt x="0" y="136993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360" name="Google Shape;360;p17"/>
          <p:cNvSpPr/>
          <p:nvPr/>
        </p:nvSpPr>
        <p:spPr>
          <a:xfrm rot="10800000">
            <a:off x="7565383" y="-779938"/>
            <a:ext cx="11439431" cy="11439431"/>
          </a:xfrm>
          <a:custGeom>
            <a:avLst/>
            <a:gdLst/>
            <a:ahLst/>
            <a:cxnLst/>
            <a:rect l="l" t="t" r="r" b="b"/>
            <a:pathLst>
              <a:path w="11439431" h="11439431" extrusionOk="0">
                <a:moveTo>
                  <a:pt x="0" y="0"/>
                </a:moveTo>
                <a:lnTo>
                  <a:pt x="11439431" y="0"/>
                </a:lnTo>
                <a:lnTo>
                  <a:pt x="11439431" y="11439432"/>
                </a:lnTo>
                <a:lnTo>
                  <a:pt x="0" y="114394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56000"/>
            </a:blip>
            <a:stretch>
              <a:fillRect/>
            </a:stretch>
          </a:blipFill>
          <a:ln>
            <a:noFill/>
          </a:ln>
        </p:spPr>
      </p:sp>
      <p:pic>
        <p:nvPicPr>
          <p:cNvPr id="361" name="Google Shape;361;p17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1075" y="1221325"/>
            <a:ext cx="6046674" cy="8354463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17"/>
          <p:cNvSpPr txBox="1"/>
          <p:nvPr/>
        </p:nvSpPr>
        <p:spPr>
          <a:xfrm>
            <a:off x="850994" y="1221325"/>
            <a:ext cx="108588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Разминка</a:t>
            </a:r>
            <a:endParaRPr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0994" y="2836330"/>
            <a:ext cx="7686675" cy="512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584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2" name="Google Shape;502;p24"/>
          <p:cNvGrpSpPr/>
          <p:nvPr/>
        </p:nvGrpSpPr>
        <p:grpSpPr>
          <a:xfrm>
            <a:off x="92745" y="24712"/>
            <a:ext cx="18528564" cy="10287000"/>
            <a:chOff x="0" y="0"/>
            <a:chExt cx="24704752" cy="13716000"/>
          </a:xfrm>
        </p:grpSpPr>
        <p:sp>
          <p:nvSpPr>
            <p:cNvPr id="503" name="Google Shape;503;p24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 extrusionOk="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504" name="Google Shape;504;p24"/>
            <p:cNvSpPr/>
            <p:nvPr/>
          </p:nvSpPr>
          <p:spPr>
            <a:xfrm>
              <a:off x="13716000" y="0"/>
              <a:ext cx="10988752" cy="13699308"/>
            </a:xfrm>
            <a:custGeom>
              <a:avLst/>
              <a:gdLst/>
              <a:ahLst/>
              <a:cxnLst/>
              <a:rect l="l" t="t" r="r" b="b"/>
              <a:pathLst>
                <a:path w="10988752" h="13699308" extrusionOk="0">
                  <a:moveTo>
                    <a:pt x="0" y="0"/>
                  </a:moveTo>
                  <a:lnTo>
                    <a:pt x="10988752" y="0"/>
                  </a:lnTo>
                  <a:lnTo>
                    <a:pt x="10988752" y="13699308"/>
                  </a:lnTo>
                  <a:lnTo>
                    <a:pt x="0" y="136993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505" name="Google Shape;505;p24"/>
          <p:cNvGrpSpPr/>
          <p:nvPr/>
        </p:nvGrpSpPr>
        <p:grpSpPr>
          <a:xfrm>
            <a:off x="2486052" y="595577"/>
            <a:ext cx="12988348" cy="8821336"/>
            <a:chOff x="0" y="0"/>
            <a:chExt cx="17317797" cy="11761781"/>
          </a:xfrm>
        </p:grpSpPr>
        <p:sp>
          <p:nvSpPr>
            <p:cNvPr id="506" name="Google Shape;506;p24"/>
            <p:cNvSpPr/>
            <p:nvPr/>
          </p:nvSpPr>
          <p:spPr>
            <a:xfrm>
              <a:off x="0" y="0"/>
              <a:ext cx="17317797" cy="11761781"/>
            </a:xfrm>
            <a:custGeom>
              <a:avLst/>
              <a:gdLst/>
              <a:ahLst/>
              <a:cxnLst/>
              <a:rect l="l" t="t" r="r" b="b"/>
              <a:pathLst>
                <a:path w="17317797" h="11761781" extrusionOk="0">
                  <a:moveTo>
                    <a:pt x="0" y="0"/>
                  </a:moveTo>
                  <a:lnTo>
                    <a:pt x="17317797" y="0"/>
                  </a:lnTo>
                  <a:lnTo>
                    <a:pt x="17317797" y="11761781"/>
                  </a:lnTo>
                  <a:lnTo>
                    <a:pt x="0" y="1176178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507" name="Google Shape;507;p24"/>
            <p:cNvGrpSpPr/>
            <p:nvPr/>
          </p:nvGrpSpPr>
          <p:grpSpPr>
            <a:xfrm>
              <a:off x="1489486" y="2422395"/>
              <a:ext cx="14338825" cy="7836005"/>
              <a:chOff x="0" y="-57150"/>
              <a:chExt cx="2832361" cy="1547853"/>
            </a:xfrm>
          </p:grpSpPr>
          <p:sp>
            <p:nvSpPr>
              <p:cNvPr id="508" name="Google Shape;508;p24"/>
              <p:cNvSpPr/>
              <p:nvPr/>
            </p:nvSpPr>
            <p:spPr>
              <a:xfrm>
                <a:off x="0" y="0"/>
                <a:ext cx="2832360" cy="1490703"/>
              </a:xfrm>
              <a:custGeom>
                <a:avLst/>
                <a:gdLst/>
                <a:ahLst/>
                <a:cxnLst/>
                <a:rect l="l" t="t" r="r" b="b"/>
                <a:pathLst>
                  <a:path w="2832360" h="1490703" extrusionOk="0">
                    <a:moveTo>
                      <a:pt x="0" y="0"/>
                    </a:moveTo>
                    <a:lnTo>
                      <a:pt x="2832360" y="0"/>
                    </a:lnTo>
                    <a:lnTo>
                      <a:pt x="2832360" y="1490703"/>
                    </a:lnTo>
                    <a:lnTo>
                      <a:pt x="0" y="1490703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</p:spPr>
          </p:sp>
          <p:sp>
            <p:nvSpPr>
              <p:cNvPr id="509" name="Google Shape;509;p24"/>
              <p:cNvSpPr txBox="1"/>
              <p:nvPr/>
            </p:nvSpPr>
            <p:spPr>
              <a:xfrm>
                <a:off x="0" y="-57150"/>
                <a:ext cx="2832361" cy="15478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10" name="Google Shape;510;p24"/>
          <p:cNvGrpSpPr/>
          <p:nvPr/>
        </p:nvGrpSpPr>
        <p:grpSpPr>
          <a:xfrm>
            <a:off x="4054583" y="3553187"/>
            <a:ext cx="10178834" cy="4692399"/>
            <a:chOff x="0" y="25400"/>
            <a:chExt cx="13571779" cy="6256532"/>
          </a:xfrm>
        </p:grpSpPr>
        <p:cxnSp>
          <p:nvCxnSpPr>
            <p:cNvPr id="511" name="Google Shape;511;p24"/>
            <p:cNvCxnSpPr/>
            <p:nvPr/>
          </p:nvCxnSpPr>
          <p:spPr>
            <a:xfrm>
              <a:off x="0" y="25400"/>
              <a:ext cx="13571779" cy="0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12" name="Google Shape;512;p24"/>
            <p:cNvCxnSpPr/>
            <p:nvPr/>
          </p:nvCxnSpPr>
          <p:spPr>
            <a:xfrm>
              <a:off x="0" y="1589533"/>
              <a:ext cx="13571779" cy="0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13" name="Google Shape;513;p24"/>
            <p:cNvCxnSpPr/>
            <p:nvPr/>
          </p:nvCxnSpPr>
          <p:spPr>
            <a:xfrm>
              <a:off x="0" y="3153666"/>
              <a:ext cx="13571779" cy="0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14" name="Google Shape;514;p24"/>
            <p:cNvCxnSpPr/>
            <p:nvPr/>
          </p:nvCxnSpPr>
          <p:spPr>
            <a:xfrm>
              <a:off x="0" y="4717799"/>
              <a:ext cx="13571779" cy="0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515" name="Google Shape;515;p24"/>
            <p:cNvCxnSpPr/>
            <p:nvPr/>
          </p:nvCxnSpPr>
          <p:spPr>
            <a:xfrm>
              <a:off x="0" y="6281932"/>
              <a:ext cx="13571779" cy="0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516" name="Google Shape;516;p24"/>
          <p:cNvSpPr txBox="1"/>
          <p:nvPr/>
        </p:nvSpPr>
        <p:spPr>
          <a:xfrm>
            <a:off x="4776715" y="2331454"/>
            <a:ext cx="9160625" cy="8260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1.Возьмем салфетку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Сгибаем пополам</a:t>
            </a:r>
          </a:p>
          <a:p>
            <a:pPr marL="742950" marR="0" lvl="0" indent="-742950" algn="ctr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Еще раз пополам</a:t>
            </a:r>
          </a:p>
          <a:p>
            <a:pPr marL="742950" marR="0" lvl="0" indent="-742950" algn="ctr" rtl="0">
              <a:spcBef>
                <a:spcPts val="0"/>
              </a:spcBef>
              <a:spcAft>
                <a:spcPts val="0"/>
              </a:spcAft>
              <a:buAutoNum type="arabicPeriod"/>
            </a:pP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Отрываем нижний правый угол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Разворачиваем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Сравниваем, что получилось</a:t>
            </a:r>
          </a:p>
          <a:p>
            <a:pPr marL="742950" marR="0" lvl="0" indent="-74295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marR="0" lvl="0" indent="-74295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endParaRPr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rot="1408263">
            <a:off x="7418742" y="1430390"/>
            <a:ext cx="43135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45191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0" name="Google Shape;680;p29"/>
          <p:cNvGrpSpPr/>
          <p:nvPr/>
        </p:nvGrpSpPr>
        <p:grpSpPr>
          <a:xfrm>
            <a:off x="-45219" y="-12519"/>
            <a:ext cx="18528564" cy="10287000"/>
            <a:chOff x="0" y="0"/>
            <a:chExt cx="24704752" cy="13716000"/>
          </a:xfrm>
        </p:grpSpPr>
        <p:sp>
          <p:nvSpPr>
            <p:cNvPr id="681" name="Google Shape;681;p29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 extrusionOk="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682" name="Google Shape;682;p29"/>
            <p:cNvSpPr/>
            <p:nvPr/>
          </p:nvSpPr>
          <p:spPr>
            <a:xfrm>
              <a:off x="13716000" y="0"/>
              <a:ext cx="10988752" cy="13699308"/>
            </a:xfrm>
            <a:custGeom>
              <a:avLst/>
              <a:gdLst/>
              <a:ahLst/>
              <a:cxnLst/>
              <a:rect l="l" t="t" r="r" b="b"/>
              <a:pathLst>
                <a:path w="10988752" h="13699308" extrusionOk="0">
                  <a:moveTo>
                    <a:pt x="0" y="0"/>
                  </a:moveTo>
                  <a:lnTo>
                    <a:pt x="10988752" y="0"/>
                  </a:lnTo>
                  <a:lnTo>
                    <a:pt x="10988752" y="13699308"/>
                  </a:lnTo>
                  <a:lnTo>
                    <a:pt x="0" y="136993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683" name="Google Shape;683;p29"/>
          <p:cNvSpPr txBox="1"/>
          <p:nvPr/>
        </p:nvSpPr>
        <p:spPr>
          <a:xfrm>
            <a:off x="1282890" y="434796"/>
            <a:ext cx="15872346" cy="2843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 –отсутствие согласия между двумя или более сторонами, столкновение противоположно направленных интересов, целей, позиций. мнений</a:t>
            </a:r>
            <a:endParaRPr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oogle Shape;285;p14"/>
          <p:cNvGrpSpPr/>
          <p:nvPr/>
        </p:nvGrpSpPr>
        <p:grpSpPr>
          <a:xfrm>
            <a:off x="2415654" y="3278649"/>
            <a:ext cx="14125432" cy="6136557"/>
            <a:chOff x="0" y="-289322"/>
            <a:chExt cx="11758984" cy="12363530"/>
          </a:xfrm>
        </p:grpSpPr>
        <p:grpSp>
          <p:nvGrpSpPr>
            <p:cNvPr id="12" name="Google Shape;286;p14"/>
            <p:cNvGrpSpPr/>
            <p:nvPr/>
          </p:nvGrpSpPr>
          <p:grpSpPr>
            <a:xfrm>
              <a:off x="0" y="-289322"/>
              <a:ext cx="11758984" cy="12363530"/>
              <a:chOff x="0" y="-57150"/>
              <a:chExt cx="2322762" cy="2442179"/>
            </a:xfrm>
          </p:grpSpPr>
          <p:sp>
            <p:nvSpPr>
              <p:cNvPr id="21" name="Google Shape;287;p14"/>
              <p:cNvSpPr/>
              <p:nvPr/>
            </p:nvSpPr>
            <p:spPr>
              <a:xfrm>
                <a:off x="0" y="0"/>
                <a:ext cx="2322762" cy="2385029"/>
              </a:xfrm>
              <a:custGeom>
                <a:avLst/>
                <a:gdLst/>
                <a:ahLst/>
                <a:cxnLst/>
                <a:rect l="l" t="t" r="r" b="b"/>
                <a:pathLst>
                  <a:path w="2322762" h="2385029" extrusionOk="0">
                    <a:moveTo>
                      <a:pt x="0" y="0"/>
                    </a:moveTo>
                    <a:lnTo>
                      <a:pt x="2322762" y="0"/>
                    </a:lnTo>
                    <a:lnTo>
                      <a:pt x="2322762" y="2385029"/>
                    </a:lnTo>
                    <a:lnTo>
                      <a:pt x="0" y="2385029"/>
                    </a:lnTo>
                    <a:close/>
                  </a:path>
                </a:pathLst>
              </a:custGeom>
              <a:solidFill>
                <a:srgbClr val="F1EAEA"/>
              </a:solidFill>
              <a:ln w="28575" cap="sq" cmpd="sng">
                <a:solidFill>
                  <a:srgbClr val="00000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22" name="Google Shape;288;p14"/>
              <p:cNvSpPr txBox="1"/>
              <p:nvPr/>
            </p:nvSpPr>
            <p:spPr>
              <a:xfrm>
                <a:off x="0" y="-57150"/>
                <a:ext cx="2322762" cy="24421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" name="Google Shape;289;p14"/>
            <p:cNvGrpSpPr/>
            <p:nvPr/>
          </p:nvGrpSpPr>
          <p:grpSpPr>
            <a:xfrm>
              <a:off x="0" y="-289322"/>
              <a:ext cx="11758984" cy="840026"/>
              <a:chOff x="0" y="-57150"/>
              <a:chExt cx="2322762" cy="165931"/>
            </a:xfrm>
          </p:grpSpPr>
          <p:sp>
            <p:nvSpPr>
              <p:cNvPr id="19" name="Google Shape;290;p14"/>
              <p:cNvSpPr/>
              <p:nvPr/>
            </p:nvSpPr>
            <p:spPr>
              <a:xfrm>
                <a:off x="0" y="0"/>
                <a:ext cx="2322762" cy="108781"/>
              </a:xfrm>
              <a:custGeom>
                <a:avLst/>
                <a:gdLst/>
                <a:ahLst/>
                <a:cxnLst/>
                <a:rect l="l" t="t" r="r" b="b"/>
                <a:pathLst>
                  <a:path w="2322762" h="108781" extrusionOk="0">
                    <a:moveTo>
                      <a:pt x="0" y="0"/>
                    </a:moveTo>
                    <a:lnTo>
                      <a:pt x="2322762" y="0"/>
                    </a:lnTo>
                    <a:lnTo>
                      <a:pt x="2322762" y="108781"/>
                    </a:lnTo>
                    <a:lnTo>
                      <a:pt x="0" y="108781"/>
                    </a:lnTo>
                    <a:close/>
                  </a:path>
                </a:pathLst>
              </a:custGeom>
              <a:solidFill>
                <a:srgbClr val="000000"/>
              </a:solidFill>
              <a:ln w="28575" cap="sq" cmpd="sng">
                <a:solidFill>
                  <a:srgbClr val="00000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</p:sp>
          <p:sp>
            <p:nvSpPr>
              <p:cNvPr id="20" name="Google Shape;291;p14"/>
              <p:cNvSpPr txBox="1"/>
              <p:nvPr/>
            </p:nvSpPr>
            <p:spPr>
              <a:xfrm>
                <a:off x="0" y="-57150"/>
                <a:ext cx="2322762" cy="1659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14" name="Google Shape;292;p14"/>
            <p:cNvCxnSpPr/>
            <p:nvPr/>
          </p:nvCxnSpPr>
          <p:spPr>
            <a:xfrm>
              <a:off x="0" y="1166771"/>
              <a:ext cx="11758984" cy="0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5" name="Google Shape;293;p14"/>
            <p:cNvCxnSpPr/>
            <p:nvPr/>
          </p:nvCxnSpPr>
          <p:spPr>
            <a:xfrm>
              <a:off x="0" y="4580791"/>
              <a:ext cx="11758984" cy="0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6" name="Google Shape;294;p14"/>
            <p:cNvCxnSpPr/>
            <p:nvPr/>
          </p:nvCxnSpPr>
          <p:spPr>
            <a:xfrm rot="10800000">
              <a:off x="2431055" y="1166771"/>
              <a:ext cx="0" cy="10242061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295;p14"/>
            <p:cNvCxnSpPr/>
            <p:nvPr/>
          </p:nvCxnSpPr>
          <p:spPr>
            <a:xfrm>
              <a:off x="0" y="7994811"/>
              <a:ext cx="11758984" cy="0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8" name="Google Shape;296;p14"/>
            <p:cNvCxnSpPr/>
            <p:nvPr/>
          </p:nvCxnSpPr>
          <p:spPr>
            <a:xfrm>
              <a:off x="0" y="11408832"/>
              <a:ext cx="11758984" cy="0"/>
            </a:xfrm>
            <a:prstGeom prst="straightConnector1">
              <a:avLst/>
            </a:prstGeom>
            <a:noFill/>
            <a:ln w="508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99;p14"/>
          <p:cNvSpPr txBox="1"/>
          <p:nvPr/>
        </p:nvSpPr>
        <p:spPr>
          <a:xfrm>
            <a:off x="5773145" y="4285926"/>
            <a:ext cx="8925494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 err="1">
                <a:solidFill>
                  <a:srgbClr val="000000"/>
                </a:solidFill>
                <a:latin typeface="Times New Roman" panose="02020603050405020304" pitchFamily="18" charset="0"/>
                <a:ea typeface="Ubuntu"/>
                <a:cs typeface="Times New Roman" panose="02020603050405020304" pitchFamily="18" charset="0"/>
                <a:sym typeface="Ubuntu"/>
              </a:rPr>
              <a:t>Внутриличностный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Google Shape;299;p14"/>
          <p:cNvSpPr txBox="1"/>
          <p:nvPr/>
        </p:nvSpPr>
        <p:spPr>
          <a:xfrm>
            <a:off x="5773145" y="6074021"/>
            <a:ext cx="10237954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Межличностный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Google Shape;299;p14"/>
          <p:cNvSpPr txBox="1"/>
          <p:nvPr/>
        </p:nvSpPr>
        <p:spPr>
          <a:xfrm>
            <a:off x="5773145" y="7898393"/>
            <a:ext cx="10076456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Групповой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Google Shape;302;p14"/>
          <p:cNvSpPr txBox="1"/>
          <p:nvPr/>
        </p:nvSpPr>
        <p:spPr>
          <a:xfrm>
            <a:off x="3092158" y="4038602"/>
            <a:ext cx="1573200" cy="15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27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01</a:t>
            </a:r>
            <a:endParaRPr dirty="0"/>
          </a:p>
        </p:txBody>
      </p:sp>
      <p:sp>
        <p:nvSpPr>
          <p:cNvPr id="27" name="Google Shape;304;p14"/>
          <p:cNvSpPr txBox="1"/>
          <p:nvPr/>
        </p:nvSpPr>
        <p:spPr>
          <a:xfrm>
            <a:off x="3242283" y="5816325"/>
            <a:ext cx="1573200" cy="15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27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02</a:t>
            </a:r>
            <a:endParaRPr dirty="0"/>
          </a:p>
        </p:txBody>
      </p:sp>
      <p:sp>
        <p:nvSpPr>
          <p:cNvPr id="28" name="Google Shape;303;p14"/>
          <p:cNvSpPr txBox="1"/>
          <p:nvPr/>
        </p:nvSpPr>
        <p:spPr>
          <a:xfrm>
            <a:off x="3242283" y="7456053"/>
            <a:ext cx="1573200" cy="15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27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03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3285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oogle Shape;204;p12"/>
          <p:cNvGrpSpPr/>
          <p:nvPr/>
        </p:nvGrpSpPr>
        <p:grpSpPr>
          <a:xfrm>
            <a:off x="0" y="0"/>
            <a:ext cx="18528564" cy="10287000"/>
            <a:chOff x="0" y="0"/>
            <a:chExt cx="24704752" cy="13716000"/>
          </a:xfrm>
        </p:grpSpPr>
        <p:sp>
          <p:nvSpPr>
            <p:cNvPr id="205" name="Google Shape;205;p12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 extrusionOk="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06" name="Google Shape;206;p12"/>
            <p:cNvSpPr/>
            <p:nvPr/>
          </p:nvSpPr>
          <p:spPr>
            <a:xfrm>
              <a:off x="13716000" y="0"/>
              <a:ext cx="10988752" cy="13699308"/>
            </a:xfrm>
            <a:custGeom>
              <a:avLst/>
              <a:gdLst/>
              <a:ahLst/>
              <a:cxnLst/>
              <a:rect l="l" t="t" r="r" b="b"/>
              <a:pathLst>
                <a:path w="10988752" h="13699308" extrusionOk="0">
                  <a:moveTo>
                    <a:pt x="0" y="0"/>
                  </a:moveTo>
                  <a:lnTo>
                    <a:pt x="10988752" y="0"/>
                  </a:lnTo>
                  <a:lnTo>
                    <a:pt x="10988752" y="13699308"/>
                  </a:lnTo>
                  <a:lnTo>
                    <a:pt x="0" y="136993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207" name="Google Shape;207;p12"/>
          <p:cNvGrpSpPr/>
          <p:nvPr/>
        </p:nvGrpSpPr>
        <p:grpSpPr>
          <a:xfrm rot="5400000">
            <a:off x="10090691" y="1965690"/>
            <a:ext cx="7076536" cy="8323322"/>
            <a:chOff x="0" y="0"/>
            <a:chExt cx="9435382" cy="11097763"/>
          </a:xfrm>
        </p:grpSpPr>
        <p:sp>
          <p:nvSpPr>
            <p:cNvPr id="208" name="Google Shape;208;p12"/>
            <p:cNvSpPr/>
            <p:nvPr/>
          </p:nvSpPr>
          <p:spPr>
            <a:xfrm>
              <a:off x="0" y="0"/>
              <a:ext cx="9435382" cy="11097763"/>
            </a:xfrm>
            <a:custGeom>
              <a:avLst/>
              <a:gdLst/>
              <a:ahLst/>
              <a:cxnLst/>
              <a:rect l="l" t="t" r="r" b="b"/>
              <a:pathLst>
                <a:path w="9435382" h="11097763" extrusionOk="0">
                  <a:moveTo>
                    <a:pt x="0" y="0"/>
                  </a:moveTo>
                  <a:lnTo>
                    <a:pt x="9435382" y="0"/>
                  </a:lnTo>
                  <a:lnTo>
                    <a:pt x="9435382" y="11097763"/>
                  </a:lnTo>
                  <a:lnTo>
                    <a:pt x="0" y="110977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209" name="Google Shape;209;p12"/>
            <p:cNvGrpSpPr/>
            <p:nvPr/>
          </p:nvGrpSpPr>
          <p:grpSpPr>
            <a:xfrm>
              <a:off x="1141107" y="1028424"/>
              <a:ext cx="7522021" cy="9300814"/>
              <a:chOff x="0" y="-57150"/>
              <a:chExt cx="1228262" cy="1518719"/>
            </a:xfrm>
          </p:grpSpPr>
          <p:sp>
            <p:nvSpPr>
              <p:cNvPr id="210" name="Google Shape;210;p12"/>
              <p:cNvSpPr/>
              <p:nvPr/>
            </p:nvSpPr>
            <p:spPr>
              <a:xfrm>
                <a:off x="0" y="0"/>
                <a:ext cx="1228262" cy="1461569"/>
              </a:xfrm>
              <a:custGeom>
                <a:avLst/>
                <a:gdLst/>
                <a:ahLst/>
                <a:cxnLst/>
                <a:rect l="l" t="t" r="r" b="b"/>
                <a:pathLst>
                  <a:path w="1228262" h="1461569" extrusionOk="0">
                    <a:moveTo>
                      <a:pt x="0" y="0"/>
                    </a:moveTo>
                    <a:lnTo>
                      <a:pt x="1228262" y="0"/>
                    </a:lnTo>
                    <a:lnTo>
                      <a:pt x="1228262" y="1461569"/>
                    </a:lnTo>
                    <a:lnTo>
                      <a:pt x="0" y="1461569"/>
                    </a:lnTo>
                    <a:close/>
                  </a:path>
                </a:pathLst>
              </a:custGeom>
              <a:solidFill>
                <a:srgbClr val="F1EAEA"/>
              </a:solidFill>
              <a:ln>
                <a:noFill/>
              </a:ln>
            </p:spPr>
          </p:sp>
          <p:sp>
            <p:nvSpPr>
              <p:cNvPr id="211" name="Google Shape;211;p12"/>
              <p:cNvSpPr txBox="1"/>
              <p:nvPr/>
            </p:nvSpPr>
            <p:spPr>
              <a:xfrm>
                <a:off x="0" y="-57150"/>
                <a:ext cx="1228262" cy="15187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12" name="Google Shape;212;p12"/>
          <p:cNvGrpSpPr/>
          <p:nvPr/>
        </p:nvGrpSpPr>
        <p:grpSpPr>
          <a:xfrm>
            <a:off x="9965695" y="3323833"/>
            <a:ext cx="7065052" cy="4343477"/>
            <a:chOff x="0" y="-57150"/>
            <a:chExt cx="1860754" cy="1143961"/>
          </a:xfrm>
        </p:grpSpPr>
        <p:sp>
          <p:nvSpPr>
            <p:cNvPr id="213" name="Google Shape;213;p12"/>
            <p:cNvSpPr/>
            <p:nvPr/>
          </p:nvSpPr>
          <p:spPr>
            <a:xfrm>
              <a:off x="0" y="0"/>
              <a:ext cx="1860754" cy="1086811"/>
            </a:xfrm>
            <a:custGeom>
              <a:avLst/>
              <a:gdLst/>
              <a:ahLst/>
              <a:cxnLst/>
              <a:rect l="l" t="t" r="r" b="b"/>
              <a:pathLst>
                <a:path w="1860754" h="1086811" extrusionOk="0">
                  <a:moveTo>
                    <a:pt x="0" y="0"/>
                  </a:moveTo>
                  <a:lnTo>
                    <a:pt x="1860754" y="0"/>
                  </a:lnTo>
                  <a:lnTo>
                    <a:pt x="1860754" y="1086811"/>
                  </a:lnTo>
                  <a:lnTo>
                    <a:pt x="0" y="108681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14" name="Google Shape;214;p12"/>
            <p:cNvSpPr txBox="1"/>
            <p:nvPr/>
          </p:nvSpPr>
          <p:spPr>
            <a:xfrm>
              <a:off x="0" y="-57150"/>
              <a:ext cx="1860754" cy="1143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2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15" name="Google Shape;215;p12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96175" y="3569399"/>
            <a:ext cx="7004092" cy="40693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6" name="Google Shape;216;p12"/>
          <p:cNvGrpSpPr/>
          <p:nvPr/>
        </p:nvGrpSpPr>
        <p:grpSpPr>
          <a:xfrm rot="5400000">
            <a:off x="1456587" y="1965690"/>
            <a:ext cx="7076536" cy="8323322"/>
            <a:chOff x="0" y="0"/>
            <a:chExt cx="9435382" cy="11097763"/>
          </a:xfrm>
        </p:grpSpPr>
        <p:sp>
          <p:nvSpPr>
            <p:cNvPr id="217" name="Google Shape;217;p12"/>
            <p:cNvSpPr/>
            <p:nvPr/>
          </p:nvSpPr>
          <p:spPr>
            <a:xfrm>
              <a:off x="0" y="0"/>
              <a:ext cx="9435382" cy="11097763"/>
            </a:xfrm>
            <a:custGeom>
              <a:avLst/>
              <a:gdLst/>
              <a:ahLst/>
              <a:cxnLst/>
              <a:rect l="l" t="t" r="r" b="b"/>
              <a:pathLst>
                <a:path w="9435382" h="11097763" extrusionOk="0">
                  <a:moveTo>
                    <a:pt x="0" y="0"/>
                  </a:moveTo>
                  <a:lnTo>
                    <a:pt x="9435382" y="0"/>
                  </a:lnTo>
                  <a:lnTo>
                    <a:pt x="9435382" y="11097763"/>
                  </a:lnTo>
                  <a:lnTo>
                    <a:pt x="0" y="110977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218" name="Google Shape;218;p12"/>
            <p:cNvGrpSpPr/>
            <p:nvPr/>
          </p:nvGrpSpPr>
          <p:grpSpPr>
            <a:xfrm>
              <a:off x="1141107" y="1028424"/>
              <a:ext cx="7522021" cy="9300814"/>
              <a:chOff x="0" y="-57150"/>
              <a:chExt cx="1228262" cy="1518719"/>
            </a:xfrm>
          </p:grpSpPr>
          <p:sp>
            <p:nvSpPr>
              <p:cNvPr id="219" name="Google Shape;219;p12"/>
              <p:cNvSpPr/>
              <p:nvPr/>
            </p:nvSpPr>
            <p:spPr>
              <a:xfrm>
                <a:off x="0" y="0"/>
                <a:ext cx="1228262" cy="1461569"/>
              </a:xfrm>
              <a:custGeom>
                <a:avLst/>
                <a:gdLst/>
                <a:ahLst/>
                <a:cxnLst/>
                <a:rect l="l" t="t" r="r" b="b"/>
                <a:pathLst>
                  <a:path w="1228262" h="1461569" extrusionOk="0">
                    <a:moveTo>
                      <a:pt x="0" y="0"/>
                    </a:moveTo>
                    <a:lnTo>
                      <a:pt x="1228262" y="0"/>
                    </a:lnTo>
                    <a:lnTo>
                      <a:pt x="1228262" y="1461569"/>
                    </a:lnTo>
                    <a:lnTo>
                      <a:pt x="0" y="1461569"/>
                    </a:lnTo>
                    <a:close/>
                  </a:path>
                </a:pathLst>
              </a:custGeom>
              <a:solidFill>
                <a:srgbClr val="F1EAEA"/>
              </a:solidFill>
              <a:ln>
                <a:noFill/>
              </a:ln>
            </p:spPr>
          </p:sp>
          <p:sp>
            <p:nvSpPr>
              <p:cNvPr id="220" name="Google Shape;220;p12"/>
              <p:cNvSpPr txBox="1"/>
              <p:nvPr/>
            </p:nvSpPr>
            <p:spPr>
              <a:xfrm>
                <a:off x="0" y="-57150"/>
                <a:ext cx="1228262" cy="15187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21" name="Google Shape;221;p12"/>
          <p:cNvGrpSpPr/>
          <p:nvPr/>
        </p:nvGrpSpPr>
        <p:grpSpPr>
          <a:xfrm>
            <a:off x="1257253" y="3323833"/>
            <a:ext cx="7065052" cy="4343477"/>
            <a:chOff x="0" y="-57150"/>
            <a:chExt cx="1860754" cy="1143961"/>
          </a:xfrm>
        </p:grpSpPr>
        <p:sp>
          <p:nvSpPr>
            <p:cNvPr id="222" name="Google Shape;222;p12"/>
            <p:cNvSpPr/>
            <p:nvPr/>
          </p:nvSpPr>
          <p:spPr>
            <a:xfrm>
              <a:off x="0" y="0"/>
              <a:ext cx="1860754" cy="1086811"/>
            </a:xfrm>
            <a:custGeom>
              <a:avLst/>
              <a:gdLst/>
              <a:ahLst/>
              <a:cxnLst/>
              <a:rect l="l" t="t" r="r" b="b"/>
              <a:pathLst>
                <a:path w="1860754" h="1086811" extrusionOk="0">
                  <a:moveTo>
                    <a:pt x="0" y="0"/>
                  </a:moveTo>
                  <a:lnTo>
                    <a:pt x="1860754" y="0"/>
                  </a:lnTo>
                  <a:lnTo>
                    <a:pt x="1860754" y="1086811"/>
                  </a:lnTo>
                  <a:lnTo>
                    <a:pt x="0" y="108681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23" name="Google Shape;223;p12"/>
            <p:cNvSpPr txBox="1"/>
            <p:nvPr/>
          </p:nvSpPr>
          <p:spPr>
            <a:xfrm>
              <a:off x="0" y="-57150"/>
              <a:ext cx="1860754" cy="1143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2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4" name="Google Shape;224;p12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7733" y="3569399"/>
            <a:ext cx="7004092" cy="4069336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2"/>
          <p:cNvSpPr txBox="1"/>
          <p:nvPr/>
        </p:nvSpPr>
        <p:spPr>
          <a:xfrm>
            <a:off x="1382983" y="454679"/>
            <a:ext cx="15522000" cy="1043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Forum"/>
                <a:cs typeface="Times New Roman" panose="02020603050405020304" pitchFamily="18" charset="0"/>
                <a:sym typeface="Forum"/>
              </a:rPr>
              <a:t>Конфликты </a:t>
            </a:r>
            <a:endParaRPr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6" name="Google Shape;226;p12"/>
          <p:cNvSpPr txBox="1"/>
          <p:nvPr/>
        </p:nvSpPr>
        <p:spPr>
          <a:xfrm>
            <a:off x="1287733" y="7925678"/>
            <a:ext cx="6834970" cy="1280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Ubuntu"/>
                <a:cs typeface="Times New Roman" panose="02020603050405020304" pitchFamily="18" charset="0"/>
                <a:sym typeface="Ubuntu"/>
              </a:rPr>
              <a:t>Деструктивные - разрушают отношения, не решают проблему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dirty="0"/>
          </a:p>
        </p:txBody>
      </p:sp>
      <p:sp>
        <p:nvSpPr>
          <p:cNvPr id="227" name="Google Shape;227;p12"/>
          <p:cNvSpPr txBox="1"/>
          <p:nvPr/>
        </p:nvSpPr>
        <p:spPr>
          <a:xfrm>
            <a:off x="9965695" y="7925678"/>
            <a:ext cx="6791111" cy="1280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Ubuntu"/>
                <a:cs typeface="Times New Roman" panose="02020603050405020304" pitchFamily="18" charset="0"/>
                <a:sym typeface="Ubuntu"/>
              </a:rPr>
              <a:t>Конструктивные – помогают решить проблему, укрепляют отношения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Ubuntu"/>
                <a:cs typeface="Times New Roman" panose="02020603050405020304" pitchFamily="18" charset="0"/>
                <a:sym typeface="Ubuntu"/>
              </a:rPr>
              <a:t>.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58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oogle Shape;232;p13"/>
          <p:cNvGrpSpPr/>
          <p:nvPr/>
        </p:nvGrpSpPr>
        <p:grpSpPr>
          <a:xfrm>
            <a:off x="-120300" y="150126"/>
            <a:ext cx="18528564" cy="10287000"/>
            <a:chOff x="0" y="0"/>
            <a:chExt cx="24704752" cy="13716000"/>
          </a:xfrm>
        </p:grpSpPr>
        <p:sp>
          <p:nvSpPr>
            <p:cNvPr id="233" name="Google Shape;233;p13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 extrusionOk="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34" name="Google Shape;234;p13"/>
            <p:cNvSpPr/>
            <p:nvPr/>
          </p:nvSpPr>
          <p:spPr>
            <a:xfrm>
              <a:off x="13716000" y="0"/>
              <a:ext cx="10988752" cy="13699308"/>
            </a:xfrm>
            <a:custGeom>
              <a:avLst/>
              <a:gdLst/>
              <a:ahLst/>
              <a:cxnLst/>
              <a:rect l="l" t="t" r="r" b="b"/>
              <a:pathLst>
                <a:path w="10988752" h="13699308" extrusionOk="0">
                  <a:moveTo>
                    <a:pt x="0" y="0"/>
                  </a:moveTo>
                  <a:lnTo>
                    <a:pt x="10988752" y="0"/>
                  </a:lnTo>
                  <a:lnTo>
                    <a:pt x="10988752" y="13699308"/>
                  </a:lnTo>
                  <a:lnTo>
                    <a:pt x="0" y="136993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235" name="Google Shape;235;p13"/>
          <p:cNvGrpSpPr/>
          <p:nvPr/>
        </p:nvGrpSpPr>
        <p:grpSpPr>
          <a:xfrm>
            <a:off x="1527978" y="3785003"/>
            <a:ext cx="4688149" cy="723497"/>
            <a:chOff x="0" y="-57150"/>
            <a:chExt cx="1234739" cy="190551"/>
          </a:xfrm>
        </p:grpSpPr>
        <p:sp>
          <p:nvSpPr>
            <p:cNvPr id="236" name="Google Shape;236;p13"/>
            <p:cNvSpPr/>
            <p:nvPr/>
          </p:nvSpPr>
          <p:spPr>
            <a:xfrm>
              <a:off x="0" y="0"/>
              <a:ext cx="1234739" cy="133401"/>
            </a:xfrm>
            <a:custGeom>
              <a:avLst/>
              <a:gdLst/>
              <a:ahLst/>
              <a:cxnLst/>
              <a:rect l="l" t="t" r="r" b="b"/>
              <a:pathLst>
                <a:path w="1234739" h="133401" extrusionOk="0">
                  <a:moveTo>
                    <a:pt x="0" y="0"/>
                  </a:moveTo>
                  <a:lnTo>
                    <a:pt x="1234739" y="0"/>
                  </a:lnTo>
                  <a:lnTo>
                    <a:pt x="1234739" y="133401"/>
                  </a:lnTo>
                  <a:lnTo>
                    <a:pt x="0" y="133401"/>
                  </a:lnTo>
                  <a:close/>
                </a:path>
              </a:pathLst>
            </a:custGeom>
            <a:solidFill>
              <a:srgbClr val="F1EAEA"/>
            </a:solidFill>
            <a:ln w="285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37" name="Google Shape;237;p13"/>
            <p:cNvSpPr txBox="1"/>
            <p:nvPr/>
          </p:nvSpPr>
          <p:spPr>
            <a:xfrm>
              <a:off x="0" y="-57150"/>
              <a:ext cx="1234739" cy="190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2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8" name="Google Shape;238;p13"/>
          <p:cNvGrpSpPr/>
          <p:nvPr/>
        </p:nvGrpSpPr>
        <p:grpSpPr>
          <a:xfrm>
            <a:off x="1527978" y="7339322"/>
            <a:ext cx="4688149" cy="723497"/>
            <a:chOff x="0" y="-57150"/>
            <a:chExt cx="1234739" cy="190551"/>
          </a:xfrm>
        </p:grpSpPr>
        <p:sp>
          <p:nvSpPr>
            <p:cNvPr id="239" name="Google Shape;239;p13"/>
            <p:cNvSpPr/>
            <p:nvPr/>
          </p:nvSpPr>
          <p:spPr>
            <a:xfrm>
              <a:off x="0" y="0"/>
              <a:ext cx="1234739" cy="133401"/>
            </a:xfrm>
            <a:custGeom>
              <a:avLst/>
              <a:gdLst/>
              <a:ahLst/>
              <a:cxnLst/>
              <a:rect l="l" t="t" r="r" b="b"/>
              <a:pathLst>
                <a:path w="1234739" h="133401" extrusionOk="0">
                  <a:moveTo>
                    <a:pt x="0" y="0"/>
                  </a:moveTo>
                  <a:lnTo>
                    <a:pt x="1234739" y="0"/>
                  </a:lnTo>
                  <a:lnTo>
                    <a:pt x="1234739" y="133401"/>
                  </a:lnTo>
                  <a:lnTo>
                    <a:pt x="0" y="133401"/>
                  </a:lnTo>
                  <a:close/>
                </a:path>
              </a:pathLst>
            </a:custGeom>
            <a:solidFill>
              <a:srgbClr val="F1EAEA"/>
            </a:solidFill>
            <a:ln w="285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40" name="Google Shape;240;p13"/>
            <p:cNvSpPr txBox="1"/>
            <p:nvPr/>
          </p:nvSpPr>
          <p:spPr>
            <a:xfrm>
              <a:off x="0" y="-57150"/>
              <a:ext cx="1234739" cy="190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2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1" name="Google Shape;241;p13"/>
          <p:cNvGrpSpPr/>
          <p:nvPr/>
        </p:nvGrpSpPr>
        <p:grpSpPr>
          <a:xfrm>
            <a:off x="6799908" y="3759958"/>
            <a:ext cx="4688149" cy="723497"/>
            <a:chOff x="0" y="-57150"/>
            <a:chExt cx="1234739" cy="190551"/>
          </a:xfrm>
        </p:grpSpPr>
        <p:sp>
          <p:nvSpPr>
            <p:cNvPr id="242" name="Google Shape;242;p13"/>
            <p:cNvSpPr/>
            <p:nvPr/>
          </p:nvSpPr>
          <p:spPr>
            <a:xfrm>
              <a:off x="0" y="0"/>
              <a:ext cx="1234739" cy="133401"/>
            </a:xfrm>
            <a:custGeom>
              <a:avLst/>
              <a:gdLst/>
              <a:ahLst/>
              <a:cxnLst/>
              <a:rect l="l" t="t" r="r" b="b"/>
              <a:pathLst>
                <a:path w="1234739" h="133401" extrusionOk="0">
                  <a:moveTo>
                    <a:pt x="0" y="0"/>
                  </a:moveTo>
                  <a:lnTo>
                    <a:pt x="1234739" y="0"/>
                  </a:lnTo>
                  <a:lnTo>
                    <a:pt x="1234739" y="133401"/>
                  </a:lnTo>
                  <a:lnTo>
                    <a:pt x="0" y="133401"/>
                  </a:lnTo>
                  <a:close/>
                </a:path>
              </a:pathLst>
            </a:custGeom>
            <a:solidFill>
              <a:srgbClr val="F1EAEA"/>
            </a:solidFill>
            <a:ln w="285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43" name="Google Shape;243;p13"/>
            <p:cNvSpPr txBox="1"/>
            <p:nvPr/>
          </p:nvSpPr>
          <p:spPr>
            <a:xfrm>
              <a:off x="0" y="-57150"/>
              <a:ext cx="1234739" cy="190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2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4" name="Google Shape;244;p13"/>
          <p:cNvGrpSpPr/>
          <p:nvPr/>
        </p:nvGrpSpPr>
        <p:grpSpPr>
          <a:xfrm>
            <a:off x="6799925" y="7339322"/>
            <a:ext cx="4688149" cy="723497"/>
            <a:chOff x="0" y="-57150"/>
            <a:chExt cx="1234739" cy="190551"/>
          </a:xfrm>
        </p:grpSpPr>
        <p:sp>
          <p:nvSpPr>
            <p:cNvPr id="245" name="Google Shape;245;p13"/>
            <p:cNvSpPr/>
            <p:nvPr/>
          </p:nvSpPr>
          <p:spPr>
            <a:xfrm>
              <a:off x="0" y="0"/>
              <a:ext cx="1234739" cy="133401"/>
            </a:xfrm>
            <a:custGeom>
              <a:avLst/>
              <a:gdLst/>
              <a:ahLst/>
              <a:cxnLst/>
              <a:rect l="l" t="t" r="r" b="b"/>
              <a:pathLst>
                <a:path w="1234739" h="133401" extrusionOk="0">
                  <a:moveTo>
                    <a:pt x="0" y="0"/>
                  </a:moveTo>
                  <a:lnTo>
                    <a:pt x="1234739" y="0"/>
                  </a:lnTo>
                  <a:lnTo>
                    <a:pt x="1234739" y="133401"/>
                  </a:lnTo>
                  <a:lnTo>
                    <a:pt x="0" y="133401"/>
                  </a:lnTo>
                  <a:close/>
                </a:path>
              </a:pathLst>
            </a:custGeom>
            <a:solidFill>
              <a:srgbClr val="F1EAEA"/>
            </a:solidFill>
            <a:ln w="285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46" name="Google Shape;246;p13"/>
            <p:cNvSpPr txBox="1"/>
            <p:nvPr/>
          </p:nvSpPr>
          <p:spPr>
            <a:xfrm>
              <a:off x="0" y="-57150"/>
              <a:ext cx="1234739" cy="190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2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7" name="Google Shape;247;p13"/>
          <p:cNvGrpSpPr/>
          <p:nvPr/>
        </p:nvGrpSpPr>
        <p:grpSpPr>
          <a:xfrm>
            <a:off x="12069701" y="3785003"/>
            <a:ext cx="4688149" cy="723497"/>
            <a:chOff x="0" y="-57150"/>
            <a:chExt cx="1234739" cy="190551"/>
          </a:xfrm>
        </p:grpSpPr>
        <p:sp>
          <p:nvSpPr>
            <p:cNvPr id="248" name="Google Shape;248;p13"/>
            <p:cNvSpPr/>
            <p:nvPr/>
          </p:nvSpPr>
          <p:spPr>
            <a:xfrm>
              <a:off x="0" y="0"/>
              <a:ext cx="1234739" cy="133401"/>
            </a:xfrm>
            <a:custGeom>
              <a:avLst/>
              <a:gdLst/>
              <a:ahLst/>
              <a:cxnLst/>
              <a:rect l="l" t="t" r="r" b="b"/>
              <a:pathLst>
                <a:path w="1234739" h="133401" extrusionOk="0">
                  <a:moveTo>
                    <a:pt x="0" y="0"/>
                  </a:moveTo>
                  <a:lnTo>
                    <a:pt x="1234739" y="0"/>
                  </a:lnTo>
                  <a:lnTo>
                    <a:pt x="1234739" y="133401"/>
                  </a:lnTo>
                  <a:lnTo>
                    <a:pt x="0" y="133401"/>
                  </a:lnTo>
                  <a:close/>
                </a:path>
              </a:pathLst>
            </a:custGeom>
            <a:solidFill>
              <a:srgbClr val="F1EAEA"/>
            </a:solidFill>
            <a:ln w="285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49" name="Google Shape;249;p13"/>
            <p:cNvSpPr txBox="1"/>
            <p:nvPr/>
          </p:nvSpPr>
          <p:spPr>
            <a:xfrm>
              <a:off x="0" y="-57150"/>
              <a:ext cx="1234739" cy="190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2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9" name="Google Shape;259;p13"/>
          <p:cNvSpPr txBox="1"/>
          <p:nvPr/>
        </p:nvSpPr>
        <p:spPr>
          <a:xfrm>
            <a:off x="1235850" y="938329"/>
            <a:ext cx="15522000" cy="1147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Forum"/>
                <a:cs typeface="Times New Roman" panose="02020603050405020304" pitchFamily="18" charset="0"/>
                <a:sym typeface="Forum"/>
              </a:rPr>
              <a:t>Стратегии поведения  в конфликте</a:t>
            </a:r>
            <a:endParaRPr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0" name="Google Shape;260;p13"/>
          <p:cNvSpPr txBox="1"/>
          <p:nvPr/>
        </p:nvSpPr>
        <p:spPr>
          <a:xfrm>
            <a:off x="3176861" y="2546888"/>
            <a:ext cx="1390500" cy="1386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971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</a:t>
            </a:r>
            <a:r>
              <a:rPr lang="ru-RU" sz="7971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1</a:t>
            </a:r>
            <a:endParaRPr dirty="0"/>
          </a:p>
        </p:txBody>
      </p:sp>
      <p:sp>
        <p:nvSpPr>
          <p:cNvPr id="262" name="Google Shape;262;p13"/>
          <p:cNvSpPr txBox="1"/>
          <p:nvPr/>
        </p:nvSpPr>
        <p:spPr>
          <a:xfrm>
            <a:off x="8448809" y="2546888"/>
            <a:ext cx="1390500" cy="12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971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02</a:t>
            </a:r>
            <a:endParaRPr/>
          </a:p>
        </p:txBody>
      </p:sp>
      <p:sp>
        <p:nvSpPr>
          <p:cNvPr id="263" name="Google Shape;263;p13"/>
          <p:cNvSpPr txBox="1"/>
          <p:nvPr/>
        </p:nvSpPr>
        <p:spPr>
          <a:xfrm>
            <a:off x="8448809" y="6082126"/>
            <a:ext cx="1390500" cy="12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971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05</a:t>
            </a:r>
            <a:endParaRPr dirty="0"/>
          </a:p>
        </p:txBody>
      </p:sp>
      <p:sp>
        <p:nvSpPr>
          <p:cNvPr id="264" name="Google Shape;264;p13"/>
          <p:cNvSpPr txBox="1"/>
          <p:nvPr/>
        </p:nvSpPr>
        <p:spPr>
          <a:xfrm>
            <a:off x="13718585" y="2546888"/>
            <a:ext cx="1390500" cy="12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971" b="0" i="0" u="none" strike="noStrike" cap="none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03</a:t>
            </a:r>
            <a:endParaRPr/>
          </a:p>
        </p:txBody>
      </p:sp>
      <p:sp>
        <p:nvSpPr>
          <p:cNvPr id="265" name="Google Shape;265;p13"/>
          <p:cNvSpPr txBox="1"/>
          <p:nvPr/>
        </p:nvSpPr>
        <p:spPr>
          <a:xfrm>
            <a:off x="3176802" y="6231016"/>
            <a:ext cx="1390500" cy="12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971" b="0" i="0" u="none" strike="noStrike" cap="none" dirty="0">
                <a:solidFill>
                  <a:srgbClr val="000000"/>
                </a:solidFill>
                <a:latin typeface="Forum"/>
                <a:ea typeface="Forum"/>
                <a:cs typeface="Forum"/>
                <a:sym typeface="Forum"/>
              </a:rPr>
              <a:t>04</a:t>
            </a:r>
            <a:endParaRPr dirty="0"/>
          </a:p>
        </p:txBody>
      </p:sp>
      <p:sp>
        <p:nvSpPr>
          <p:cNvPr id="266" name="Google Shape;266;p13"/>
          <p:cNvSpPr txBox="1"/>
          <p:nvPr/>
        </p:nvSpPr>
        <p:spPr>
          <a:xfrm>
            <a:off x="1894844" y="3904252"/>
            <a:ext cx="42126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Ubuntu"/>
                <a:cs typeface="Times New Roman" panose="02020603050405020304" pitchFamily="18" charset="0"/>
                <a:sym typeface="Ubuntu"/>
              </a:rPr>
              <a:t>Соперничество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7" name="Google Shape;267;p13"/>
          <p:cNvSpPr txBox="1"/>
          <p:nvPr/>
        </p:nvSpPr>
        <p:spPr>
          <a:xfrm>
            <a:off x="1765802" y="7342536"/>
            <a:ext cx="42126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Компромисс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8" name="Google Shape;268;p13"/>
          <p:cNvSpPr txBox="1"/>
          <p:nvPr/>
        </p:nvSpPr>
        <p:spPr>
          <a:xfrm>
            <a:off x="6799925" y="3885492"/>
            <a:ext cx="4450425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0" name="Google Shape;270;p13"/>
          <p:cNvSpPr txBox="1"/>
          <p:nvPr/>
        </p:nvSpPr>
        <p:spPr>
          <a:xfrm>
            <a:off x="12301482" y="3885492"/>
            <a:ext cx="42126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Избегание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2" name="Google Shape;272;p13"/>
          <p:cNvSpPr txBox="1"/>
          <p:nvPr/>
        </p:nvSpPr>
        <p:spPr>
          <a:xfrm>
            <a:off x="1969972" y="4682650"/>
            <a:ext cx="3804300" cy="1680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 dirty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«</a:t>
            </a:r>
            <a:r>
              <a:rPr lang="ru-RU" sz="28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Ubuntu"/>
                <a:cs typeface="Times New Roman" panose="02020603050405020304" pitchFamily="18" charset="0"/>
                <a:sym typeface="Ubuntu"/>
              </a:rPr>
              <a:t>Акула»- стремление добиться своего за счет другого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Ubuntu"/>
                <a:cs typeface="Times New Roman" panose="02020603050405020304" pitchFamily="18" charset="0"/>
                <a:sym typeface="Ubuntu"/>
              </a:rPr>
              <a:t>.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3" name="Google Shape;273;p13"/>
          <p:cNvSpPr txBox="1"/>
          <p:nvPr/>
        </p:nvSpPr>
        <p:spPr>
          <a:xfrm>
            <a:off x="1527978" y="8238056"/>
            <a:ext cx="4579466" cy="1680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Ubuntu"/>
                <a:cs typeface="Times New Roman" panose="02020603050405020304" pitchFamily="18" charset="0"/>
                <a:sym typeface="Ubuntu"/>
              </a:rPr>
              <a:t>«Лиса»- метод взаимных уступок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r>
              <a:rPr lang="ru-RU" sz="2000" b="1" dirty="0">
                <a:latin typeface="Ubuntu"/>
                <a:ea typeface="Ubuntu"/>
                <a:cs typeface="Ubuntu"/>
                <a:sym typeface="Ubuntu"/>
              </a:rPr>
              <a:t> «</a:t>
            </a:r>
            <a:r>
              <a:rPr lang="ru-RU" sz="28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Ubuntu"/>
                <a:cs typeface="Times New Roman" panose="02020603050405020304" pitchFamily="18" charset="0"/>
                <a:sym typeface="Ubuntu"/>
              </a:rPr>
              <a:t>Выгода на половину»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4" name="Google Shape;274;p13"/>
          <p:cNvSpPr txBox="1"/>
          <p:nvPr/>
        </p:nvSpPr>
        <p:spPr>
          <a:xfrm>
            <a:off x="6799925" y="4682650"/>
            <a:ext cx="4450425" cy="1680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Ubuntu"/>
                <a:cs typeface="Times New Roman" panose="02020603050405020304" pitchFamily="18" charset="0"/>
                <a:sym typeface="Ubuntu"/>
              </a:rPr>
              <a:t>«Сова»- поиск решения, устраивающего обе стороны»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5" name="Google Shape;275;p13"/>
          <p:cNvSpPr txBox="1"/>
          <p:nvPr/>
        </p:nvSpPr>
        <p:spPr>
          <a:xfrm>
            <a:off x="6783682" y="8271922"/>
            <a:ext cx="4697118" cy="1680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Ubuntu"/>
                <a:cs typeface="Times New Roman" panose="02020603050405020304" pitchFamily="18" charset="0"/>
                <a:sym typeface="Ubuntu"/>
              </a:rPr>
              <a:t>«</a:t>
            </a:r>
            <a:r>
              <a:rPr lang="ru-RU" sz="28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Ubuntu"/>
                <a:cs typeface="Times New Roman" panose="02020603050405020304" pitchFamily="18" charset="0"/>
                <a:sym typeface="Ubuntu"/>
              </a:rPr>
              <a:t>Медвежонок- принесение в жертву собственных интересов ради другого</a:t>
            </a:r>
            <a:r>
              <a:rPr lang="ru-RU" sz="2800" b="1" dirty="0">
                <a:latin typeface="Times New Roman" panose="02020603050405020304" pitchFamily="18" charset="0"/>
                <a:ea typeface="Ubuntu"/>
                <a:cs typeface="Times New Roman" panose="02020603050405020304" pitchFamily="18" charset="0"/>
                <a:sym typeface="Ubuntu"/>
              </a:rPr>
              <a:t>»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" name="Google Shape;276;p13"/>
          <p:cNvSpPr txBox="1"/>
          <p:nvPr/>
        </p:nvSpPr>
        <p:spPr>
          <a:xfrm>
            <a:off x="11955439" y="4682650"/>
            <a:ext cx="5745707" cy="1680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«Черепаха»- уход от конфликта, отсутствие стремления к достижению своих целей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Google Shape;269;p13"/>
          <p:cNvSpPr txBox="1"/>
          <p:nvPr/>
        </p:nvSpPr>
        <p:spPr>
          <a:xfrm>
            <a:off x="7137621" y="7492022"/>
            <a:ext cx="4212600" cy="60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Приспособление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815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2"/>
          <p:cNvSpPr/>
          <p:nvPr/>
        </p:nvSpPr>
        <p:spPr>
          <a:xfrm rot="10800000">
            <a:off x="7565383" y="-779938"/>
            <a:ext cx="11439431" cy="11439431"/>
          </a:xfrm>
          <a:custGeom>
            <a:avLst/>
            <a:gdLst/>
            <a:ahLst/>
            <a:cxnLst/>
            <a:rect l="l" t="t" r="r" b="b"/>
            <a:pathLst>
              <a:path w="11439431" h="11439431" extrusionOk="0">
                <a:moveTo>
                  <a:pt x="0" y="0"/>
                </a:moveTo>
                <a:lnTo>
                  <a:pt x="11439431" y="0"/>
                </a:lnTo>
                <a:lnTo>
                  <a:pt x="11439431" y="11439432"/>
                </a:lnTo>
                <a:lnTo>
                  <a:pt x="0" y="114394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6000"/>
            </a:blip>
            <a:stretch>
              <a:fillRect/>
            </a:stretch>
          </a:blipFill>
          <a:ln>
            <a:noFill/>
          </a:ln>
        </p:spPr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4949" y="652343"/>
            <a:ext cx="4287434" cy="428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376" y="709750"/>
            <a:ext cx="5609230" cy="371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0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0" name="Picture 12" descr="Picture background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49391" y="832580"/>
            <a:ext cx="6400187" cy="358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4" descr="Picture background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4" name="Picture 16" descr="Picture background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1904" y="5106424"/>
            <a:ext cx="5466199" cy="4099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Picture background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72026" y="4939777"/>
            <a:ext cx="6347256" cy="4228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266;p13"/>
          <p:cNvSpPr txBox="1"/>
          <p:nvPr/>
        </p:nvSpPr>
        <p:spPr>
          <a:xfrm>
            <a:off x="1148691" y="4421875"/>
            <a:ext cx="42126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Ubuntu"/>
                <a:cs typeface="Times New Roman" panose="02020603050405020304" pitchFamily="18" charset="0"/>
                <a:sym typeface="Ubuntu"/>
              </a:rPr>
              <a:t>Соперничество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Google Shape;268;p13"/>
          <p:cNvSpPr txBox="1"/>
          <p:nvPr/>
        </p:nvSpPr>
        <p:spPr>
          <a:xfrm>
            <a:off x="6933453" y="5079880"/>
            <a:ext cx="4450425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Google Shape;270;p13"/>
          <p:cNvSpPr txBox="1"/>
          <p:nvPr/>
        </p:nvSpPr>
        <p:spPr>
          <a:xfrm>
            <a:off x="2095231" y="9206073"/>
            <a:ext cx="42126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Избегание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Google Shape;267;p13"/>
          <p:cNvSpPr txBox="1"/>
          <p:nvPr/>
        </p:nvSpPr>
        <p:spPr>
          <a:xfrm>
            <a:off x="12724954" y="4376853"/>
            <a:ext cx="421260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Компромисс</a:t>
            </a:r>
            <a:endParaRPr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Google Shape;269;p13"/>
          <p:cNvSpPr txBox="1"/>
          <p:nvPr/>
        </p:nvSpPr>
        <p:spPr>
          <a:xfrm>
            <a:off x="12539354" y="9168422"/>
            <a:ext cx="4212600" cy="60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Приспособление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707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7" name="Google Shape;467;p22"/>
          <p:cNvGrpSpPr/>
          <p:nvPr/>
        </p:nvGrpSpPr>
        <p:grpSpPr>
          <a:xfrm>
            <a:off x="0" y="0"/>
            <a:ext cx="18528564" cy="10287000"/>
            <a:chOff x="0" y="0"/>
            <a:chExt cx="24704752" cy="13716000"/>
          </a:xfrm>
        </p:grpSpPr>
        <p:sp>
          <p:nvSpPr>
            <p:cNvPr id="468" name="Google Shape;468;p22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 extrusionOk="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469" name="Google Shape;469;p22"/>
            <p:cNvSpPr/>
            <p:nvPr/>
          </p:nvSpPr>
          <p:spPr>
            <a:xfrm>
              <a:off x="13716000" y="0"/>
              <a:ext cx="10988752" cy="13699308"/>
            </a:xfrm>
            <a:custGeom>
              <a:avLst/>
              <a:gdLst/>
              <a:ahLst/>
              <a:cxnLst/>
              <a:rect l="l" t="t" r="r" b="b"/>
              <a:pathLst>
                <a:path w="10988752" h="13699308" extrusionOk="0">
                  <a:moveTo>
                    <a:pt x="0" y="0"/>
                  </a:moveTo>
                  <a:lnTo>
                    <a:pt x="10988752" y="0"/>
                  </a:lnTo>
                  <a:lnTo>
                    <a:pt x="10988752" y="13699308"/>
                  </a:lnTo>
                  <a:lnTo>
                    <a:pt x="0" y="136993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470" name="Google Shape;470;p22"/>
          <p:cNvSpPr/>
          <p:nvPr/>
        </p:nvSpPr>
        <p:spPr>
          <a:xfrm rot="10800000">
            <a:off x="7565383" y="-779938"/>
            <a:ext cx="11439431" cy="11439431"/>
          </a:xfrm>
          <a:custGeom>
            <a:avLst/>
            <a:gdLst/>
            <a:ahLst/>
            <a:cxnLst/>
            <a:rect l="l" t="t" r="r" b="b"/>
            <a:pathLst>
              <a:path w="11439431" h="11439431" extrusionOk="0">
                <a:moveTo>
                  <a:pt x="0" y="0"/>
                </a:moveTo>
                <a:lnTo>
                  <a:pt x="11439431" y="0"/>
                </a:lnTo>
                <a:lnTo>
                  <a:pt x="11439431" y="11439432"/>
                </a:lnTo>
                <a:lnTo>
                  <a:pt x="0" y="114394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56000"/>
            </a:blip>
            <a:stretch>
              <a:fillRect/>
            </a:stretch>
          </a:blipFill>
          <a:ln>
            <a:noFill/>
          </a:ln>
        </p:spPr>
      </p:sp>
      <p:pic>
        <p:nvPicPr>
          <p:cNvPr id="471" name="Google Shape;471;p22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6866" y="1028700"/>
            <a:ext cx="6931114" cy="8478350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22"/>
          <p:cNvSpPr txBox="1"/>
          <p:nvPr/>
        </p:nvSpPr>
        <p:spPr>
          <a:xfrm>
            <a:off x="716814" y="258140"/>
            <a:ext cx="14855282" cy="1625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Forum"/>
                <a:cs typeface="Times New Roman" panose="02020603050405020304" pitchFamily="18" charset="0"/>
                <a:sym typeface="Forum"/>
              </a:rPr>
              <a:t>Мини-тестирование на определение стратегии поведения в конфликте</a:t>
            </a:r>
            <a:endParaRPr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069414"/>
              </p:ext>
            </p:extLst>
          </p:nvPr>
        </p:nvGraphicFramePr>
        <p:xfrm>
          <a:off x="907785" y="2743096"/>
          <a:ext cx="10201494" cy="3829674"/>
        </p:xfrm>
        <a:graphic>
          <a:graphicData uri="http://schemas.openxmlformats.org/drawingml/2006/table">
            <a:tbl>
              <a:tblPr firstRow="1" firstCol="1" bandRow="1">
                <a:tableStyleId>{791D5E5F-2742-42C9-8DBA-081496E0C816}</a:tableStyleId>
              </a:tblPr>
              <a:tblGrid>
                <a:gridCol w="34004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04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04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42644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Стратегия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Номера вопросов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баллов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Сотрудничество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4, 9, 12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Приспособление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3, 11, 14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Соперничество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1, 5, 7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Избегание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6, 10, 15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Компромисс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875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2, 8, 13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400" marR="0" marT="95250" marB="9525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16814" y="2760412"/>
            <a:ext cx="10621819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ru-RU" sz="1200" b="1" i="0" u="none" strike="noStrike" cap="none" normalizeH="0" baseline="0" dirty="0">
              <a:ln>
                <a:noFill/>
              </a:ln>
              <a:solidFill>
                <a:srgbClr val="0F1115"/>
              </a:solidFill>
              <a:effectLst/>
              <a:latin typeface="Segoe UI" pitchFamily="34" charset="0"/>
              <a:ea typeface="Times New Roman" pitchFamily="18" charset="0"/>
              <a:cs typeface="Segoe U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ru-RU" sz="1200" b="1" dirty="0">
              <a:solidFill>
                <a:srgbClr val="0F1115"/>
              </a:solidFill>
              <a:latin typeface="Segoe UI" pitchFamily="34" charset="0"/>
              <a:ea typeface="Times New Roman" pitchFamily="18" charset="0"/>
              <a:cs typeface="Segoe U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ru-RU" sz="1200" b="1" i="0" u="none" strike="noStrike" cap="none" normalizeH="0" baseline="0" dirty="0">
              <a:ln>
                <a:noFill/>
              </a:ln>
              <a:solidFill>
                <a:srgbClr val="0F1115"/>
              </a:solidFill>
              <a:effectLst/>
              <a:latin typeface="Segoe UI" pitchFamily="34" charset="0"/>
              <a:ea typeface="Times New Roman" pitchFamily="18" charset="0"/>
              <a:cs typeface="Segoe U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ru-RU" sz="1200" b="1" dirty="0">
              <a:solidFill>
                <a:srgbClr val="0F1115"/>
              </a:solidFill>
              <a:latin typeface="Segoe UI" pitchFamily="34" charset="0"/>
              <a:ea typeface="Times New Roman" pitchFamily="18" charset="0"/>
              <a:cs typeface="Segoe U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ru-RU" sz="1200" b="1" i="0" u="none" strike="noStrike" cap="none" normalizeH="0" baseline="0" dirty="0">
              <a:ln>
                <a:noFill/>
              </a:ln>
              <a:solidFill>
                <a:srgbClr val="0F1115"/>
              </a:solidFill>
              <a:effectLst/>
              <a:latin typeface="Segoe UI" pitchFamily="34" charset="0"/>
              <a:ea typeface="Times New Roman" pitchFamily="18" charset="0"/>
              <a:cs typeface="Segoe U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ru-RU" sz="1200" b="1" dirty="0">
              <a:solidFill>
                <a:srgbClr val="0F1115"/>
              </a:solidFill>
              <a:latin typeface="Segoe UI" pitchFamily="34" charset="0"/>
              <a:ea typeface="Times New Roman" pitchFamily="18" charset="0"/>
              <a:cs typeface="Segoe U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ru-RU" sz="1200" b="1" i="0" u="none" strike="noStrike" cap="none" normalizeH="0" baseline="0" dirty="0">
              <a:ln>
                <a:noFill/>
              </a:ln>
              <a:solidFill>
                <a:srgbClr val="0F1115"/>
              </a:solidFill>
              <a:effectLst/>
              <a:latin typeface="Segoe UI" pitchFamily="34" charset="0"/>
              <a:ea typeface="Times New Roman" pitchFamily="18" charset="0"/>
              <a:cs typeface="Segoe U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ru-RU" sz="1200" b="1" dirty="0">
              <a:solidFill>
                <a:srgbClr val="0F1115"/>
              </a:solidFill>
              <a:latin typeface="Segoe UI" pitchFamily="34" charset="0"/>
              <a:ea typeface="Times New Roman" pitchFamily="18" charset="0"/>
              <a:cs typeface="Segoe U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ru-RU" sz="1200" b="1" i="0" u="none" strike="noStrike" cap="none" normalizeH="0" baseline="0" dirty="0">
              <a:ln>
                <a:noFill/>
              </a:ln>
              <a:solidFill>
                <a:srgbClr val="0F1115"/>
              </a:solidFill>
              <a:effectLst/>
              <a:latin typeface="Segoe UI" pitchFamily="34" charset="0"/>
              <a:ea typeface="Times New Roman" pitchFamily="18" charset="0"/>
              <a:cs typeface="Segoe U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ru-RU" sz="1200" b="1" dirty="0">
              <a:solidFill>
                <a:srgbClr val="0F1115"/>
              </a:solidFill>
              <a:latin typeface="Segoe UI" pitchFamily="34" charset="0"/>
              <a:ea typeface="Times New Roman" pitchFamily="18" charset="0"/>
              <a:cs typeface="Segoe U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ru-RU" sz="1200" b="1" i="0" u="none" strike="noStrike" cap="none" normalizeH="0" baseline="0" dirty="0">
              <a:ln>
                <a:noFill/>
              </a:ln>
              <a:solidFill>
                <a:srgbClr val="0F1115"/>
              </a:solidFill>
              <a:effectLst/>
              <a:latin typeface="Segoe UI" pitchFamily="34" charset="0"/>
              <a:ea typeface="Times New Roman" pitchFamily="18" charset="0"/>
              <a:cs typeface="Segoe U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ru-RU" sz="1200" b="1" dirty="0">
              <a:solidFill>
                <a:srgbClr val="0F1115"/>
              </a:solidFill>
              <a:latin typeface="Segoe UI" pitchFamily="34" charset="0"/>
              <a:ea typeface="Times New Roman" pitchFamily="18" charset="0"/>
              <a:cs typeface="Segoe U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ru-RU" sz="1200" b="1" i="0" u="none" strike="noStrike" cap="none" normalizeH="0" baseline="0" dirty="0">
              <a:ln>
                <a:noFill/>
              </a:ln>
              <a:solidFill>
                <a:srgbClr val="0F1115"/>
              </a:solidFill>
              <a:effectLst/>
              <a:latin typeface="Segoe UI" pitchFamily="34" charset="0"/>
              <a:ea typeface="Times New Roman" pitchFamily="18" charset="0"/>
              <a:cs typeface="Segoe U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ru-RU" sz="1200" b="1" dirty="0">
              <a:solidFill>
                <a:srgbClr val="0F1115"/>
              </a:solidFill>
              <a:latin typeface="Segoe UI" pitchFamily="34" charset="0"/>
              <a:ea typeface="Times New Roman" pitchFamily="18" charset="0"/>
              <a:cs typeface="Segoe U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ru-RU" sz="1200" b="1" i="0" u="none" strike="noStrike" cap="none" normalizeH="0" baseline="0" dirty="0">
              <a:ln>
                <a:noFill/>
              </a:ln>
              <a:solidFill>
                <a:srgbClr val="0F1115"/>
              </a:solidFill>
              <a:effectLst/>
              <a:latin typeface="Segoe UI" pitchFamily="34" charset="0"/>
              <a:ea typeface="Times New Roman" pitchFamily="18" charset="0"/>
              <a:cs typeface="Segoe U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ru-RU" sz="1200" b="1" dirty="0">
              <a:solidFill>
                <a:srgbClr val="0F1115"/>
              </a:solidFill>
              <a:latin typeface="Segoe UI" pitchFamily="34" charset="0"/>
              <a:ea typeface="Times New Roman" pitchFamily="18" charset="0"/>
              <a:cs typeface="Segoe U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ru-RU" sz="1200" b="1" i="0" u="none" strike="noStrike" cap="none" normalizeH="0" baseline="0" dirty="0">
              <a:ln>
                <a:noFill/>
              </a:ln>
              <a:solidFill>
                <a:srgbClr val="0F1115"/>
              </a:solidFill>
              <a:effectLst/>
              <a:latin typeface="Segoe UI" pitchFamily="34" charset="0"/>
              <a:ea typeface="Times New Roman" pitchFamily="18" charset="0"/>
              <a:cs typeface="Segoe U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ru-RU" sz="1200" b="1" dirty="0">
              <a:solidFill>
                <a:srgbClr val="0F1115"/>
              </a:solidFill>
              <a:latin typeface="Segoe UI" pitchFamily="34" charset="0"/>
              <a:ea typeface="Times New Roman" pitchFamily="18" charset="0"/>
              <a:cs typeface="Segoe U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ru-RU" sz="2400" b="1" i="0" u="none" strike="noStrike" cap="none" normalizeH="0" baseline="0" dirty="0">
              <a:ln>
                <a:noFill/>
              </a:ln>
              <a:solidFill>
                <a:srgbClr val="0F1115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altLang="ru-RU" sz="2400" b="1" dirty="0">
              <a:solidFill>
                <a:srgbClr val="0F111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Обработка результатов: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Подсчитайте сумму баллов по каждой группе: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Интерпретация :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10–12 баллов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 — ярко выраженная стратегия (часто используете этот способ)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7–9 баллов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 — преобладающая стратегия (склонны использовать этот способ)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3–6 баллов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rgbClr val="0F1115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 — не свойственная вам стратегия (редко используете этот способ)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518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oogle Shape;204;p12"/>
          <p:cNvGrpSpPr/>
          <p:nvPr/>
        </p:nvGrpSpPr>
        <p:grpSpPr>
          <a:xfrm>
            <a:off x="0" y="0"/>
            <a:ext cx="18528564" cy="10287000"/>
            <a:chOff x="0" y="0"/>
            <a:chExt cx="24704752" cy="13716000"/>
          </a:xfrm>
        </p:grpSpPr>
        <p:sp>
          <p:nvSpPr>
            <p:cNvPr id="205" name="Google Shape;205;p12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 extrusionOk="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06" name="Google Shape;206;p12"/>
            <p:cNvSpPr/>
            <p:nvPr/>
          </p:nvSpPr>
          <p:spPr>
            <a:xfrm>
              <a:off x="13716000" y="0"/>
              <a:ext cx="10988752" cy="13699308"/>
            </a:xfrm>
            <a:custGeom>
              <a:avLst/>
              <a:gdLst/>
              <a:ahLst/>
              <a:cxnLst/>
              <a:rect l="l" t="t" r="r" b="b"/>
              <a:pathLst>
                <a:path w="10988752" h="13699308" extrusionOk="0">
                  <a:moveTo>
                    <a:pt x="0" y="0"/>
                  </a:moveTo>
                  <a:lnTo>
                    <a:pt x="10988752" y="0"/>
                  </a:lnTo>
                  <a:lnTo>
                    <a:pt x="10988752" y="13699308"/>
                  </a:lnTo>
                  <a:lnTo>
                    <a:pt x="0" y="136993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207" name="Google Shape;207;p12"/>
          <p:cNvGrpSpPr/>
          <p:nvPr/>
        </p:nvGrpSpPr>
        <p:grpSpPr>
          <a:xfrm rot="5400000">
            <a:off x="10090691" y="1965690"/>
            <a:ext cx="7076536" cy="8323322"/>
            <a:chOff x="0" y="0"/>
            <a:chExt cx="9435382" cy="11097763"/>
          </a:xfrm>
        </p:grpSpPr>
        <p:sp>
          <p:nvSpPr>
            <p:cNvPr id="208" name="Google Shape;208;p12"/>
            <p:cNvSpPr/>
            <p:nvPr/>
          </p:nvSpPr>
          <p:spPr>
            <a:xfrm>
              <a:off x="0" y="0"/>
              <a:ext cx="9435382" cy="11097763"/>
            </a:xfrm>
            <a:custGeom>
              <a:avLst/>
              <a:gdLst/>
              <a:ahLst/>
              <a:cxnLst/>
              <a:rect l="l" t="t" r="r" b="b"/>
              <a:pathLst>
                <a:path w="9435382" h="11097763" extrusionOk="0">
                  <a:moveTo>
                    <a:pt x="0" y="0"/>
                  </a:moveTo>
                  <a:lnTo>
                    <a:pt x="9435382" y="0"/>
                  </a:lnTo>
                  <a:lnTo>
                    <a:pt x="9435382" y="11097763"/>
                  </a:lnTo>
                  <a:lnTo>
                    <a:pt x="0" y="110977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209" name="Google Shape;209;p12"/>
            <p:cNvGrpSpPr/>
            <p:nvPr/>
          </p:nvGrpSpPr>
          <p:grpSpPr>
            <a:xfrm>
              <a:off x="1141107" y="1028424"/>
              <a:ext cx="7522021" cy="9300814"/>
              <a:chOff x="0" y="-57150"/>
              <a:chExt cx="1228262" cy="1518719"/>
            </a:xfrm>
          </p:grpSpPr>
          <p:sp>
            <p:nvSpPr>
              <p:cNvPr id="210" name="Google Shape;210;p12"/>
              <p:cNvSpPr/>
              <p:nvPr/>
            </p:nvSpPr>
            <p:spPr>
              <a:xfrm>
                <a:off x="0" y="0"/>
                <a:ext cx="1228262" cy="1461569"/>
              </a:xfrm>
              <a:custGeom>
                <a:avLst/>
                <a:gdLst/>
                <a:ahLst/>
                <a:cxnLst/>
                <a:rect l="l" t="t" r="r" b="b"/>
                <a:pathLst>
                  <a:path w="1228262" h="1461569" extrusionOk="0">
                    <a:moveTo>
                      <a:pt x="0" y="0"/>
                    </a:moveTo>
                    <a:lnTo>
                      <a:pt x="1228262" y="0"/>
                    </a:lnTo>
                    <a:lnTo>
                      <a:pt x="1228262" y="1461569"/>
                    </a:lnTo>
                    <a:lnTo>
                      <a:pt x="0" y="1461569"/>
                    </a:lnTo>
                    <a:close/>
                  </a:path>
                </a:pathLst>
              </a:custGeom>
              <a:solidFill>
                <a:srgbClr val="F1EAEA"/>
              </a:solidFill>
              <a:ln>
                <a:noFill/>
              </a:ln>
            </p:spPr>
          </p:sp>
          <p:sp>
            <p:nvSpPr>
              <p:cNvPr id="211" name="Google Shape;211;p12"/>
              <p:cNvSpPr txBox="1"/>
              <p:nvPr/>
            </p:nvSpPr>
            <p:spPr>
              <a:xfrm>
                <a:off x="0" y="-57150"/>
                <a:ext cx="1228262" cy="15187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12" name="Google Shape;212;p12"/>
          <p:cNvGrpSpPr/>
          <p:nvPr/>
        </p:nvGrpSpPr>
        <p:grpSpPr>
          <a:xfrm>
            <a:off x="9965695" y="3323833"/>
            <a:ext cx="7065052" cy="4343477"/>
            <a:chOff x="0" y="-57150"/>
            <a:chExt cx="1860754" cy="1143961"/>
          </a:xfrm>
        </p:grpSpPr>
        <p:sp>
          <p:nvSpPr>
            <p:cNvPr id="213" name="Google Shape;213;p12"/>
            <p:cNvSpPr/>
            <p:nvPr/>
          </p:nvSpPr>
          <p:spPr>
            <a:xfrm>
              <a:off x="0" y="0"/>
              <a:ext cx="1860754" cy="1086811"/>
            </a:xfrm>
            <a:custGeom>
              <a:avLst/>
              <a:gdLst/>
              <a:ahLst/>
              <a:cxnLst/>
              <a:rect l="l" t="t" r="r" b="b"/>
              <a:pathLst>
                <a:path w="1860754" h="1086811" extrusionOk="0">
                  <a:moveTo>
                    <a:pt x="0" y="0"/>
                  </a:moveTo>
                  <a:lnTo>
                    <a:pt x="1860754" y="0"/>
                  </a:lnTo>
                  <a:lnTo>
                    <a:pt x="1860754" y="1086811"/>
                  </a:lnTo>
                  <a:lnTo>
                    <a:pt x="0" y="108681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14" name="Google Shape;214;p12"/>
            <p:cNvSpPr txBox="1"/>
            <p:nvPr/>
          </p:nvSpPr>
          <p:spPr>
            <a:xfrm>
              <a:off x="0" y="-57150"/>
              <a:ext cx="1860754" cy="1143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2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15" name="Google Shape;215;p12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96175" y="3569399"/>
            <a:ext cx="7004092" cy="40693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6" name="Google Shape;216;p12"/>
          <p:cNvGrpSpPr/>
          <p:nvPr/>
        </p:nvGrpSpPr>
        <p:grpSpPr>
          <a:xfrm rot="5400000">
            <a:off x="1456587" y="1965690"/>
            <a:ext cx="7076536" cy="8323322"/>
            <a:chOff x="0" y="0"/>
            <a:chExt cx="9435382" cy="11097763"/>
          </a:xfrm>
        </p:grpSpPr>
        <p:sp>
          <p:nvSpPr>
            <p:cNvPr id="217" name="Google Shape;217;p12"/>
            <p:cNvSpPr/>
            <p:nvPr/>
          </p:nvSpPr>
          <p:spPr>
            <a:xfrm>
              <a:off x="0" y="0"/>
              <a:ext cx="9435382" cy="11097763"/>
            </a:xfrm>
            <a:custGeom>
              <a:avLst/>
              <a:gdLst/>
              <a:ahLst/>
              <a:cxnLst/>
              <a:rect l="l" t="t" r="r" b="b"/>
              <a:pathLst>
                <a:path w="9435382" h="11097763" extrusionOk="0">
                  <a:moveTo>
                    <a:pt x="0" y="0"/>
                  </a:moveTo>
                  <a:lnTo>
                    <a:pt x="9435382" y="0"/>
                  </a:lnTo>
                  <a:lnTo>
                    <a:pt x="9435382" y="11097763"/>
                  </a:lnTo>
                  <a:lnTo>
                    <a:pt x="0" y="110977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218" name="Google Shape;218;p12"/>
            <p:cNvGrpSpPr/>
            <p:nvPr/>
          </p:nvGrpSpPr>
          <p:grpSpPr>
            <a:xfrm>
              <a:off x="1141107" y="1028424"/>
              <a:ext cx="7522021" cy="9300814"/>
              <a:chOff x="0" y="-57150"/>
              <a:chExt cx="1228262" cy="1518719"/>
            </a:xfrm>
          </p:grpSpPr>
          <p:sp>
            <p:nvSpPr>
              <p:cNvPr id="219" name="Google Shape;219;p12"/>
              <p:cNvSpPr/>
              <p:nvPr/>
            </p:nvSpPr>
            <p:spPr>
              <a:xfrm>
                <a:off x="0" y="0"/>
                <a:ext cx="1228262" cy="1461569"/>
              </a:xfrm>
              <a:custGeom>
                <a:avLst/>
                <a:gdLst/>
                <a:ahLst/>
                <a:cxnLst/>
                <a:rect l="l" t="t" r="r" b="b"/>
                <a:pathLst>
                  <a:path w="1228262" h="1461569" extrusionOk="0">
                    <a:moveTo>
                      <a:pt x="0" y="0"/>
                    </a:moveTo>
                    <a:lnTo>
                      <a:pt x="1228262" y="0"/>
                    </a:lnTo>
                    <a:lnTo>
                      <a:pt x="1228262" y="1461569"/>
                    </a:lnTo>
                    <a:lnTo>
                      <a:pt x="0" y="1461569"/>
                    </a:lnTo>
                    <a:close/>
                  </a:path>
                </a:pathLst>
              </a:custGeom>
              <a:solidFill>
                <a:srgbClr val="F1EAEA"/>
              </a:solidFill>
              <a:ln>
                <a:noFill/>
              </a:ln>
            </p:spPr>
          </p:sp>
          <p:sp>
            <p:nvSpPr>
              <p:cNvPr id="220" name="Google Shape;220;p12"/>
              <p:cNvSpPr txBox="1"/>
              <p:nvPr/>
            </p:nvSpPr>
            <p:spPr>
              <a:xfrm>
                <a:off x="0" y="-57150"/>
                <a:ext cx="1228262" cy="15187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21" name="Google Shape;221;p12"/>
          <p:cNvGrpSpPr/>
          <p:nvPr/>
        </p:nvGrpSpPr>
        <p:grpSpPr>
          <a:xfrm>
            <a:off x="1257253" y="3323833"/>
            <a:ext cx="7065052" cy="4343477"/>
            <a:chOff x="0" y="-57150"/>
            <a:chExt cx="1860754" cy="1143961"/>
          </a:xfrm>
        </p:grpSpPr>
        <p:sp>
          <p:nvSpPr>
            <p:cNvPr id="222" name="Google Shape;222;p12"/>
            <p:cNvSpPr/>
            <p:nvPr/>
          </p:nvSpPr>
          <p:spPr>
            <a:xfrm>
              <a:off x="0" y="0"/>
              <a:ext cx="1860754" cy="1086811"/>
            </a:xfrm>
            <a:custGeom>
              <a:avLst/>
              <a:gdLst/>
              <a:ahLst/>
              <a:cxnLst/>
              <a:rect l="l" t="t" r="r" b="b"/>
              <a:pathLst>
                <a:path w="1860754" h="1086811" extrusionOk="0">
                  <a:moveTo>
                    <a:pt x="0" y="0"/>
                  </a:moveTo>
                  <a:lnTo>
                    <a:pt x="1860754" y="0"/>
                  </a:lnTo>
                  <a:lnTo>
                    <a:pt x="1860754" y="1086811"/>
                  </a:lnTo>
                  <a:lnTo>
                    <a:pt x="0" y="108681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</p:sp>
        <p:sp>
          <p:nvSpPr>
            <p:cNvPr id="223" name="Google Shape;223;p12"/>
            <p:cNvSpPr txBox="1"/>
            <p:nvPr/>
          </p:nvSpPr>
          <p:spPr>
            <a:xfrm>
              <a:off x="0" y="-57150"/>
              <a:ext cx="1860754" cy="11439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92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4" name="Google Shape;224;p12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7733" y="3569399"/>
            <a:ext cx="7004092" cy="4069336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2"/>
          <p:cNvSpPr txBox="1"/>
          <p:nvPr/>
        </p:nvSpPr>
        <p:spPr>
          <a:xfrm>
            <a:off x="1382983" y="454679"/>
            <a:ext cx="15522000" cy="1043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Учимся договариваться</a:t>
            </a:r>
            <a:endParaRPr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6" name="Google Shape;226;p12"/>
          <p:cNvSpPr txBox="1"/>
          <p:nvPr/>
        </p:nvSpPr>
        <p:spPr>
          <a:xfrm>
            <a:off x="2017774" y="7925678"/>
            <a:ext cx="5544000" cy="720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Ты- высказывание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7" name="Google Shape;227;p12"/>
          <p:cNvSpPr txBox="1"/>
          <p:nvPr/>
        </p:nvSpPr>
        <p:spPr>
          <a:xfrm>
            <a:off x="10726216" y="7925678"/>
            <a:ext cx="5544000" cy="720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Ubuntu"/>
                <a:cs typeface="Times New Roman" panose="02020603050405020304" pitchFamily="18" charset="0"/>
                <a:sym typeface="Ubuntu"/>
              </a:rPr>
              <a:t>Я - высказывание</a:t>
            </a:r>
            <a:endParaRPr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7" name="Google Shape;357;p17"/>
          <p:cNvGrpSpPr/>
          <p:nvPr/>
        </p:nvGrpSpPr>
        <p:grpSpPr>
          <a:xfrm>
            <a:off x="0" y="-203723"/>
            <a:ext cx="18528564" cy="10287000"/>
            <a:chOff x="0" y="0"/>
            <a:chExt cx="24704752" cy="13716000"/>
          </a:xfrm>
        </p:grpSpPr>
        <p:sp>
          <p:nvSpPr>
            <p:cNvPr id="358" name="Google Shape;358;p17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 extrusionOk="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359" name="Google Shape;359;p17"/>
            <p:cNvSpPr/>
            <p:nvPr/>
          </p:nvSpPr>
          <p:spPr>
            <a:xfrm>
              <a:off x="13716000" y="0"/>
              <a:ext cx="10988752" cy="13699308"/>
            </a:xfrm>
            <a:custGeom>
              <a:avLst/>
              <a:gdLst/>
              <a:ahLst/>
              <a:cxnLst/>
              <a:rect l="l" t="t" r="r" b="b"/>
              <a:pathLst>
                <a:path w="10988752" h="13699308" extrusionOk="0">
                  <a:moveTo>
                    <a:pt x="0" y="0"/>
                  </a:moveTo>
                  <a:lnTo>
                    <a:pt x="10988752" y="0"/>
                  </a:lnTo>
                  <a:lnTo>
                    <a:pt x="10988752" y="13699308"/>
                  </a:lnTo>
                  <a:lnTo>
                    <a:pt x="0" y="136993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360" name="Google Shape;360;p17"/>
          <p:cNvSpPr/>
          <p:nvPr/>
        </p:nvSpPr>
        <p:spPr>
          <a:xfrm rot="10800000">
            <a:off x="7565383" y="-779938"/>
            <a:ext cx="11439431" cy="11439431"/>
          </a:xfrm>
          <a:custGeom>
            <a:avLst/>
            <a:gdLst/>
            <a:ahLst/>
            <a:cxnLst/>
            <a:rect l="l" t="t" r="r" b="b"/>
            <a:pathLst>
              <a:path w="11439431" h="11439431" extrusionOk="0">
                <a:moveTo>
                  <a:pt x="0" y="0"/>
                </a:moveTo>
                <a:lnTo>
                  <a:pt x="11439431" y="0"/>
                </a:lnTo>
                <a:lnTo>
                  <a:pt x="11439431" y="11439432"/>
                </a:lnTo>
                <a:lnTo>
                  <a:pt x="0" y="114394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56000"/>
            </a:blip>
            <a:stretch>
              <a:fillRect/>
            </a:stretch>
          </a:blipFill>
          <a:ln>
            <a:noFill/>
          </a:ln>
        </p:spPr>
      </p:sp>
      <p:sp>
        <p:nvSpPr>
          <p:cNvPr id="362" name="Google Shape;362;p17"/>
          <p:cNvSpPr txBox="1"/>
          <p:nvPr/>
        </p:nvSpPr>
        <p:spPr>
          <a:xfrm>
            <a:off x="4381350" y="4194853"/>
            <a:ext cx="1085880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Ролевая игра «Контакты и конфликт»</a:t>
            </a:r>
            <a:endParaRPr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Google Shape;309;p15"/>
          <p:cNvGrpSpPr/>
          <p:nvPr/>
        </p:nvGrpSpPr>
        <p:grpSpPr>
          <a:xfrm>
            <a:off x="0" y="0"/>
            <a:ext cx="18528564" cy="10287000"/>
            <a:chOff x="0" y="0"/>
            <a:chExt cx="24704752" cy="13716000"/>
          </a:xfrm>
        </p:grpSpPr>
        <p:sp>
          <p:nvSpPr>
            <p:cNvPr id="310" name="Google Shape;310;p15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 extrusionOk="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311" name="Google Shape;311;p15"/>
            <p:cNvSpPr/>
            <p:nvPr/>
          </p:nvSpPr>
          <p:spPr>
            <a:xfrm>
              <a:off x="13716000" y="0"/>
              <a:ext cx="10988752" cy="13699308"/>
            </a:xfrm>
            <a:custGeom>
              <a:avLst/>
              <a:gdLst/>
              <a:ahLst/>
              <a:cxnLst/>
              <a:rect l="l" t="t" r="r" b="b"/>
              <a:pathLst>
                <a:path w="10988752" h="13699308" extrusionOk="0">
                  <a:moveTo>
                    <a:pt x="0" y="0"/>
                  </a:moveTo>
                  <a:lnTo>
                    <a:pt x="10988752" y="0"/>
                  </a:lnTo>
                  <a:lnTo>
                    <a:pt x="10988752" y="13699308"/>
                  </a:lnTo>
                  <a:lnTo>
                    <a:pt x="0" y="136993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312" name="Google Shape;312;p15"/>
          <p:cNvSpPr/>
          <p:nvPr/>
        </p:nvSpPr>
        <p:spPr>
          <a:xfrm>
            <a:off x="810336" y="1261424"/>
            <a:ext cx="6328709" cy="2407610"/>
          </a:xfrm>
          <a:custGeom>
            <a:avLst/>
            <a:gdLst/>
            <a:ahLst/>
            <a:cxnLst/>
            <a:rect l="l" t="t" r="r" b="b"/>
            <a:pathLst>
              <a:path w="6328709" h="2407610" extrusionOk="0">
                <a:moveTo>
                  <a:pt x="0" y="0"/>
                </a:moveTo>
                <a:lnTo>
                  <a:pt x="6328709" y="0"/>
                </a:lnTo>
                <a:lnTo>
                  <a:pt x="6328709" y="2407610"/>
                </a:lnTo>
                <a:lnTo>
                  <a:pt x="0" y="2407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313" name="Google Shape;313;p15"/>
          <p:cNvSpPr/>
          <p:nvPr/>
        </p:nvSpPr>
        <p:spPr>
          <a:xfrm>
            <a:off x="10709054" y="3895793"/>
            <a:ext cx="6328709" cy="2407610"/>
          </a:xfrm>
          <a:custGeom>
            <a:avLst/>
            <a:gdLst/>
            <a:ahLst/>
            <a:cxnLst/>
            <a:rect l="l" t="t" r="r" b="b"/>
            <a:pathLst>
              <a:path w="6328709" h="2407610" extrusionOk="0">
                <a:moveTo>
                  <a:pt x="0" y="0"/>
                </a:moveTo>
                <a:lnTo>
                  <a:pt x="6328709" y="0"/>
                </a:lnTo>
                <a:lnTo>
                  <a:pt x="6328709" y="2407610"/>
                </a:lnTo>
                <a:lnTo>
                  <a:pt x="0" y="2407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314" name="Google Shape;314;p15"/>
          <p:cNvSpPr/>
          <p:nvPr/>
        </p:nvSpPr>
        <p:spPr>
          <a:xfrm>
            <a:off x="10816754" y="6910753"/>
            <a:ext cx="6328709" cy="2407610"/>
          </a:xfrm>
          <a:custGeom>
            <a:avLst/>
            <a:gdLst/>
            <a:ahLst/>
            <a:cxnLst/>
            <a:rect l="l" t="t" r="r" b="b"/>
            <a:pathLst>
              <a:path w="6328709" h="2407610" extrusionOk="0">
                <a:moveTo>
                  <a:pt x="0" y="0"/>
                </a:moveTo>
                <a:lnTo>
                  <a:pt x="6328709" y="0"/>
                </a:lnTo>
                <a:lnTo>
                  <a:pt x="6328709" y="2407610"/>
                </a:lnTo>
                <a:lnTo>
                  <a:pt x="0" y="2407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315" name="Google Shape;315;p15"/>
          <p:cNvSpPr txBox="1"/>
          <p:nvPr/>
        </p:nvSpPr>
        <p:spPr>
          <a:xfrm>
            <a:off x="450375" y="0"/>
            <a:ext cx="16695087" cy="1043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выхода из конфликта</a:t>
            </a:r>
            <a:endParaRPr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" name="Google Shape;317;p15"/>
          <p:cNvSpPr txBox="1"/>
          <p:nvPr/>
        </p:nvSpPr>
        <p:spPr>
          <a:xfrm>
            <a:off x="1948103" y="1969063"/>
            <a:ext cx="4923451" cy="122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0" i="0" u="none" strike="noStrike" cap="none" dirty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Сделай паузу, мысленно сосчитай до 10, сделай несколько выдохов и вдохов</a:t>
            </a: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dirty="0">
                <a:latin typeface="Ubuntu"/>
                <a:ea typeface="Ubuntu"/>
                <a:cs typeface="Ubuntu"/>
                <a:sym typeface="Ubuntu"/>
              </a:rPr>
              <a:t>Задай себе вопрос «Что я чувствую»</a:t>
            </a:r>
            <a:r>
              <a:rPr lang="en-US" sz="1900" b="0" i="0" u="none" strike="noStrike" cap="none" dirty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dirty="0"/>
          </a:p>
        </p:txBody>
      </p:sp>
      <p:sp>
        <p:nvSpPr>
          <p:cNvPr id="318" name="Google Shape;318;p15"/>
          <p:cNvSpPr txBox="1"/>
          <p:nvPr/>
        </p:nvSpPr>
        <p:spPr>
          <a:xfrm>
            <a:off x="11846758" y="4543726"/>
            <a:ext cx="5499545" cy="1120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0" i="0" u="none" strike="noStrike" cap="none" dirty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Подумай какие есть варианты решения</a:t>
            </a: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dirty="0">
                <a:latin typeface="Ubuntu"/>
                <a:sym typeface="Ubuntu"/>
              </a:rPr>
              <a:t>Продумай стратегию</a:t>
            </a: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9" name="Google Shape;319;p15"/>
          <p:cNvSpPr txBox="1"/>
          <p:nvPr/>
        </p:nvSpPr>
        <p:spPr>
          <a:xfrm>
            <a:off x="12002811" y="7626861"/>
            <a:ext cx="5343492" cy="122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dirty="0">
                <a:latin typeface="Ubuntu" panose="020B0604020202020204" charset="0"/>
              </a:rPr>
              <a:t>Выбери место и время для спокойного разговора</a:t>
            </a: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dirty="0">
                <a:latin typeface="Ubuntu" panose="020B0604020202020204" charset="0"/>
              </a:rPr>
              <a:t>Говори спокойно, слушай собеседника</a:t>
            </a:r>
            <a:endParaRPr sz="1900" dirty="0">
              <a:latin typeface="Ubuntu" panose="020B0604020202020204" charset="0"/>
            </a:endParaRPr>
          </a:p>
        </p:txBody>
      </p:sp>
      <p:sp>
        <p:nvSpPr>
          <p:cNvPr id="320" name="Google Shape;320;p15"/>
          <p:cNvSpPr txBox="1"/>
          <p:nvPr/>
        </p:nvSpPr>
        <p:spPr>
          <a:xfrm>
            <a:off x="2095038" y="1352869"/>
            <a:ext cx="4053173" cy="616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3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Остановись и успокойся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1" name="Google Shape;321;p15"/>
          <p:cNvSpPr txBox="1"/>
          <p:nvPr/>
        </p:nvSpPr>
        <p:spPr>
          <a:xfrm>
            <a:off x="12002811" y="4041921"/>
            <a:ext cx="4245308" cy="616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3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 решение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2" name="Google Shape;322;p15"/>
          <p:cNvSpPr txBox="1"/>
          <p:nvPr/>
        </p:nvSpPr>
        <p:spPr>
          <a:xfrm>
            <a:off x="12194945" y="7033055"/>
            <a:ext cx="4053173" cy="616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3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Договорись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Google Shape;313;p15"/>
          <p:cNvSpPr/>
          <p:nvPr/>
        </p:nvSpPr>
        <p:spPr>
          <a:xfrm>
            <a:off x="10709055" y="1052214"/>
            <a:ext cx="6328709" cy="2407610"/>
          </a:xfrm>
          <a:custGeom>
            <a:avLst/>
            <a:gdLst/>
            <a:ahLst/>
            <a:cxnLst/>
            <a:rect l="l" t="t" r="r" b="b"/>
            <a:pathLst>
              <a:path w="6328709" h="2407610" extrusionOk="0">
                <a:moveTo>
                  <a:pt x="0" y="0"/>
                </a:moveTo>
                <a:lnTo>
                  <a:pt x="6328709" y="0"/>
                </a:lnTo>
                <a:lnTo>
                  <a:pt x="6328709" y="2407610"/>
                </a:lnTo>
                <a:lnTo>
                  <a:pt x="0" y="2407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17" name="Google Shape;321;p15"/>
          <p:cNvSpPr txBox="1"/>
          <p:nvPr/>
        </p:nvSpPr>
        <p:spPr>
          <a:xfrm>
            <a:off x="11637930" y="1071692"/>
            <a:ext cx="6073253" cy="616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3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Используй « Я –высказывание»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Google Shape;318;p15"/>
          <p:cNvSpPr txBox="1"/>
          <p:nvPr/>
        </p:nvSpPr>
        <p:spPr>
          <a:xfrm>
            <a:off x="11954458" y="1740460"/>
            <a:ext cx="4053300" cy="818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ru-RU" sz="1900" b="0" i="0" u="none" strike="noStrike" cap="none" dirty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Вместо обвинений, расскажи о своих чувствах</a:t>
            </a:r>
            <a:endParaRPr dirty="0"/>
          </a:p>
        </p:txBody>
      </p:sp>
      <p:sp>
        <p:nvSpPr>
          <p:cNvPr id="19" name="Google Shape;313;p15"/>
          <p:cNvSpPr/>
          <p:nvPr/>
        </p:nvSpPr>
        <p:spPr>
          <a:xfrm>
            <a:off x="810336" y="4041921"/>
            <a:ext cx="6328709" cy="2407610"/>
          </a:xfrm>
          <a:custGeom>
            <a:avLst/>
            <a:gdLst/>
            <a:ahLst/>
            <a:cxnLst/>
            <a:rect l="l" t="t" r="r" b="b"/>
            <a:pathLst>
              <a:path w="6328709" h="2407610" extrusionOk="0">
                <a:moveTo>
                  <a:pt x="0" y="0"/>
                </a:moveTo>
                <a:lnTo>
                  <a:pt x="6328709" y="0"/>
                </a:lnTo>
                <a:lnTo>
                  <a:pt x="6328709" y="2407610"/>
                </a:lnTo>
                <a:lnTo>
                  <a:pt x="0" y="2407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20" name="Google Shape;313;p15"/>
          <p:cNvSpPr/>
          <p:nvPr/>
        </p:nvSpPr>
        <p:spPr>
          <a:xfrm>
            <a:off x="689780" y="7033055"/>
            <a:ext cx="6328709" cy="2407610"/>
          </a:xfrm>
          <a:custGeom>
            <a:avLst/>
            <a:gdLst/>
            <a:ahLst/>
            <a:cxnLst/>
            <a:rect l="l" t="t" r="r" b="b"/>
            <a:pathLst>
              <a:path w="6328709" h="2407610" extrusionOk="0">
                <a:moveTo>
                  <a:pt x="0" y="0"/>
                </a:moveTo>
                <a:lnTo>
                  <a:pt x="6328709" y="0"/>
                </a:lnTo>
                <a:lnTo>
                  <a:pt x="6328709" y="2407610"/>
                </a:lnTo>
                <a:lnTo>
                  <a:pt x="0" y="2407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21" name="Google Shape;321;p15"/>
          <p:cNvSpPr txBox="1"/>
          <p:nvPr/>
        </p:nvSpPr>
        <p:spPr>
          <a:xfrm>
            <a:off x="2095037" y="4117963"/>
            <a:ext cx="4053173" cy="616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3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Пойми свои интересы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Google Shape;321;p15"/>
          <p:cNvSpPr txBox="1"/>
          <p:nvPr/>
        </p:nvSpPr>
        <p:spPr>
          <a:xfrm>
            <a:off x="1948103" y="7160797"/>
            <a:ext cx="4923451" cy="616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3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Ubuntu"/>
                <a:cs typeface="Times New Roman" panose="02020603050405020304" pitchFamily="18" charset="0"/>
                <a:sym typeface="Ubuntu"/>
              </a:rPr>
              <a:t>Постарайся понять другого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Google Shape;319;p15"/>
          <p:cNvSpPr txBox="1"/>
          <p:nvPr/>
        </p:nvSpPr>
        <p:spPr>
          <a:xfrm>
            <a:off x="2104494" y="4734157"/>
            <a:ext cx="4541965" cy="122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dirty="0">
                <a:latin typeface="Ubuntu" panose="020B0604020202020204" charset="0"/>
                <a:cs typeface="Times New Roman" panose="02020603050405020304" pitchFamily="18" charset="0"/>
              </a:rPr>
              <a:t>Что для меня важно в этой ситуации?</a:t>
            </a: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dirty="0">
                <a:latin typeface="Ubuntu" panose="020B0604020202020204" charset="0"/>
                <a:cs typeface="Times New Roman" panose="02020603050405020304" pitchFamily="18" charset="0"/>
              </a:rPr>
              <a:t>Чего я хочу добиться на самом деле?</a:t>
            </a: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dirty="0">
                <a:latin typeface="Ubuntu" panose="020B0604020202020204" charset="0"/>
                <a:cs typeface="Times New Roman" panose="02020603050405020304" pitchFamily="18" charset="0"/>
              </a:rPr>
              <a:t>Что я готов уступить?</a:t>
            </a:r>
            <a:endParaRPr sz="1900" dirty="0">
              <a:latin typeface="Ubuntu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24" name="Google Shape;319;p15"/>
          <p:cNvSpPr txBox="1"/>
          <p:nvPr/>
        </p:nvSpPr>
        <p:spPr>
          <a:xfrm>
            <a:off x="1948103" y="7699699"/>
            <a:ext cx="4923451" cy="1228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0" i="0" u="none" strike="noStrike" cap="none" dirty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Как думаешь, что чувствует этот человек?</a:t>
            </a: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dirty="0">
                <a:latin typeface="Ubuntu"/>
                <a:ea typeface="Ubuntu"/>
                <a:cs typeface="Ubuntu"/>
                <a:sym typeface="Ubuntu"/>
              </a:rPr>
              <a:t>Почему он так поступает?</a:t>
            </a: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dirty="0">
                <a:latin typeface="Ubuntu"/>
                <a:sym typeface="Ubuntu"/>
              </a:rPr>
              <a:t>Что для него важно?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8388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" name="Google Shape;368;p18"/>
          <p:cNvGrpSpPr/>
          <p:nvPr/>
        </p:nvGrpSpPr>
        <p:grpSpPr>
          <a:xfrm>
            <a:off x="0" y="0"/>
            <a:ext cx="18528564" cy="10287000"/>
            <a:chOff x="0" y="0"/>
            <a:chExt cx="24704752" cy="13716000"/>
          </a:xfrm>
        </p:grpSpPr>
        <p:sp>
          <p:nvSpPr>
            <p:cNvPr id="369" name="Google Shape;369;p18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 extrusionOk="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370" name="Google Shape;370;p18"/>
            <p:cNvSpPr/>
            <p:nvPr/>
          </p:nvSpPr>
          <p:spPr>
            <a:xfrm>
              <a:off x="13716000" y="0"/>
              <a:ext cx="10988752" cy="13699308"/>
            </a:xfrm>
            <a:custGeom>
              <a:avLst/>
              <a:gdLst/>
              <a:ahLst/>
              <a:cxnLst/>
              <a:rect l="l" t="t" r="r" b="b"/>
              <a:pathLst>
                <a:path w="10988752" h="13699308" extrusionOk="0">
                  <a:moveTo>
                    <a:pt x="0" y="0"/>
                  </a:moveTo>
                  <a:lnTo>
                    <a:pt x="10988752" y="0"/>
                  </a:lnTo>
                  <a:lnTo>
                    <a:pt x="10988752" y="13699308"/>
                  </a:lnTo>
                  <a:lnTo>
                    <a:pt x="0" y="136993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371" name="Google Shape;371;p18"/>
          <p:cNvSpPr txBox="1"/>
          <p:nvPr/>
        </p:nvSpPr>
        <p:spPr>
          <a:xfrm>
            <a:off x="1382983" y="970704"/>
            <a:ext cx="15522035" cy="1043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latin typeface="Times New Roman" panose="02020603050405020304" pitchFamily="18" charset="0"/>
                <a:ea typeface="Forum"/>
                <a:cs typeface="Times New Roman" panose="02020603050405020304" pitchFamily="18" charset="0"/>
                <a:sym typeface="Forum"/>
              </a:rPr>
              <a:t>Рефлексия</a:t>
            </a:r>
            <a:endParaRPr lang="en-US" sz="60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Forum"/>
              <a:cs typeface="Times New Roman" panose="02020603050405020304" pitchFamily="18" charset="0"/>
              <a:sym typeface="Forum"/>
            </a:endParaRPr>
          </a:p>
        </p:txBody>
      </p:sp>
      <p:grpSp>
        <p:nvGrpSpPr>
          <p:cNvPr id="372" name="Google Shape;372;p18"/>
          <p:cNvGrpSpPr/>
          <p:nvPr/>
        </p:nvGrpSpPr>
        <p:grpSpPr>
          <a:xfrm>
            <a:off x="1148982" y="3804433"/>
            <a:ext cx="7290824" cy="1905088"/>
            <a:chOff x="0" y="-38474"/>
            <a:chExt cx="9721099" cy="2540117"/>
          </a:xfrm>
        </p:grpSpPr>
        <p:sp>
          <p:nvSpPr>
            <p:cNvPr id="373" name="Google Shape;373;p18"/>
            <p:cNvSpPr/>
            <p:nvPr/>
          </p:nvSpPr>
          <p:spPr>
            <a:xfrm>
              <a:off x="0" y="0"/>
              <a:ext cx="9721099" cy="2501643"/>
            </a:xfrm>
            <a:custGeom>
              <a:avLst/>
              <a:gdLst/>
              <a:ahLst/>
              <a:cxnLst/>
              <a:rect l="l" t="t" r="r" b="b"/>
              <a:pathLst>
                <a:path w="9721099" h="2501643" extrusionOk="0">
                  <a:moveTo>
                    <a:pt x="0" y="0"/>
                  </a:moveTo>
                  <a:lnTo>
                    <a:pt x="9721099" y="0"/>
                  </a:lnTo>
                  <a:lnTo>
                    <a:pt x="9721099" y="2501643"/>
                  </a:lnTo>
                  <a:lnTo>
                    <a:pt x="0" y="2501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374" name="Google Shape;374;p18"/>
            <p:cNvGrpSpPr/>
            <p:nvPr/>
          </p:nvGrpSpPr>
          <p:grpSpPr>
            <a:xfrm>
              <a:off x="1974316" y="-38474"/>
              <a:ext cx="6350506" cy="2183893"/>
              <a:chOff x="0" y="-57150"/>
              <a:chExt cx="1010207" cy="347403"/>
            </a:xfrm>
          </p:grpSpPr>
          <p:sp>
            <p:nvSpPr>
              <p:cNvPr id="375" name="Google Shape;375;p18"/>
              <p:cNvSpPr/>
              <p:nvPr/>
            </p:nvSpPr>
            <p:spPr>
              <a:xfrm>
                <a:off x="0" y="0"/>
                <a:ext cx="1010207" cy="290253"/>
              </a:xfrm>
              <a:custGeom>
                <a:avLst/>
                <a:gdLst/>
                <a:ahLst/>
                <a:cxnLst/>
                <a:rect l="l" t="t" r="r" b="b"/>
                <a:pathLst>
                  <a:path w="1010207" h="290253" extrusionOk="0">
                    <a:moveTo>
                      <a:pt x="0" y="0"/>
                    </a:moveTo>
                    <a:lnTo>
                      <a:pt x="1010207" y="0"/>
                    </a:lnTo>
                    <a:lnTo>
                      <a:pt x="1010207" y="290253"/>
                    </a:lnTo>
                    <a:lnTo>
                      <a:pt x="0" y="290253"/>
                    </a:lnTo>
                    <a:close/>
                  </a:path>
                </a:pathLst>
              </a:custGeom>
              <a:solidFill>
                <a:srgbClr val="F1EAEA"/>
              </a:solidFill>
              <a:ln>
                <a:noFill/>
              </a:ln>
            </p:spPr>
          </p:sp>
          <p:sp>
            <p:nvSpPr>
              <p:cNvPr id="376" name="Google Shape;376;p18"/>
              <p:cNvSpPr txBox="1"/>
              <p:nvPr/>
            </p:nvSpPr>
            <p:spPr>
              <a:xfrm>
                <a:off x="0" y="-57150"/>
                <a:ext cx="1010207" cy="3474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77" name="Google Shape;377;p18"/>
          <p:cNvGrpSpPr/>
          <p:nvPr/>
        </p:nvGrpSpPr>
        <p:grpSpPr>
          <a:xfrm>
            <a:off x="9848193" y="3804433"/>
            <a:ext cx="7290824" cy="1905088"/>
            <a:chOff x="0" y="-38474"/>
            <a:chExt cx="9721099" cy="2540117"/>
          </a:xfrm>
        </p:grpSpPr>
        <p:sp>
          <p:nvSpPr>
            <p:cNvPr id="378" name="Google Shape;378;p18"/>
            <p:cNvSpPr/>
            <p:nvPr/>
          </p:nvSpPr>
          <p:spPr>
            <a:xfrm>
              <a:off x="0" y="0"/>
              <a:ext cx="9721099" cy="2501643"/>
            </a:xfrm>
            <a:custGeom>
              <a:avLst/>
              <a:gdLst/>
              <a:ahLst/>
              <a:cxnLst/>
              <a:rect l="l" t="t" r="r" b="b"/>
              <a:pathLst>
                <a:path w="9721099" h="2501643" extrusionOk="0">
                  <a:moveTo>
                    <a:pt x="0" y="0"/>
                  </a:moveTo>
                  <a:lnTo>
                    <a:pt x="9721099" y="0"/>
                  </a:lnTo>
                  <a:lnTo>
                    <a:pt x="9721099" y="2501643"/>
                  </a:lnTo>
                  <a:lnTo>
                    <a:pt x="0" y="2501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379" name="Google Shape;379;p18"/>
            <p:cNvGrpSpPr/>
            <p:nvPr/>
          </p:nvGrpSpPr>
          <p:grpSpPr>
            <a:xfrm>
              <a:off x="2249712" y="-38474"/>
              <a:ext cx="6350506" cy="2183893"/>
              <a:chOff x="0" y="-57150"/>
              <a:chExt cx="1010207" cy="347403"/>
            </a:xfrm>
          </p:grpSpPr>
          <p:sp>
            <p:nvSpPr>
              <p:cNvPr id="380" name="Google Shape;380;p18"/>
              <p:cNvSpPr/>
              <p:nvPr/>
            </p:nvSpPr>
            <p:spPr>
              <a:xfrm>
                <a:off x="0" y="0"/>
                <a:ext cx="1010207" cy="290253"/>
              </a:xfrm>
              <a:custGeom>
                <a:avLst/>
                <a:gdLst/>
                <a:ahLst/>
                <a:cxnLst/>
                <a:rect l="l" t="t" r="r" b="b"/>
                <a:pathLst>
                  <a:path w="1010207" h="290253" extrusionOk="0">
                    <a:moveTo>
                      <a:pt x="0" y="0"/>
                    </a:moveTo>
                    <a:lnTo>
                      <a:pt x="1010207" y="0"/>
                    </a:lnTo>
                    <a:lnTo>
                      <a:pt x="1010207" y="290253"/>
                    </a:lnTo>
                    <a:lnTo>
                      <a:pt x="0" y="290253"/>
                    </a:lnTo>
                    <a:close/>
                  </a:path>
                </a:pathLst>
              </a:custGeom>
              <a:solidFill>
                <a:srgbClr val="F1EAEA"/>
              </a:solidFill>
              <a:ln>
                <a:noFill/>
              </a:ln>
            </p:spPr>
          </p:sp>
          <p:sp>
            <p:nvSpPr>
              <p:cNvPr id="381" name="Google Shape;381;p18"/>
              <p:cNvSpPr txBox="1"/>
              <p:nvPr/>
            </p:nvSpPr>
            <p:spPr>
              <a:xfrm>
                <a:off x="0" y="-57150"/>
                <a:ext cx="1010207" cy="3474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82" name="Google Shape;382;p18"/>
          <p:cNvGrpSpPr/>
          <p:nvPr/>
        </p:nvGrpSpPr>
        <p:grpSpPr>
          <a:xfrm>
            <a:off x="1148982" y="6794036"/>
            <a:ext cx="7290824" cy="1876232"/>
            <a:chOff x="0" y="0"/>
            <a:chExt cx="9721099" cy="2501643"/>
          </a:xfrm>
        </p:grpSpPr>
        <p:sp>
          <p:nvSpPr>
            <p:cNvPr id="383" name="Google Shape;383;p18"/>
            <p:cNvSpPr/>
            <p:nvPr/>
          </p:nvSpPr>
          <p:spPr>
            <a:xfrm>
              <a:off x="0" y="0"/>
              <a:ext cx="9721099" cy="2501643"/>
            </a:xfrm>
            <a:custGeom>
              <a:avLst/>
              <a:gdLst/>
              <a:ahLst/>
              <a:cxnLst/>
              <a:rect l="l" t="t" r="r" b="b"/>
              <a:pathLst>
                <a:path w="9721099" h="2501643" extrusionOk="0">
                  <a:moveTo>
                    <a:pt x="0" y="0"/>
                  </a:moveTo>
                  <a:lnTo>
                    <a:pt x="9721099" y="0"/>
                  </a:lnTo>
                  <a:lnTo>
                    <a:pt x="9721099" y="2501643"/>
                  </a:lnTo>
                  <a:lnTo>
                    <a:pt x="0" y="2501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384" name="Google Shape;384;p18"/>
            <p:cNvGrpSpPr/>
            <p:nvPr/>
          </p:nvGrpSpPr>
          <p:grpSpPr>
            <a:xfrm>
              <a:off x="1974316" y="10816"/>
              <a:ext cx="6350506" cy="2183893"/>
              <a:chOff x="0" y="-57150"/>
              <a:chExt cx="1010207" cy="347403"/>
            </a:xfrm>
          </p:grpSpPr>
          <p:sp>
            <p:nvSpPr>
              <p:cNvPr id="385" name="Google Shape;385;p18"/>
              <p:cNvSpPr/>
              <p:nvPr/>
            </p:nvSpPr>
            <p:spPr>
              <a:xfrm>
                <a:off x="0" y="0"/>
                <a:ext cx="1010207" cy="290253"/>
              </a:xfrm>
              <a:custGeom>
                <a:avLst/>
                <a:gdLst/>
                <a:ahLst/>
                <a:cxnLst/>
                <a:rect l="l" t="t" r="r" b="b"/>
                <a:pathLst>
                  <a:path w="1010207" h="290253" extrusionOk="0">
                    <a:moveTo>
                      <a:pt x="0" y="0"/>
                    </a:moveTo>
                    <a:lnTo>
                      <a:pt x="1010207" y="0"/>
                    </a:lnTo>
                    <a:lnTo>
                      <a:pt x="1010207" y="290253"/>
                    </a:lnTo>
                    <a:lnTo>
                      <a:pt x="0" y="290253"/>
                    </a:lnTo>
                    <a:close/>
                  </a:path>
                </a:pathLst>
              </a:custGeom>
              <a:solidFill>
                <a:srgbClr val="F1EAEA"/>
              </a:solidFill>
              <a:ln>
                <a:noFill/>
              </a:ln>
            </p:spPr>
          </p:sp>
          <p:sp>
            <p:nvSpPr>
              <p:cNvPr id="386" name="Google Shape;386;p18"/>
              <p:cNvSpPr txBox="1"/>
              <p:nvPr/>
            </p:nvSpPr>
            <p:spPr>
              <a:xfrm>
                <a:off x="0" y="-57150"/>
                <a:ext cx="1010207" cy="3474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87" name="Google Shape;387;p18"/>
          <p:cNvGrpSpPr/>
          <p:nvPr/>
        </p:nvGrpSpPr>
        <p:grpSpPr>
          <a:xfrm>
            <a:off x="9848193" y="6794036"/>
            <a:ext cx="7290824" cy="1876232"/>
            <a:chOff x="0" y="0"/>
            <a:chExt cx="9721099" cy="2501643"/>
          </a:xfrm>
        </p:grpSpPr>
        <p:sp>
          <p:nvSpPr>
            <p:cNvPr id="388" name="Google Shape;388;p18"/>
            <p:cNvSpPr/>
            <p:nvPr/>
          </p:nvSpPr>
          <p:spPr>
            <a:xfrm>
              <a:off x="0" y="0"/>
              <a:ext cx="9721099" cy="2501643"/>
            </a:xfrm>
            <a:custGeom>
              <a:avLst/>
              <a:gdLst/>
              <a:ahLst/>
              <a:cxnLst/>
              <a:rect l="l" t="t" r="r" b="b"/>
              <a:pathLst>
                <a:path w="9721099" h="2501643" extrusionOk="0">
                  <a:moveTo>
                    <a:pt x="0" y="0"/>
                  </a:moveTo>
                  <a:lnTo>
                    <a:pt x="9721099" y="0"/>
                  </a:lnTo>
                  <a:lnTo>
                    <a:pt x="9721099" y="2501643"/>
                  </a:lnTo>
                  <a:lnTo>
                    <a:pt x="0" y="2501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  <p:grpSp>
          <p:nvGrpSpPr>
            <p:cNvPr id="389" name="Google Shape;389;p18"/>
            <p:cNvGrpSpPr/>
            <p:nvPr/>
          </p:nvGrpSpPr>
          <p:grpSpPr>
            <a:xfrm>
              <a:off x="2249712" y="10816"/>
              <a:ext cx="6350506" cy="2183893"/>
              <a:chOff x="0" y="-57150"/>
              <a:chExt cx="1010207" cy="347403"/>
            </a:xfrm>
          </p:grpSpPr>
          <p:sp>
            <p:nvSpPr>
              <p:cNvPr id="390" name="Google Shape;390;p18"/>
              <p:cNvSpPr/>
              <p:nvPr/>
            </p:nvSpPr>
            <p:spPr>
              <a:xfrm>
                <a:off x="0" y="0"/>
                <a:ext cx="1010207" cy="290253"/>
              </a:xfrm>
              <a:custGeom>
                <a:avLst/>
                <a:gdLst/>
                <a:ahLst/>
                <a:cxnLst/>
                <a:rect l="l" t="t" r="r" b="b"/>
                <a:pathLst>
                  <a:path w="1010207" h="290253" extrusionOk="0">
                    <a:moveTo>
                      <a:pt x="0" y="0"/>
                    </a:moveTo>
                    <a:lnTo>
                      <a:pt x="1010207" y="0"/>
                    </a:lnTo>
                    <a:lnTo>
                      <a:pt x="1010207" y="290253"/>
                    </a:lnTo>
                    <a:lnTo>
                      <a:pt x="0" y="290253"/>
                    </a:lnTo>
                    <a:close/>
                  </a:path>
                </a:pathLst>
              </a:custGeom>
              <a:solidFill>
                <a:srgbClr val="F1EAEA"/>
              </a:solidFill>
              <a:ln>
                <a:noFill/>
              </a:ln>
            </p:spPr>
          </p:sp>
          <p:sp>
            <p:nvSpPr>
              <p:cNvPr id="391" name="Google Shape;391;p18"/>
              <p:cNvSpPr txBox="1"/>
              <p:nvPr/>
            </p:nvSpPr>
            <p:spPr>
              <a:xfrm>
                <a:off x="0" y="-57150"/>
                <a:ext cx="1010207" cy="3474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92333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93" name="Google Shape;393;p18"/>
          <p:cNvSpPr txBox="1"/>
          <p:nvPr/>
        </p:nvSpPr>
        <p:spPr>
          <a:xfrm>
            <a:off x="2910740" y="7614817"/>
            <a:ext cx="4053300" cy="38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dirty="0"/>
          </a:p>
        </p:txBody>
      </p:sp>
      <p:sp>
        <p:nvSpPr>
          <p:cNvPr id="396" name="Google Shape;396;p18"/>
          <p:cNvSpPr txBox="1"/>
          <p:nvPr/>
        </p:nvSpPr>
        <p:spPr>
          <a:xfrm>
            <a:off x="2910740" y="4166935"/>
            <a:ext cx="4558868" cy="704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3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i="0" u="none" strike="noStrike" cap="none" dirty="0">
                <a:solidFill>
                  <a:srgbClr val="000000"/>
                </a:solidFill>
                <a:latin typeface="Times New Roman" panose="02020603050405020304" pitchFamily="18" charset="0"/>
                <a:ea typeface="Ubuntu"/>
                <a:cs typeface="Times New Roman" panose="02020603050405020304" pitchFamily="18" charset="0"/>
                <a:sym typeface="Ubuntu"/>
              </a:rPr>
              <a:t>Сегодня я узнал(а)….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7" name="Google Shape;397;p18"/>
          <p:cNvSpPr txBox="1"/>
          <p:nvPr/>
        </p:nvSpPr>
        <p:spPr>
          <a:xfrm>
            <a:off x="2910740" y="7127683"/>
            <a:ext cx="4558868" cy="1232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3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Самым полезным для меня было…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8" name="Google Shape;398;p18"/>
          <p:cNvSpPr txBox="1"/>
          <p:nvPr/>
        </p:nvSpPr>
        <p:spPr>
          <a:xfrm>
            <a:off x="11597505" y="4166935"/>
            <a:ext cx="4631111" cy="616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3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понял(а), что…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" name="Google Shape;399;p18"/>
          <p:cNvSpPr txBox="1"/>
          <p:nvPr/>
        </p:nvSpPr>
        <p:spPr>
          <a:xfrm>
            <a:off x="11597505" y="7127683"/>
            <a:ext cx="4438465" cy="616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3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я буду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23"/>
          <p:cNvSpPr txBox="1"/>
          <p:nvPr/>
        </p:nvSpPr>
        <p:spPr>
          <a:xfrm>
            <a:off x="1382983" y="737854"/>
            <a:ext cx="15522000" cy="1391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file"/>
              </a:rPr>
              <a:t>Мост</a:t>
            </a:r>
            <a:endParaRPr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5379" y="2388312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3" name="Google Shape;603;p27"/>
          <p:cNvGrpSpPr/>
          <p:nvPr/>
        </p:nvGrpSpPr>
        <p:grpSpPr>
          <a:xfrm>
            <a:off x="0" y="0"/>
            <a:ext cx="18528564" cy="10287000"/>
            <a:chOff x="0" y="0"/>
            <a:chExt cx="24704752" cy="13716000"/>
          </a:xfrm>
        </p:grpSpPr>
        <p:sp>
          <p:nvSpPr>
            <p:cNvPr id="604" name="Google Shape;604;p27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 extrusionOk="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605" name="Google Shape;605;p27"/>
            <p:cNvSpPr/>
            <p:nvPr/>
          </p:nvSpPr>
          <p:spPr>
            <a:xfrm>
              <a:off x="13716000" y="0"/>
              <a:ext cx="10988752" cy="13699308"/>
            </a:xfrm>
            <a:custGeom>
              <a:avLst/>
              <a:gdLst/>
              <a:ahLst/>
              <a:cxnLst/>
              <a:rect l="l" t="t" r="r" b="b"/>
              <a:pathLst>
                <a:path w="10988752" h="13699308" extrusionOk="0">
                  <a:moveTo>
                    <a:pt x="0" y="0"/>
                  </a:moveTo>
                  <a:lnTo>
                    <a:pt x="10988752" y="0"/>
                  </a:lnTo>
                  <a:lnTo>
                    <a:pt x="10988752" y="13699308"/>
                  </a:lnTo>
                  <a:lnTo>
                    <a:pt x="0" y="136993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 cstate="email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  <p:sp>
        <p:nvSpPr>
          <p:cNvPr id="607" name="Google Shape;607;p27"/>
          <p:cNvSpPr/>
          <p:nvPr/>
        </p:nvSpPr>
        <p:spPr>
          <a:xfrm>
            <a:off x="1426896" y="704645"/>
            <a:ext cx="6803839" cy="7638392"/>
          </a:xfrm>
          <a:custGeom>
            <a:avLst/>
            <a:gdLst/>
            <a:ahLst/>
            <a:cxnLst/>
            <a:rect l="l" t="t" r="r" b="b"/>
            <a:pathLst>
              <a:path w="6803839" h="7638392" extrusionOk="0">
                <a:moveTo>
                  <a:pt x="0" y="0"/>
                </a:moveTo>
                <a:lnTo>
                  <a:pt x="6803839" y="0"/>
                </a:lnTo>
                <a:lnTo>
                  <a:pt x="6803839" y="7638391"/>
                </a:lnTo>
                <a:lnTo>
                  <a:pt x="0" y="76383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608" name="Google Shape;608;p27"/>
          <p:cNvSpPr/>
          <p:nvPr/>
        </p:nvSpPr>
        <p:spPr>
          <a:xfrm>
            <a:off x="10312415" y="7930447"/>
            <a:ext cx="656622" cy="656622"/>
          </a:xfrm>
          <a:custGeom>
            <a:avLst/>
            <a:gdLst/>
            <a:ahLst/>
            <a:cxnLst/>
            <a:rect l="l" t="t" r="r" b="b"/>
            <a:pathLst>
              <a:path w="656622" h="656622" extrusionOk="0">
                <a:moveTo>
                  <a:pt x="0" y="0"/>
                </a:moveTo>
                <a:lnTo>
                  <a:pt x="656622" y="0"/>
                </a:lnTo>
                <a:lnTo>
                  <a:pt x="656622" y="656623"/>
                </a:lnTo>
                <a:lnTo>
                  <a:pt x="0" y="6566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grpSp>
        <p:nvGrpSpPr>
          <p:cNvPr id="609" name="Google Shape;609;p27"/>
          <p:cNvGrpSpPr/>
          <p:nvPr/>
        </p:nvGrpSpPr>
        <p:grpSpPr>
          <a:xfrm>
            <a:off x="10312415" y="6907841"/>
            <a:ext cx="656622" cy="679706"/>
            <a:chOff x="0" y="-28575"/>
            <a:chExt cx="812800" cy="841375"/>
          </a:xfrm>
        </p:grpSpPr>
        <p:sp>
          <p:nvSpPr>
            <p:cNvPr id="610" name="Google Shape;610;p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 extrusionOk="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77B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7"/>
            <p:cNvSpPr txBox="1"/>
            <p:nvPr/>
          </p:nvSpPr>
          <p:spPr>
            <a:xfrm>
              <a:off x="76200" y="-28575"/>
              <a:ext cx="660400" cy="7651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752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15" name="Google Shape;615;p27"/>
          <p:cNvSpPr/>
          <p:nvPr/>
        </p:nvSpPr>
        <p:spPr>
          <a:xfrm>
            <a:off x="10403037" y="7098014"/>
            <a:ext cx="475379" cy="341494"/>
          </a:xfrm>
          <a:custGeom>
            <a:avLst/>
            <a:gdLst/>
            <a:ahLst/>
            <a:cxnLst/>
            <a:rect l="l" t="t" r="r" b="b"/>
            <a:pathLst>
              <a:path w="475379" h="341494" extrusionOk="0">
                <a:moveTo>
                  <a:pt x="0" y="0"/>
                </a:moveTo>
                <a:lnTo>
                  <a:pt x="475379" y="0"/>
                </a:lnTo>
                <a:lnTo>
                  <a:pt x="475379" y="341494"/>
                </a:lnTo>
                <a:lnTo>
                  <a:pt x="0" y="3414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617" name="Google Shape;617;p27"/>
          <p:cNvSpPr txBox="1"/>
          <p:nvPr/>
        </p:nvSpPr>
        <p:spPr>
          <a:xfrm>
            <a:off x="1985356" y="3088090"/>
            <a:ext cx="56868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Спасибо!</a:t>
            </a:r>
            <a:endParaRPr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8" name="Google Shape;618;p27"/>
          <p:cNvSpPr txBox="1"/>
          <p:nvPr/>
        </p:nvSpPr>
        <p:spPr>
          <a:xfrm>
            <a:off x="1258390" y="8536686"/>
            <a:ext cx="7140850" cy="926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Гусева Ирина Алексеевна</a:t>
            </a:r>
            <a:endParaRPr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9" name="Google Shape;619;p27"/>
          <p:cNvSpPr txBox="1"/>
          <p:nvPr/>
        </p:nvSpPr>
        <p:spPr>
          <a:xfrm>
            <a:off x="11095630" y="7039263"/>
            <a:ext cx="7192370" cy="1460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sh-ababkovskaya-r152.gosweb.gosuslugi.ru</a:t>
            </a:r>
            <a:endParaRPr sz="24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Ubuntu"/>
              <a:cs typeface="Times New Roman" panose="02020603050405020304" pitchFamily="18" charset="0"/>
              <a:sym typeface="Ubuntu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499" dirty="0">
              <a:latin typeface="Ubuntu"/>
              <a:ea typeface="Ubuntu"/>
              <a:cs typeface="Ubuntu"/>
              <a:sym typeface="Ubuntu"/>
            </a:endParaRPr>
          </a:p>
          <a:p>
            <a:pPr lvl="0">
              <a:lnSpc>
                <a:spcPct val="13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 (83171) 7-13-25</a:t>
            </a:r>
            <a:endParaRPr sz="2400" b="0" i="0" u="none" strike="noStrike" cap="none" dirty="0">
              <a:solidFill>
                <a:srgbClr val="000000"/>
              </a:solidFill>
              <a:latin typeface="Times New Roman" panose="02020603050405020304" pitchFamily="18" charset="0"/>
              <a:ea typeface="Ubuntu"/>
              <a:cs typeface="Times New Roman" panose="02020603050405020304" pitchFamily="18" charset="0"/>
              <a:sym typeface="Ubuntu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487</Words>
  <Application>Microsoft Office PowerPoint</Application>
  <PresentationFormat>Произвольный</PresentationFormat>
  <Paragraphs>136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Times New Roman</vt:lpstr>
      <vt:lpstr>Segoe UI</vt:lpstr>
      <vt:lpstr>Arial</vt:lpstr>
      <vt:lpstr>Calibri</vt:lpstr>
      <vt:lpstr>Ubuntu</vt:lpstr>
      <vt:lpstr>Forum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Екатерина Чимутова</cp:lastModifiedBy>
  <cp:revision>25</cp:revision>
  <dcterms:modified xsi:type="dcterms:W3CDTF">2026-07-12T14:41:05Z</dcterms:modified>
</cp:coreProperties>
</file>