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863A"/>
    <a:srgbClr val="6BA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7-11T13:32:55.993" v="0" actId="478"/>
      <pc:docMkLst>
        <pc:docMk/>
      </pc:docMkLst>
      <pc:sldChg chg="delSp mod">
        <pc:chgData name="Екатерина Чимутова" userId="4e1c11216741eefa" providerId="LiveId" clId="{E01BB03D-4D9F-4CF2-BCCB-B77BB2E13832}" dt="2026-07-11T13:32:55.993" v="0" actId="478"/>
        <pc:sldMkLst>
          <pc:docMk/>
          <pc:sldMk cId="0" sldId="266"/>
        </pc:sldMkLst>
        <pc:picChg chg="del">
          <ac:chgData name="Екатерина Чимутова" userId="4e1c11216741eefa" providerId="LiveId" clId="{E01BB03D-4D9F-4CF2-BCCB-B77BB2E13832}" dt="2026-07-11T13:32:55.993" v="0" actId="478"/>
          <ac:picMkLst>
            <pc:docMk/>
            <pc:sldMk cId="0" sldId="266"/>
            <ac:picMk id="2355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5261460"/>
            <a:ext cx="7772400" cy="85920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4803345"/>
            <a:ext cx="6400800" cy="6108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4E863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4525963"/>
          </a:xfrm>
        </p:spPr>
        <p:txBody>
          <a:bodyPr/>
          <a:lstStyle>
            <a:lvl1pPr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274638"/>
            <a:ext cx="6710784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383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73697"/>
            <a:ext cx="4040188" cy="3798583"/>
          </a:xfrm>
        </p:spPr>
        <p:txBody>
          <a:bodyPr/>
          <a:lstStyle>
            <a:lvl1pPr>
              <a:defRPr sz="24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4383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73697"/>
            <a:ext cx="4041775" cy="3798583"/>
          </a:xfrm>
        </p:spPr>
        <p:txBody>
          <a:bodyPr/>
          <a:lstStyle>
            <a:lvl1pPr>
              <a:defRPr sz="24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250" y="2663710"/>
            <a:ext cx="88477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Bookman Old Style" pitchFamily="18" charset="0"/>
              </a:rPr>
              <a:t>К</a:t>
            </a:r>
            <a:r>
              <a:rPr lang="ru-RU" sz="48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рр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800" b="1" dirty="0">
                <a:latin typeface="Bookman Old Style" pitchFamily="18" charset="0"/>
              </a:rPr>
              <a:t>кция зв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4800" b="1" dirty="0">
                <a:latin typeface="Bookman Old Style" pitchFamily="18" charset="0"/>
              </a:rPr>
              <a:t>ка Е. Авт</a:t>
            </a:r>
            <a:r>
              <a:rPr lang="ru-RU" sz="48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матиз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800" b="1" dirty="0">
                <a:latin typeface="Bookman Old Style" pitchFamily="18" charset="0"/>
              </a:rPr>
              <a:t>ция зв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4800" b="1" dirty="0">
                <a:latin typeface="Bookman Old Style" pitchFamily="18" charset="0"/>
              </a:rPr>
              <a:t>ка Р.</a:t>
            </a:r>
          </a:p>
          <a:p>
            <a:pPr algn="ctr"/>
            <a:r>
              <a:rPr lang="ru-RU" sz="4800" b="1" dirty="0">
                <a:latin typeface="Bookman Old Style" pitchFamily="18" charset="0"/>
              </a:rPr>
              <a:t>Дифференци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800" b="1" dirty="0">
                <a:latin typeface="Bookman Old Style" pitchFamily="18" charset="0"/>
              </a:rPr>
              <a:t>ция зв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4800" b="1" dirty="0">
                <a:latin typeface="Bookman Old Style" pitchFamily="18" charset="0"/>
              </a:rPr>
              <a:t>к</a:t>
            </a:r>
            <a:r>
              <a:rPr lang="ru-RU" sz="48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в Ш-Ж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0288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FF00"/>
                </a:solidFill>
              </a:rPr>
              <a:t>Казенное общеобразовательное учреждение</a:t>
            </a:r>
          </a:p>
          <a:p>
            <a:pPr algn="ctr"/>
            <a:r>
              <a:rPr lang="ru-RU" sz="1400" b="1" dirty="0">
                <a:solidFill>
                  <a:srgbClr val="FFFF00"/>
                </a:solidFill>
              </a:rPr>
              <a:t>Ханты-Мансийского автономного округа-Югры</a:t>
            </a:r>
          </a:p>
          <a:p>
            <a:pPr algn="ctr"/>
            <a:r>
              <a:rPr lang="ru-RU" sz="1400" b="1" dirty="0">
                <a:solidFill>
                  <a:srgbClr val="FFFF00"/>
                </a:solidFill>
              </a:rPr>
              <a:t>«ИЗЛУЧИНСКАЯ ШКОЛА-ИНТЕРНАТ ДЛЯ ОБУЧАЮЩИХСЯ</a:t>
            </a:r>
          </a:p>
          <a:p>
            <a:pPr algn="ctr"/>
            <a:r>
              <a:rPr lang="ru-RU" sz="1400" b="1" dirty="0">
                <a:solidFill>
                  <a:srgbClr val="FFFF00"/>
                </a:solidFill>
              </a:rPr>
              <a:t>С ОГРАНИЧЕННЫМИ ВОЗМОЖНОСТЯМИ ЗДОРОВЬЯ»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6260" y="5720147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/>
              <a:t>Автор-разработчик:</a:t>
            </a:r>
          </a:p>
          <a:p>
            <a:pPr algn="ctr"/>
            <a:r>
              <a:rPr lang="ru-RU" sz="1200" b="1" dirty="0"/>
              <a:t>Гарькова Юлия Петровна,</a:t>
            </a:r>
          </a:p>
          <a:p>
            <a:pPr algn="ctr"/>
            <a:r>
              <a:rPr lang="ru-RU" sz="1200" dirty="0"/>
              <a:t>учитель-дефектолог высшей квалификационной категории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8965" y="1749245"/>
            <a:ext cx="244328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dirty="0">
                <a:latin typeface="Bookman Old Style" pitchFamily="18" charset="0"/>
              </a:rPr>
              <a:t>Е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739540" y="3276295"/>
            <a:ext cx="1068935" cy="0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Левая круглая скобка 4"/>
          <p:cNvSpPr/>
          <p:nvPr/>
        </p:nvSpPr>
        <p:spPr>
          <a:xfrm>
            <a:off x="4266590" y="2512770"/>
            <a:ext cx="152705" cy="1832460"/>
          </a:xfrm>
          <a:prstGeom prst="leftBracket">
            <a:avLst/>
          </a:prstGeom>
          <a:solidFill>
            <a:schemeClr val="tx1"/>
          </a:solidFill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72000" y="2360065"/>
            <a:ext cx="3054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>
                <a:latin typeface="Bookman Old Style" pitchFamily="18" charset="0"/>
              </a:rPr>
              <a:t>ЙЭ</a:t>
            </a:r>
          </a:p>
        </p:txBody>
      </p:sp>
      <p:sp>
        <p:nvSpPr>
          <p:cNvPr id="7" name="Правая круглая скобка 6"/>
          <p:cNvSpPr/>
          <p:nvPr/>
        </p:nvSpPr>
        <p:spPr>
          <a:xfrm>
            <a:off x="7778805" y="2512770"/>
            <a:ext cx="45719" cy="1832460"/>
          </a:xfrm>
          <a:prstGeom prst="rightBracket">
            <a:avLst/>
          </a:prstGeom>
          <a:solidFill>
            <a:schemeClr val="tx1"/>
          </a:solidFill>
          <a:ln w="889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at.net.ua/yuliya-article/tiger_2016/1/tigr_2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8720" y="527605"/>
            <a:ext cx="6607276" cy="565008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96260" y="2360065"/>
            <a:ext cx="106893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Bookman Old Style" pitchFamily="18" charset="0"/>
              </a:rPr>
              <a:t>Р</a:t>
            </a:r>
          </a:p>
        </p:txBody>
      </p:sp>
      <p:pic>
        <p:nvPicPr>
          <p:cNvPr id="3" name="тигр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739" y="54758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375" y="833015"/>
            <a:ext cx="5955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Bookman Old Style" pitchFamily="18" charset="0"/>
              </a:rPr>
              <a:t>П</a:t>
            </a:r>
            <a:r>
              <a:rPr lang="ru-RU" sz="48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сл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4800" b="1" dirty="0">
                <a:latin typeface="Bookman Old Style" pitchFamily="18" charset="0"/>
              </a:rPr>
              <a:t>шай сл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ги.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6260" y="1749245"/>
            <a:ext cx="3970330" cy="2290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Bookman Old Style" pitchFamily="18" charset="0"/>
              </a:rPr>
              <a:t>РА-РО-РУ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0" y="4045609"/>
            <a:ext cx="3970330" cy="2290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Bookman Old Style" pitchFamily="18" charset="0"/>
              </a:rPr>
              <a:t>РУ-РЕ-РО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7080" y="527605"/>
            <a:ext cx="68717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atin typeface="Bookman Old Style" pitchFamily="18" charset="0"/>
              </a:rPr>
              <a:t>Угад</a:t>
            </a:r>
            <a:r>
              <a:rPr lang="ru-RU" sz="66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6600" b="1" dirty="0">
                <a:latin typeface="Bookman Old Style" pitchFamily="18" charset="0"/>
              </a:rPr>
              <a:t>й сл</a:t>
            </a:r>
            <a:r>
              <a:rPr lang="ru-RU" sz="66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6600" b="1" dirty="0">
                <a:latin typeface="Bookman Old Style" pitchFamily="18" charset="0"/>
              </a:rPr>
              <a:t>в</a:t>
            </a:r>
            <a:r>
              <a:rPr lang="ru-RU" sz="66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6600" b="1" dirty="0">
                <a:latin typeface="Bookman Old Style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6260" y="2207360"/>
            <a:ext cx="3206805" cy="10689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err="1">
                <a:solidFill>
                  <a:schemeClr val="tx1"/>
                </a:solidFill>
                <a:latin typeface="Bookman Old Style" pitchFamily="18" charset="0"/>
              </a:rPr>
              <a:t>качру</a:t>
            </a:r>
            <a:endParaRPr lang="ru-RU" sz="72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6260" y="2207360"/>
            <a:ext cx="3206805" cy="106893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chemeClr val="tx1"/>
                </a:solidFill>
                <a:latin typeface="Bookman Old Style" pitchFamily="18" charset="0"/>
              </a:rPr>
              <a:t>р</a:t>
            </a:r>
            <a:r>
              <a:rPr lang="ru-RU" sz="72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7200" b="1" dirty="0">
                <a:solidFill>
                  <a:schemeClr val="tx1"/>
                </a:solidFill>
                <a:latin typeface="Bookman Old Style" pitchFamily="18" charset="0"/>
              </a:rPr>
              <a:t>чка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19295" y="2207360"/>
            <a:ext cx="2595985" cy="106893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chemeClr val="tx1"/>
                </a:solidFill>
                <a:latin typeface="Bookman Old Style" pitchFamily="18" charset="0"/>
              </a:rPr>
              <a:t>кар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19295" y="2207360"/>
            <a:ext cx="2595985" cy="106893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chemeClr val="tx1"/>
                </a:solidFill>
                <a:latin typeface="Bookman Old Style" pitchFamily="18" charset="0"/>
              </a:rPr>
              <a:t>рак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17900" y="4039820"/>
            <a:ext cx="3817625" cy="12216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chemeClr val="tx1"/>
                </a:solidFill>
                <a:latin typeface="Bookman Old Style" pitchFamily="18" charset="0"/>
              </a:rPr>
              <a:t>наром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17900" y="4039820"/>
            <a:ext cx="3817625" cy="12216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>
                <a:solidFill>
                  <a:schemeClr val="tx1"/>
                </a:solidFill>
                <a:latin typeface="Bookman Old Style" pitchFamily="18" charset="0"/>
              </a:rPr>
              <a:t>р</a:t>
            </a:r>
            <a:r>
              <a:rPr lang="ru-RU" sz="8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8000" b="1" dirty="0">
                <a:solidFill>
                  <a:schemeClr val="tx1"/>
                </a:solidFill>
                <a:latin typeface="Bookman Old Style" pitchFamily="18" charset="0"/>
              </a:rPr>
              <a:t>м</a:t>
            </a:r>
            <a:r>
              <a:rPr lang="ru-RU" sz="80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8000" b="1" dirty="0">
                <a:solidFill>
                  <a:schemeClr val="tx1"/>
                </a:solidFill>
                <a:latin typeface="Bookman Old Style" pitchFamily="18" charset="0"/>
              </a:rPr>
              <a:t>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688" y="236069"/>
            <a:ext cx="71771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atin typeface="Bookman Old Style" pitchFamily="18" charset="0"/>
              </a:rPr>
              <a:t>С</a:t>
            </a:r>
            <a:r>
              <a:rPr lang="ru-RU" sz="6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6000" b="1" dirty="0">
                <a:latin typeface="Bookman Old Style" pitchFamily="18" charset="0"/>
              </a:rPr>
              <a:t>ст</a:t>
            </a:r>
            <a:r>
              <a:rPr lang="ru-RU" sz="60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6000" b="1" dirty="0">
                <a:solidFill>
                  <a:srgbClr val="4E863A"/>
                </a:solidFill>
                <a:latin typeface="Bookman Old Style" pitchFamily="18" charset="0"/>
              </a:rPr>
              <a:t>в</a:t>
            </a:r>
            <a:r>
              <a:rPr lang="ru-RU" sz="6000" b="1" dirty="0">
                <a:latin typeface="Bookman Old Style" pitchFamily="18" charset="0"/>
              </a:rPr>
              <a:t>ь сл</a:t>
            </a:r>
            <a:r>
              <a:rPr lang="ru-RU" sz="6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6000" b="1" dirty="0">
                <a:latin typeface="Bookman Old Style" pitchFamily="18" charset="0"/>
              </a:rPr>
              <a:t>в</a:t>
            </a:r>
            <a:r>
              <a:rPr lang="ru-RU" sz="6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6000" b="1" dirty="0">
                <a:latin typeface="Bookman Old Style" pitchFamily="18" charset="0"/>
              </a:rPr>
              <a:t>с</a:t>
            </a:r>
            <a:r>
              <a:rPr lang="ru-RU" sz="6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6000" b="1" dirty="0">
                <a:latin typeface="Bookman Old Style" pitchFamily="18" charset="0"/>
              </a:rPr>
              <a:t>чет</a:t>
            </a:r>
            <a:r>
              <a:rPr lang="ru-RU" sz="60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6000" b="1" dirty="0">
                <a:latin typeface="Bookman Old Style" pitchFamily="18" charset="0"/>
              </a:rPr>
              <a:t>ние.</a:t>
            </a:r>
          </a:p>
        </p:txBody>
      </p:sp>
      <p:pic>
        <p:nvPicPr>
          <p:cNvPr id="20482" name="Picture 2" descr="http://www.funlib.ru/cimg/2014/101710/354154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75" y="2207360"/>
            <a:ext cx="3057881" cy="16580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66590" y="2512770"/>
            <a:ext cx="763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Bookman Old Style" pitchFamily="18" charset="0"/>
              </a:rPr>
              <a:t>+</a:t>
            </a:r>
          </a:p>
        </p:txBody>
      </p:sp>
      <p:sp>
        <p:nvSpPr>
          <p:cNvPr id="20484" name="AutoShape 4" descr="https://images-eu.ssl-images-amazon.com/images/G/02/uk/pcs/aplus/kitchen/JamieOliverAnniversaryFrypan._V355316657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http://static2.fjcdn.com/comments/Aww+yeah+this+is+a+nasty+pan+isn+t+it+_b3bbc07030555713a13e113d6ce0ac4e.jpg"/>
          <p:cNvPicPr/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5525" y="2054655"/>
            <a:ext cx="299132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212490" y="4039820"/>
            <a:ext cx="1832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Bookman Old Style" pitchFamily="18" charset="0"/>
              </a:rPr>
              <a:t>Р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4000" b="1" dirty="0">
                <a:latin typeface="Bookman Old Style" pitchFamily="18" charset="0"/>
              </a:rPr>
              <a:t>БА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705" y="4039820"/>
            <a:ext cx="3817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Bookman Old Style" pitchFamily="18" charset="0"/>
              </a:rPr>
              <a:t>СК</a:t>
            </a:r>
            <a:r>
              <a:rPr lang="ru-RU" sz="4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000" b="1" dirty="0">
                <a:latin typeface="Bookman Old Style" pitchFamily="18" charset="0"/>
              </a:rPr>
              <a:t>В</a:t>
            </a:r>
            <a:r>
              <a:rPr lang="ru-RU" sz="4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000" b="1" dirty="0">
                <a:latin typeface="Bookman Old Style" pitchFamily="18" charset="0"/>
              </a:rPr>
              <a:t>Р</a:t>
            </a:r>
            <a:r>
              <a:rPr lang="ru-RU" sz="4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000" b="1" dirty="0">
                <a:latin typeface="Bookman Old Style" pitchFamily="18" charset="0"/>
              </a:rPr>
              <a:t>Д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375" y="4956050"/>
            <a:ext cx="79406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atin typeface="Bookman Old Style" pitchFamily="18" charset="0"/>
              </a:rPr>
              <a:t>Ж</a:t>
            </a:r>
            <a:r>
              <a:rPr lang="ru-RU" sz="66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6600" b="1" dirty="0">
                <a:latin typeface="Bookman Old Style" pitchFamily="18" charset="0"/>
              </a:rPr>
              <a:t>реная р</a:t>
            </a:r>
            <a:r>
              <a:rPr lang="ru-RU" sz="6600" b="1" dirty="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6600" b="1" dirty="0">
                <a:latin typeface="Bookman Old Style" pitchFamily="18" charset="0"/>
              </a:rPr>
              <a:t>ба.</a:t>
            </a:r>
          </a:p>
        </p:txBody>
      </p:sp>
      <p:pic>
        <p:nvPicPr>
          <p:cNvPr id="11" name="Рисунок 10" descr="http://cook-food.com/wp-content/uploads/2008/06/IMG_168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375" y="511455"/>
            <a:ext cx="7940659" cy="610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sevenhillsschool.org/xcart/images/P/6048-eps_shirt002.gif"/>
          <p:cNvPicPr/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260" y="471769"/>
            <a:ext cx="2748690" cy="22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350360" y="2054655"/>
            <a:ext cx="916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dirty="0">
                <a:latin typeface="Bookman Old Style" pitchFamily="18" charset="0"/>
              </a:rPr>
              <a:t>+</a:t>
            </a:r>
          </a:p>
        </p:txBody>
      </p:sp>
      <p:pic>
        <p:nvPicPr>
          <p:cNvPr id="4" name="Рисунок 3" descr="http://s2emagst.akamaized.net/products/1042/1041756/images/res_62058ac73bb515a3c9f30d7643caff64.jpg"/>
          <p:cNvPicPr/>
          <p:nvPr/>
        </p:nvPicPr>
        <p:blipFill>
          <a:blip r:embed="rId3" cstate="email">
            <a:clrChange>
              <a:clrFrom>
                <a:srgbClr val="FCFBFF"/>
              </a:clrFrom>
              <a:clrTo>
                <a:srgbClr val="FCFB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705" y="1749245"/>
            <a:ext cx="2443280" cy="244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262" y="5314689"/>
            <a:ext cx="5955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Bookman Old Style" pitchFamily="18" charset="0"/>
              </a:rPr>
              <a:t>Р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5400" b="1" dirty="0">
                <a:latin typeface="Bookman Old Style" pitchFamily="18" charset="0"/>
              </a:rPr>
              <a:t>з</a:t>
            </a:r>
            <a:r>
              <a:rPr lang="ru-RU" sz="5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5400" b="1" dirty="0">
                <a:latin typeface="Bookman Old Style" pitchFamily="18" charset="0"/>
              </a:rPr>
              <a:t>вая к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5400" b="1" dirty="0">
                <a:latin typeface="Bookman Old Style" pitchFamily="18" charset="0"/>
              </a:rPr>
              <a:t>фта.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965" y="2777930"/>
            <a:ext cx="244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Bookman Old Style" panose="02050604050505020204" pitchFamily="18" charset="0"/>
              </a:rPr>
              <a:t>К</a:t>
            </a:r>
            <a:r>
              <a:rPr lang="ru-RU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</a:t>
            </a:r>
            <a:r>
              <a:rPr lang="ru-RU" sz="3600" b="1" dirty="0">
                <a:latin typeface="Bookman Old Style" panose="02050604050505020204" pitchFamily="18" charset="0"/>
              </a:rPr>
              <a:t>ФТА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5478" y="4029762"/>
            <a:ext cx="4886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Bookman Old Style" panose="02050604050505020204" pitchFamily="18" charset="0"/>
              </a:rPr>
              <a:t>Р</a:t>
            </a:r>
            <a:r>
              <a:rPr 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О</a:t>
            </a:r>
            <a:r>
              <a:rPr lang="ru-RU" sz="3200" b="1" dirty="0">
                <a:latin typeface="Bookman Old Style" panose="02050604050505020204" pitchFamily="18" charset="0"/>
              </a:rPr>
              <a:t>З</a:t>
            </a:r>
            <a:r>
              <a:rPr lang="ru-RU" sz="3200" b="1" dirty="0">
                <a:solidFill>
                  <a:srgbClr val="4E863A"/>
                </a:solidFill>
                <a:latin typeface="Bookman Old Style" panose="02050604050505020204" pitchFamily="18" charset="0"/>
              </a:rPr>
              <a:t>О</a:t>
            </a:r>
            <a:r>
              <a:rPr lang="ru-RU" sz="3200" b="1" dirty="0">
                <a:latin typeface="Bookman Old Style" panose="02050604050505020204" pitchFamily="18" charset="0"/>
              </a:rPr>
              <a:t>ВАЯ КР</a:t>
            </a:r>
            <a:r>
              <a:rPr lang="ru-RU" sz="3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А</a:t>
            </a:r>
            <a:r>
              <a:rPr lang="ru-RU" sz="3200" b="1" dirty="0">
                <a:latin typeface="Bookman Old Style" panose="02050604050505020204" pitchFamily="18" charset="0"/>
              </a:rPr>
              <a:t>СКА</a:t>
            </a:r>
          </a:p>
        </p:txBody>
      </p:sp>
      <p:pic>
        <p:nvPicPr>
          <p:cNvPr id="6" name="Рисунок 5" descr="http://atmyplace.ru/product_photo/rozovyj-dzhemper-EV0839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7080" y="293808"/>
            <a:ext cx="7635250" cy="6260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0360" y="2360065"/>
            <a:ext cx="9162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latin typeface="Bookman Old Style" pitchFamily="18" charset="0"/>
              </a:rPr>
              <a:t>+</a:t>
            </a:r>
          </a:p>
        </p:txBody>
      </p:sp>
      <p:pic>
        <p:nvPicPr>
          <p:cNvPr id="4" name="Рисунок 3" descr="http://www.vital.de/sites/vital/files/styles/1024x768/public/images/haftschalen-zahnmedizin.jpg"/>
          <p:cNvPicPr/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2820" y="2054655"/>
            <a:ext cx="2595985" cy="22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8965" y="4973302"/>
            <a:ext cx="61082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Bookman Old Style" pitchFamily="18" charset="0"/>
              </a:rPr>
              <a:t>Зубн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й врач.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797" y="4983958"/>
            <a:ext cx="61082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atin typeface="Bookman Old Style" pitchFamily="18" charset="0"/>
              </a:rPr>
              <a:t>Ст</a:t>
            </a:r>
            <a:r>
              <a:rPr lang="ru-RU" sz="4800" b="1" dirty="0">
                <a:solidFill>
                  <a:srgbClr val="00B0F0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мат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л</a:t>
            </a:r>
            <a:r>
              <a:rPr lang="ru-RU" sz="4800" b="1" dirty="0">
                <a:solidFill>
                  <a:srgbClr val="00B0F0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г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5317" y="4334574"/>
            <a:ext cx="244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ВРАЧ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0361" y="4203854"/>
            <a:ext cx="244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ЗУБ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3221" y="599816"/>
            <a:ext cx="59554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Bookman Old Style" pitchFamily="18" charset="0"/>
              </a:rPr>
              <a:t>П</a:t>
            </a:r>
            <a:r>
              <a:rPr lang="ru-RU" sz="4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000" b="1" dirty="0">
                <a:solidFill>
                  <a:srgbClr val="002060"/>
                </a:solidFill>
                <a:latin typeface="Bookman Old Style" pitchFamily="18" charset="0"/>
              </a:rPr>
              <a:t>ст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000" b="1" dirty="0">
                <a:solidFill>
                  <a:srgbClr val="002060"/>
                </a:solidFill>
                <a:latin typeface="Bookman Old Style" pitchFamily="18" charset="0"/>
              </a:rPr>
              <a:t>вь в к</a:t>
            </a:r>
            <a:r>
              <a:rPr lang="ru-RU" sz="4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000" b="1" dirty="0">
                <a:solidFill>
                  <a:srgbClr val="002060"/>
                </a:solidFill>
                <a:latin typeface="Bookman Old Style" pitchFamily="18" charset="0"/>
              </a:rPr>
              <a:t>нц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000" b="1" dirty="0">
                <a:solidFill>
                  <a:srgbClr val="002060"/>
                </a:solidFill>
                <a:latin typeface="Bookman Old Style" pitchFamily="18" charset="0"/>
              </a:rPr>
              <a:t> предл</a:t>
            </a:r>
            <a:r>
              <a:rPr lang="ru-RU" sz="4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000" b="1" dirty="0">
                <a:solidFill>
                  <a:srgbClr val="002060"/>
                </a:solidFill>
                <a:latin typeface="Bookman Old Style" pitchFamily="18" charset="0"/>
              </a:rPr>
              <a:t>ж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000" b="1" dirty="0">
                <a:solidFill>
                  <a:srgbClr val="002060"/>
                </a:solidFill>
                <a:latin typeface="Bookman Old Style" pitchFamily="18" charset="0"/>
              </a:rPr>
              <a:t>ния знак.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555" y="2818180"/>
            <a:ext cx="87041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Bookman Old Style" pitchFamily="18" charset="0"/>
              </a:rPr>
              <a:t>Ур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400" b="1" dirty="0">
                <a:latin typeface="Bookman Old Style" pitchFamily="18" charset="0"/>
              </a:rPr>
              <a:t>     </a:t>
            </a:r>
          </a:p>
          <a:p>
            <a:r>
              <a:rPr lang="ru-RU" sz="4400" b="1" dirty="0">
                <a:latin typeface="Bookman Old Style" pitchFamily="18" charset="0"/>
              </a:rPr>
              <a:t>Я п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йм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400" b="1" dirty="0">
                <a:latin typeface="Bookman Old Style" pitchFamily="18" charset="0"/>
              </a:rPr>
              <a:t>л б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льш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4400" b="1" dirty="0">
                <a:latin typeface="Bookman Old Style" pitchFamily="18" charset="0"/>
              </a:rPr>
              <a:t>ю р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4400" b="1" dirty="0">
                <a:latin typeface="Bookman Old Style" pitchFamily="18" charset="0"/>
              </a:rPr>
              <a:t>бу    </a:t>
            </a:r>
          </a:p>
          <a:p>
            <a:r>
              <a:rPr lang="ru-RU" sz="4400" b="1" dirty="0">
                <a:latin typeface="Bookman Old Style" pitchFamily="18" charset="0"/>
              </a:rPr>
              <a:t>Ск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льк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 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н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400" b="1" dirty="0">
                <a:latin typeface="Bookman Old Style" pitchFamily="18" charset="0"/>
              </a:rPr>
              <a:t> сантим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400" b="1" dirty="0">
                <a:latin typeface="Bookman Old Style" pitchFamily="18" charset="0"/>
              </a:rPr>
              <a:t>тр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в    </a:t>
            </a:r>
          </a:p>
          <a:p>
            <a:r>
              <a:rPr lang="ru-RU" sz="4400" b="1" dirty="0">
                <a:latin typeface="Bookman Old Style" pitchFamily="18" charset="0"/>
              </a:rPr>
              <a:t>Два м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400" b="1" dirty="0">
                <a:latin typeface="Bookman Old Style" pitchFamily="18" charset="0"/>
              </a:rPr>
              <a:t>тра    </a:t>
            </a:r>
          </a:p>
          <a:p>
            <a:r>
              <a:rPr lang="ru-RU" sz="4400" b="1" dirty="0">
                <a:latin typeface="Bookman Old Style" pitchFamily="18" charset="0"/>
              </a:rPr>
              <a:t>Вот 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э</a:t>
            </a:r>
            <a:r>
              <a:rPr lang="ru-RU" sz="4400" b="1" dirty="0">
                <a:latin typeface="Bookman Old Style" pitchFamily="18" charset="0"/>
              </a:rPr>
              <a:t>т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 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0767" y="671371"/>
            <a:ext cx="610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latin typeface="Bookman Old Style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36189" y="633931"/>
            <a:ext cx="610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latin typeface="Bookman Old Style" pitchFamily="18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63903" y="633931"/>
            <a:ext cx="610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latin typeface="Bookman Old Style" pitchFamily="18" charset="0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3903" y="652304"/>
            <a:ext cx="610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latin typeface="Bookman Old Style" pitchFamily="18" charset="0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63903" y="671371"/>
            <a:ext cx="610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latin typeface="Bookman Old Style" pitchFamily="18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96296E-6 L -0.64514 0.226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57" y="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7.40741E-7 L 0.06875 0.3377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0.29548 0.426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74" y="2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-0.34114 0.5326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6" y="2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-0.36111 0.6217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56" y="3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35515"/>
              </p:ext>
            </p:extLst>
          </p:nvPr>
        </p:nvGraphicFramePr>
        <p:xfrm>
          <a:off x="304800" y="273050"/>
          <a:ext cx="8486775" cy="636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Презентация" r:id="rId2" imgW="4290057" imgH="3215600" progId="PowerPoint.Show.8">
                  <p:embed/>
                </p:oleObj>
              </mc:Choice>
              <mc:Fallback>
                <p:oleObj name="Презентация" r:id="rId2" imgW="4290057" imgH="3215600" progId="PowerPoint.Show.8">
                  <p:embed/>
                  <p:pic>
                    <p:nvPicPr>
                      <p:cNvPr id="2" name="Объект 1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73050"/>
                        <a:ext cx="8486775" cy="6369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internetsonhaber.com/images/haberler/yasli_bal_arilari_genclerin_isini_yaparak_genclesiyor_h142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60" y="374900"/>
            <a:ext cx="4428445" cy="2901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7lafa.com/dream/zmeya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7410" y="2970885"/>
            <a:ext cx="3969747" cy="3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946346" y="-1"/>
            <a:ext cx="21378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>
                <a:latin typeface="Bookman Old Style" pitchFamily="18" charset="0"/>
              </a:rPr>
              <a:t>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3310" y="3581705"/>
            <a:ext cx="244328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>
                <a:latin typeface="Bookman Old Style" pitchFamily="18" charset="0"/>
              </a:rPr>
              <a:t>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1670" y="374900"/>
            <a:ext cx="8093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atin typeface="Bookman Old Style" pitchFamily="18" charset="0"/>
              </a:rPr>
              <a:t>П</a:t>
            </a:r>
            <a:r>
              <a:rPr lang="ru-RU" sz="60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6000" b="1" dirty="0">
                <a:latin typeface="Bookman Old Style" pitchFamily="18" charset="0"/>
              </a:rPr>
              <a:t>сл</a:t>
            </a:r>
            <a:r>
              <a:rPr lang="ru-RU" sz="60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6000" b="1" dirty="0">
                <a:latin typeface="Bookman Old Style" pitchFamily="18" charset="0"/>
              </a:rPr>
              <a:t>шай сл</a:t>
            </a:r>
            <a:r>
              <a:rPr lang="ru-RU" sz="60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6000" b="1" dirty="0">
                <a:latin typeface="Bookman Old Style" pitchFamily="18" charset="0"/>
              </a:rPr>
              <a:t>ги.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8965" y="1596540"/>
            <a:ext cx="2137870" cy="137434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Bookman Old Style" pitchFamily="18" charset="0"/>
              </a:rPr>
              <a:t>ША-ЖО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50360" y="1596540"/>
            <a:ext cx="2137870" cy="137434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Bookman Old Style" pitchFamily="18" charset="0"/>
              </a:rPr>
              <a:t>ЖУ-ШУ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04460" y="1596540"/>
            <a:ext cx="2137870" cy="137434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Bookman Old Style" pitchFamily="18" charset="0"/>
              </a:rPr>
              <a:t>ШО-ЖА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8965" y="3276295"/>
            <a:ext cx="8246070" cy="137434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Bookman Old Style" pitchFamily="18" charset="0"/>
              </a:rPr>
              <a:t>ЖА-ЖА-ЖА – мы пойм</a:t>
            </a:r>
            <a:r>
              <a:rPr lang="ru-RU" sz="36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3600" b="1" dirty="0">
                <a:solidFill>
                  <a:schemeClr val="tx1"/>
                </a:solidFill>
                <a:latin typeface="Bookman Old Style" pitchFamily="18" charset="0"/>
              </a:rPr>
              <a:t>ли еж</a:t>
            </a:r>
            <a:r>
              <a:rPr lang="ru-RU" sz="36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8965" y="4956050"/>
            <a:ext cx="8246070" cy="137434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Bookman Old Style" pitchFamily="18" charset="0"/>
              </a:rPr>
              <a:t>ШУ-ШУ-ШУ – я письм</a:t>
            </a:r>
            <a:r>
              <a:rPr lang="ru-RU" sz="36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3600" b="1" dirty="0">
                <a:solidFill>
                  <a:schemeClr val="tx1"/>
                </a:solidFill>
                <a:latin typeface="Bookman Old Style" pitchFamily="18" charset="0"/>
              </a:rPr>
              <a:t> пиш</a:t>
            </a:r>
            <a:r>
              <a:rPr lang="ru-RU" sz="36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111" y="455394"/>
            <a:ext cx="6413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Bookman Old Style" pitchFamily="18" charset="0"/>
              </a:rPr>
              <a:t>Измен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и</a:t>
            </a:r>
            <a:r>
              <a:rPr lang="ru-RU" sz="4400" b="1" dirty="0">
                <a:latin typeface="Bookman Old Style" pitchFamily="18" charset="0"/>
              </a:rPr>
              <a:t> 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к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нч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400" b="1" dirty="0">
                <a:latin typeface="Bookman Old Style" pitchFamily="18" charset="0"/>
              </a:rPr>
              <a:t>ние.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6260" y="1749245"/>
            <a:ext cx="77879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Bookman Old Style" pitchFamily="18" charset="0"/>
              </a:rPr>
              <a:t>Жёлтая сыр.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586835" y="1901950"/>
            <a:ext cx="458115" cy="76352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81425" y="1138425"/>
            <a:ext cx="1068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>
                <a:latin typeface="Bookman Old Style" pitchFamily="18" charset="0"/>
              </a:rPr>
              <a:t>ый</a:t>
            </a:r>
            <a:endParaRPr lang="ru-RU" sz="4000" b="1" dirty="0"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260" y="2970885"/>
            <a:ext cx="6566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Bookman Old Style" pitchFamily="18" charset="0"/>
              </a:rPr>
              <a:t>З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и</a:t>
            </a:r>
            <a:r>
              <a:rPr lang="ru-RU" sz="5400" b="1" dirty="0">
                <a:latin typeface="Bookman Old Style" pitchFamily="18" charset="0"/>
              </a:rPr>
              <a:t>мний  ш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5400" b="1" dirty="0">
                <a:latin typeface="Bookman Old Style" pitchFamily="18" charset="0"/>
              </a:rPr>
              <a:t>пка.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2739540" y="3123590"/>
            <a:ext cx="305410" cy="61082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34130" y="2512770"/>
            <a:ext cx="9162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>
                <a:latin typeface="Bookman Old Style" pitchFamily="18" charset="0"/>
              </a:rPr>
              <a:t>яя</a:t>
            </a:r>
            <a:endParaRPr lang="ru-RU" sz="4400" b="1" dirty="0">
              <a:latin typeface="Bookman Old Styl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6260" y="4345230"/>
            <a:ext cx="6566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Bookman Old Style" pitchFamily="18" charset="0"/>
              </a:rPr>
              <a:t>Ж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5400" b="1" dirty="0">
                <a:latin typeface="Bookman Old Style" pitchFamily="18" charset="0"/>
              </a:rPr>
              <a:t>реный  р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ы</a:t>
            </a:r>
            <a:r>
              <a:rPr lang="ru-RU" sz="5400" b="1" dirty="0">
                <a:latin typeface="Bookman Old Style" pitchFamily="18" charset="0"/>
              </a:rPr>
              <a:t>ба.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>
            <a:off x="2892245" y="4497935"/>
            <a:ext cx="763525" cy="76352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44949" y="3734410"/>
            <a:ext cx="1068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err="1">
                <a:latin typeface="Bookman Old Style" pitchFamily="18" charset="0"/>
              </a:rPr>
              <a:t>ая</a:t>
            </a:r>
            <a:endParaRPr lang="ru-RU" sz="5400" b="1" dirty="0">
              <a:latin typeface="Bookman Old Style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6260" y="5566870"/>
            <a:ext cx="6719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atin typeface="Bookman Old Style" pitchFamily="18" charset="0"/>
              </a:rPr>
              <a:t>Ш</a:t>
            </a:r>
            <a:r>
              <a:rPr lang="ru-RU" sz="4800" b="1" dirty="0">
                <a:solidFill>
                  <a:srgbClr val="FF0000"/>
                </a:solidFill>
                <a:latin typeface="Bookman Old Style" pitchFamily="18" charset="0"/>
              </a:rPr>
              <a:t>у</a:t>
            </a:r>
            <a:r>
              <a:rPr lang="ru-RU" sz="4800" b="1" dirty="0">
                <a:latin typeface="Bookman Old Style" pitchFamily="18" charset="0"/>
              </a:rPr>
              <a:t>стрые  к</a:t>
            </a:r>
            <a:r>
              <a:rPr lang="ru-RU" sz="48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тён</a:t>
            </a:r>
            <a:r>
              <a:rPr lang="ru-RU" sz="48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800" b="1" dirty="0">
                <a:latin typeface="Bookman Old Style" pitchFamily="18" charset="0"/>
              </a:rPr>
              <a:t>к.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>
            <a:off x="2739540" y="5719575"/>
            <a:ext cx="610820" cy="61082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586835" y="5108755"/>
            <a:ext cx="122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>
                <a:latin typeface="Bookman Old Style" pitchFamily="18" charset="0"/>
              </a:rPr>
              <a:t>ый</a:t>
            </a:r>
            <a:endParaRPr lang="ru-RU" sz="40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026" y="495211"/>
            <a:ext cx="6871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latin typeface="Bookman Old Style" pitchFamily="18" charset="0"/>
              </a:rPr>
              <a:t>Вставь предл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5400" b="1" dirty="0">
                <a:latin typeface="Bookman Old Style" pitchFamily="18" charset="0"/>
              </a:rPr>
              <a:t>г.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669" y="1931710"/>
            <a:ext cx="87041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Bookman Old Style" pitchFamily="18" charset="0"/>
              </a:rPr>
              <a:t>М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400" b="1" dirty="0">
                <a:latin typeface="Bookman Old Style" pitchFamily="18" charset="0"/>
              </a:rPr>
              <a:t>ма п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ж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400" b="1" dirty="0">
                <a:latin typeface="Bookman Old Style" pitchFamily="18" charset="0"/>
              </a:rPr>
              <a:t>рила карт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шку …  ск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в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р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д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400" b="1" dirty="0">
                <a:latin typeface="Bookman Old Style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555" y="4803345"/>
            <a:ext cx="90004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atin typeface="Bookman Old Style" pitchFamily="18" charset="0"/>
              </a:rPr>
              <a:t>… 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тд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400" b="1" dirty="0">
                <a:latin typeface="Bookman Old Style" pitchFamily="18" charset="0"/>
              </a:rPr>
              <a:t>л ж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400" b="1" dirty="0">
                <a:latin typeface="Bookman Old Style" pitchFamily="18" charset="0"/>
              </a:rPr>
              <a:t>нск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г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 бель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я</a:t>
            </a:r>
            <a:r>
              <a:rPr lang="ru-RU" sz="4400" b="1" dirty="0">
                <a:latin typeface="Bookman Old Style" pitchFamily="18" charset="0"/>
              </a:rPr>
              <a:t> п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ступ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и</a:t>
            </a:r>
            <a:r>
              <a:rPr lang="ru-RU" sz="4400" b="1" dirty="0">
                <a:latin typeface="Bookman Old Style" pitchFamily="18" charset="0"/>
              </a:rPr>
              <a:t>ла н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вая к</a:t>
            </a:r>
            <a:r>
              <a:rPr lang="ru-RU" sz="4400" b="1" dirty="0">
                <a:solidFill>
                  <a:srgbClr val="4E863A"/>
                </a:solidFill>
                <a:latin typeface="Bookman Old Style" pitchFamily="18" charset="0"/>
              </a:rPr>
              <a:t>о</a:t>
            </a:r>
            <a:r>
              <a:rPr lang="ru-RU" sz="4400" b="1" dirty="0">
                <a:latin typeface="Bookman Old Style" pitchFamily="18" charset="0"/>
              </a:rPr>
              <a:t>лл</a:t>
            </a:r>
            <a:r>
              <a:rPr lang="ru-RU" sz="44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400" b="1" dirty="0">
                <a:latin typeface="Bookman Old Style" pitchFamily="18" charset="0"/>
              </a:rPr>
              <a:t>кция.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45865" y="3520374"/>
            <a:ext cx="76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atin typeface="Bookman Old Style" pitchFamily="18" charset="0"/>
              </a:rPr>
              <a:t>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1333" y="3318787"/>
            <a:ext cx="1412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>
                <a:latin typeface="Bookman Old Style" pitchFamily="18" charset="0"/>
              </a:rPr>
              <a:t>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4460" y="3306954"/>
            <a:ext cx="1527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latin typeface="Bookman Old Style" pitchFamily="18" charset="0"/>
              </a:rPr>
              <a:t> </a:t>
            </a:r>
            <a:r>
              <a:rPr lang="ru-RU" sz="6000" b="1" dirty="0">
                <a:latin typeface="Bookman Old Style" pitchFamily="18" charset="0"/>
              </a:rPr>
              <a:t>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8982" y="2621648"/>
            <a:ext cx="995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70C0"/>
                </a:solidFill>
              </a:rPr>
              <a:t>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4026" y="4650640"/>
            <a:ext cx="76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70C0"/>
                </a:solidFill>
              </a:rPr>
              <a:t>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555" y="596520"/>
            <a:ext cx="9000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Bookman Old Style" pitchFamily="18" charset="0"/>
              </a:rPr>
              <a:t>Прочит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000" b="1" dirty="0">
                <a:latin typeface="Bookman Old Style" pitchFamily="18" charset="0"/>
              </a:rPr>
              <a:t>й выраз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и</a:t>
            </a:r>
            <a:r>
              <a:rPr lang="ru-RU" sz="4000" b="1" dirty="0">
                <a:latin typeface="Bookman Old Style" pitchFamily="18" charset="0"/>
              </a:rPr>
              <a:t>тельно стихотвор</a:t>
            </a:r>
            <a:r>
              <a:rPr lang="ru-RU" sz="4000" b="1" dirty="0"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000" b="1" dirty="0">
                <a:latin typeface="Bookman Old Style" pitchFamily="18" charset="0"/>
              </a:rPr>
              <a:t>ние.</a:t>
            </a: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96260" y="1991914"/>
            <a:ext cx="809388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Ж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ня пр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сит: – Ёжик, ёж! </a:t>
            </a:r>
            <a:endParaRPr kumimoji="0" 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Ты мне пл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тьице сошьёшь?</a:t>
            </a:r>
            <a:endParaRPr kumimoji="0" 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Ёж сказ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л ей из-под ёлки: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- Н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ток нет, одн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иг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лки.</a:t>
            </a:r>
            <a:b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b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Verdana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260" y="2054655"/>
            <a:ext cx="82460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dirty="0">
                <a:solidFill>
                  <a:srgbClr val="C00000"/>
                </a:solidFill>
                <a:latin typeface="Bookman Old Style" pitchFamily="18" charset="0"/>
              </a:rPr>
              <a:t>Умница!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3757</TotalTime>
  <Words>195</Words>
  <Application>Microsoft Office PowerPoint</Application>
  <PresentationFormat>Экран (4:3)</PresentationFormat>
  <Paragraphs>78</Paragraphs>
  <Slides>16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Bookman Old Style</vt:lpstr>
      <vt:lpstr>Calibri</vt:lpstr>
      <vt:lpstr>Verdana</vt:lpstr>
      <vt:lpstr>Office Theme</vt:lpstr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Екатерина Чимутова</cp:lastModifiedBy>
  <cp:revision>39</cp:revision>
  <dcterms:created xsi:type="dcterms:W3CDTF">2013-08-21T19:17:07Z</dcterms:created>
  <dcterms:modified xsi:type="dcterms:W3CDTF">2026-07-11T13:33:01Z</dcterms:modified>
</cp:coreProperties>
</file>