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2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0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24" autoAdjust="0"/>
    <p:restoredTop sz="94660"/>
  </p:normalViewPr>
  <p:slideViewPr>
    <p:cSldViewPr snapToGrid="0">
      <p:cViewPr varScale="1">
        <p:scale>
          <a:sx n="85" d="100"/>
          <a:sy n="85" d="100"/>
        </p:scale>
        <p:origin x="53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95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253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521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600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896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97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538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782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676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979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64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78E3D6-846B-4A0A-B8DC-5D134BBA0D0E}" type="datetimeFigureOut">
              <a:rPr lang="ru-RU" smtClean="0"/>
              <a:t>11.07.2026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86863-D13C-4523-8F14-3C987AF5ADB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587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1713" y="1756228"/>
            <a:ext cx="7547429" cy="1632857"/>
          </a:xfrm>
        </p:spPr>
        <p:txBody>
          <a:bodyPr>
            <a:normAutofit fontScale="90000"/>
          </a:bodyPr>
          <a:lstStyle/>
          <a:p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МАОУ «Нижнемуллинская средняя школа»</a:t>
            </a:r>
            <a:b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Коррекционно-развивающее занятие</a:t>
            </a:r>
            <a:b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«Поговорим о времени»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924800" y="5312227"/>
            <a:ext cx="4151086" cy="1222829"/>
          </a:xfrm>
        </p:spPr>
        <p:txBody>
          <a:bodyPr/>
          <a:lstStyle/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Учитель-дефектолог</a:t>
            </a:r>
          </a:p>
          <a:p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Газибар Ирина Александровна</a:t>
            </a:r>
          </a:p>
        </p:txBody>
      </p:sp>
    </p:spTree>
    <p:extLst>
      <p:ext uri="{BB962C8B-B14F-4D97-AF65-F5344CB8AC3E}">
        <p14:creationId xmlns:p14="http://schemas.microsoft.com/office/powerpoint/2010/main" val="2344469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/>
        </p:nvSpPr>
        <p:spPr>
          <a:xfrm>
            <a:off x="7119258" y="731520"/>
            <a:ext cx="4820194" cy="5786846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7380516" y="979714"/>
            <a:ext cx="501613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Утро добрым не бывает,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Говорят, так иногда.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Кто-то этого не знает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творит добро с утра.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Шмель в природе не летает,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наука говорит.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 науку он не знает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поэтому летит.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бывает утро добрым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нет – мне не понять.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бы оно удобным,</a:t>
            </a:r>
          </a:p>
          <a:p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бы в обед вставать.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34610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897" y="539378"/>
            <a:ext cx="9839632" cy="5834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548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35428" y="1045030"/>
            <a:ext cx="73297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день мой дружочек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Роняет один тоненький листочек.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как целый год пройдёт —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него последний лист упадёт.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66857" y="3528350"/>
            <a:ext cx="4847771" cy="2965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74618" y="869407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Двенадцать братьев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встречаются,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По-разному называются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разными делами занимаются.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969" y="3062138"/>
            <a:ext cx="4971678" cy="358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528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205038" y="3292229"/>
            <a:ext cx="717409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006" y="983905"/>
            <a:ext cx="7101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Протянулся мост на семь вёрст,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 конце моста – золотая верста.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5419" y="2312126"/>
            <a:ext cx="3987424" cy="4101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78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5063" y="817156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может в одно и то же время: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Стоять и ходить,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висеть и стоять,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ходить и лежать?</a:t>
            </a:r>
            <a:endParaRPr lang="ru-RU" sz="2400" b="0" i="0" dirty="0">
              <a:solidFill>
                <a:srgbClr val="0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0879" y="1909719"/>
            <a:ext cx="4603569" cy="4603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793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дороже золота.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744583" y="1868937"/>
            <a:ext cx="107637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Вчера не догонишь, а от завтра не уйдешь.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44583" y="3201348"/>
            <a:ext cx="890886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Потерял минуту - потеряешь и час.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838200" y="4415245"/>
            <a:ext cx="692728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Делу - время, а потехе - час.</a:t>
            </a:r>
            <a:endParaRPr lang="ru-RU" sz="4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5629142"/>
            <a:ext cx="97721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Время не </a:t>
            </a:r>
            <a:r>
              <a:rPr lang="ru-RU" sz="4400" b="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птица - </a:t>
            </a:r>
            <a:r>
              <a:rPr lang="ru-RU" sz="4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хвост не поймаешь.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937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54" y="195943"/>
            <a:ext cx="2899954" cy="289995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6348" y="195943"/>
            <a:ext cx="3200400" cy="289995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9519" y="195943"/>
            <a:ext cx="4132217" cy="28999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754" y="3814354"/>
            <a:ext cx="3622766" cy="271707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6264" y="3814354"/>
            <a:ext cx="2780484" cy="271707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9518" y="3837213"/>
            <a:ext cx="4132217" cy="2694215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345952" y="3131513"/>
            <a:ext cx="1433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Солнечные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03696" y="3162291"/>
            <a:ext cx="1291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Песочные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35440" y="3162291"/>
            <a:ext cx="1173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Водяные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5967" y="6414049"/>
            <a:ext cx="1146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Свечные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03696" y="6423000"/>
            <a:ext cx="18026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Механические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39076" y="6406316"/>
            <a:ext cx="1766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</a:t>
            </a:r>
          </a:p>
        </p:txBody>
      </p:sp>
    </p:spTree>
    <p:extLst>
      <p:ext uri="{BB962C8B-B14F-4D97-AF65-F5344CB8AC3E}">
        <p14:creationId xmlns:p14="http://schemas.microsoft.com/office/powerpoint/2010/main" val="3535807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931" y="773658"/>
            <a:ext cx="7575395" cy="505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67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418011"/>
            <a:ext cx="9144000" cy="6008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71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5039" y="636815"/>
            <a:ext cx="7624355" cy="57182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32766" y="5212080"/>
            <a:ext cx="1789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C000"/>
                </a:solidFill>
              </a:rPr>
              <a:t>БЕРЛИН</a:t>
            </a:r>
          </a:p>
        </p:txBody>
      </p:sp>
    </p:spTree>
    <p:extLst>
      <p:ext uri="{BB962C8B-B14F-4D97-AF65-F5344CB8AC3E}">
        <p14:creationId xmlns:p14="http://schemas.microsoft.com/office/powerpoint/2010/main" val="4246119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31999" y="381000"/>
            <a:ext cx="8339909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66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4451" y="491902"/>
            <a:ext cx="8003949" cy="601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613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0353" y="679269"/>
            <a:ext cx="7428411" cy="5571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3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263" y="833845"/>
            <a:ext cx="10513422" cy="525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71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мой компьютер\Downloads\13.jp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5079" y="875210"/>
            <a:ext cx="7468190" cy="46765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0777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7504" y="708660"/>
            <a:ext cx="7936992" cy="54406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38697" y="344859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4989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90980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66103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1472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97634" y="342900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31065" y="342425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06188" y="3424255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7257" y="56431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0884" y="56431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7998" y="564315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166103" y="56580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37440" y="56336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36298" y="56449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6882" y="5633663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225336" y="563366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26821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2739" y="581647"/>
            <a:ext cx="5317307" cy="587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4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4897" y="515079"/>
            <a:ext cx="5252901" cy="6000430"/>
          </a:xfrm>
          <a:prstGeom prst="rect">
            <a:avLst/>
          </a:prstGeom>
        </p:spPr>
      </p:pic>
      <p:cxnSp>
        <p:nvCxnSpPr>
          <p:cNvPr id="4" name="Прямая со стрелкой 3"/>
          <p:cNvCxnSpPr/>
          <p:nvPr/>
        </p:nvCxnSpPr>
        <p:spPr>
          <a:xfrm>
            <a:off x="4624251" y="1071154"/>
            <a:ext cx="2534195" cy="1162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/>
          <p:nvPr/>
        </p:nvCxnSpPr>
        <p:spPr>
          <a:xfrm>
            <a:off x="4624251" y="2233749"/>
            <a:ext cx="2534195" cy="24950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V="1">
            <a:off x="4624251" y="1071154"/>
            <a:ext cx="2534195" cy="24100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624251" y="4728754"/>
            <a:ext cx="2534195" cy="12540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V="1">
            <a:off x="4624251" y="3481251"/>
            <a:ext cx="2534195" cy="25015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509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0297" y="-327957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Логически-поисковое задание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4015" y="1247794"/>
            <a:ext cx="3004457" cy="3004457"/>
          </a:xfrm>
          <a:prstGeom prst="rect">
            <a:avLst/>
          </a:prstGeom>
        </p:spPr>
      </p:pic>
      <p:sp>
        <p:nvSpPr>
          <p:cNvPr id="5" name="Овал 4"/>
          <p:cNvSpPr/>
          <p:nvPr/>
        </p:nvSpPr>
        <p:spPr>
          <a:xfrm>
            <a:off x="5724777" y="622182"/>
            <a:ext cx="662956" cy="5861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Ч</a:t>
            </a:r>
          </a:p>
        </p:txBody>
      </p:sp>
      <p:sp>
        <p:nvSpPr>
          <p:cNvPr id="6" name="Овал 5"/>
          <p:cNvSpPr/>
          <p:nvPr/>
        </p:nvSpPr>
        <p:spPr>
          <a:xfrm>
            <a:off x="6583673" y="786612"/>
            <a:ext cx="636814" cy="5911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М</a:t>
            </a:r>
          </a:p>
        </p:txBody>
      </p:sp>
      <p:sp>
        <p:nvSpPr>
          <p:cNvPr id="7" name="Овал 6"/>
          <p:cNvSpPr/>
          <p:nvPr/>
        </p:nvSpPr>
        <p:spPr>
          <a:xfrm>
            <a:off x="7338054" y="1458447"/>
            <a:ext cx="610694" cy="5555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Т</a:t>
            </a:r>
          </a:p>
        </p:txBody>
      </p:sp>
      <p:sp>
        <p:nvSpPr>
          <p:cNvPr id="8" name="Овал 7"/>
          <p:cNvSpPr/>
          <p:nvPr/>
        </p:nvSpPr>
        <p:spPr>
          <a:xfrm>
            <a:off x="7537261" y="2474838"/>
            <a:ext cx="659673" cy="57016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Ы</a:t>
            </a:r>
          </a:p>
        </p:txBody>
      </p:sp>
      <p:sp>
        <p:nvSpPr>
          <p:cNvPr id="9" name="Овал 8"/>
          <p:cNvSpPr/>
          <p:nvPr/>
        </p:nvSpPr>
        <p:spPr>
          <a:xfrm>
            <a:off x="7413977" y="3362053"/>
            <a:ext cx="720868" cy="6001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О</a:t>
            </a:r>
          </a:p>
        </p:txBody>
      </p:sp>
      <p:sp>
        <p:nvSpPr>
          <p:cNvPr id="10" name="Овал 9"/>
          <p:cNvSpPr/>
          <p:nvPr/>
        </p:nvSpPr>
        <p:spPr>
          <a:xfrm>
            <a:off x="6776328" y="4059834"/>
            <a:ext cx="637649" cy="6532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Е</a:t>
            </a:r>
          </a:p>
        </p:txBody>
      </p:sp>
      <p:sp>
        <p:nvSpPr>
          <p:cNvPr id="11" name="Овал 10"/>
          <p:cNvSpPr/>
          <p:nvPr/>
        </p:nvSpPr>
        <p:spPr>
          <a:xfrm>
            <a:off x="5724777" y="4291699"/>
            <a:ext cx="662956" cy="6591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</a:t>
            </a:r>
          </a:p>
        </p:txBody>
      </p:sp>
      <p:sp>
        <p:nvSpPr>
          <p:cNvPr id="12" name="Овал 11"/>
          <p:cNvSpPr/>
          <p:nvPr/>
        </p:nvSpPr>
        <p:spPr>
          <a:xfrm>
            <a:off x="4627498" y="4050541"/>
            <a:ext cx="679269" cy="5999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Р</a:t>
            </a:r>
          </a:p>
        </p:txBody>
      </p:sp>
      <p:sp>
        <p:nvSpPr>
          <p:cNvPr id="13" name="Овал 12"/>
          <p:cNvSpPr/>
          <p:nvPr/>
        </p:nvSpPr>
        <p:spPr>
          <a:xfrm>
            <a:off x="4015194" y="3388294"/>
            <a:ext cx="662911" cy="6715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Я</a:t>
            </a:r>
          </a:p>
        </p:txBody>
      </p:sp>
      <p:sp>
        <p:nvSpPr>
          <p:cNvPr id="14" name="Овал 13"/>
          <p:cNvSpPr/>
          <p:nvPr/>
        </p:nvSpPr>
        <p:spPr>
          <a:xfrm>
            <a:off x="3747411" y="2432215"/>
            <a:ext cx="653143" cy="6010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Л</a:t>
            </a:r>
          </a:p>
        </p:txBody>
      </p:sp>
      <p:sp>
        <p:nvSpPr>
          <p:cNvPr id="15" name="Овал 14"/>
          <p:cNvSpPr/>
          <p:nvPr/>
        </p:nvSpPr>
        <p:spPr>
          <a:xfrm>
            <a:off x="4000489" y="1421062"/>
            <a:ext cx="627009" cy="67835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И</a:t>
            </a:r>
          </a:p>
        </p:txBody>
      </p:sp>
      <p:sp>
        <p:nvSpPr>
          <p:cNvPr id="16" name="Овал 15"/>
          <p:cNvSpPr/>
          <p:nvPr/>
        </p:nvSpPr>
        <p:spPr>
          <a:xfrm>
            <a:off x="4666687" y="824339"/>
            <a:ext cx="640080" cy="59672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Б</a:t>
            </a: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381272"/>
              </p:ext>
            </p:extLst>
          </p:nvPr>
        </p:nvGraphicFramePr>
        <p:xfrm>
          <a:off x="1984097" y="5160902"/>
          <a:ext cx="8127999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909">
                  <a:extLst>
                    <a:ext uri="{9D8B030D-6E8A-4147-A177-3AD203B41FA5}">
                      <a16:colId xmlns:a16="http://schemas.microsoft.com/office/drawing/2014/main" val="3795767226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724828294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675795509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76972478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967965688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73698760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412281063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3539631926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349958397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112207425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967412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23:00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17:00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44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9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13:00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15:00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21:00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22:00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7:00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17:00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8:00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2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tx1"/>
                          </a:solidFill>
                        </a:rPr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15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65743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206310"/>
              </p:ext>
            </p:extLst>
          </p:nvPr>
        </p:nvGraphicFramePr>
        <p:xfrm>
          <a:off x="2188754" y="4390330"/>
          <a:ext cx="8127999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8909">
                  <a:extLst>
                    <a:ext uri="{9D8B030D-6E8A-4147-A177-3AD203B41FA5}">
                      <a16:colId xmlns:a16="http://schemas.microsoft.com/office/drawing/2014/main" val="4092586138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371417144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1138348936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007582632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98404089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819908236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521115162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845638358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4229147466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4285757418"/>
                    </a:ext>
                  </a:extLst>
                </a:gridCol>
                <a:gridCol w="738909">
                  <a:extLst>
                    <a:ext uri="{9D8B030D-6E8A-4147-A177-3AD203B41FA5}">
                      <a16:colId xmlns:a16="http://schemas.microsoft.com/office/drawing/2014/main" val="2793376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12:00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14:00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23:00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18:00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2:00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19:00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17:00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5:00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630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646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13:00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15:00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6:00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21:00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22:00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7:00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17:00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1:00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chemeClr val="bg1"/>
                          </a:solidFill>
                        </a:rPr>
                        <a:t>8:00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36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/>
                        <a:t>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953569"/>
                  </a:ext>
                </a:extLst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4411" y="209006"/>
            <a:ext cx="3856683" cy="38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67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Учись решать, стараясь рассуждать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0423" y="1211104"/>
            <a:ext cx="926606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Часы отбивают каждый час столько ударов,</a:t>
            </a:r>
          </a:p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они показывают часов, а каждые</a:t>
            </a:r>
          </a:p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полчаса – один удар. Сколько ударов сделают </a:t>
            </a:r>
          </a:p>
          <a:p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с часу дня до 12 часов ночи?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3885188"/>
            <a:ext cx="2561563" cy="25615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93623" y="5065328"/>
            <a:ext cx="7061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Ответ:</a:t>
            </a:r>
          </a:p>
          <a:p>
            <a:r>
              <a:rPr lang="ru-RU" sz="3200" dirty="0">
                <a:solidFill>
                  <a:srgbClr val="FF0000"/>
                </a:solidFill>
              </a:rPr>
              <a:t>(1+2+3+4+5+6+7+8+9+10+11+12)+11=89</a:t>
            </a:r>
          </a:p>
        </p:txBody>
      </p:sp>
    </p:spTree>
    <p:extLst>
      <p:ext uri="{BB962C8B-B14F-4D97-AF65-F5344CB8AC3E}">
        <p14:creationId xmlns:p14="http://schemas.microsoft.com/office/powerpoint/2010/main" val="3239270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485" y="281396"/>
            <a:ext cx="10376264" cy="648516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701247" y="1397726"/>
            <a:ext cx="46765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часом час, за годом год,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Часы всегда идут вперед.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надо делать по часам,</a:t>
            </a:r>
          </a:p>
          <a:p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Тогда доволен будешь сам!</a:t>
            </a:r>
          </a:p>
          <a:p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5214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нутый угол 10"/>
          <p:cNvSpPr/>
          <p:nvPr/>
        </p:nvSpPr>
        <p:spPr>
          <a:xfrm>
            <a:off x="319191" y="4472779"/>
            <a:ext cx="3260133" cy="2163151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нутый угол 8"/>
          <p:cNvSpPr/>
          <p:nvPr/>
        </p:nvSpPr>
        <p:spPr>
          <a:xfrm>
            <a:off x="3750739" y="2579914"/>
            <a:ext cx="2890233" cy="1998619"/>
          </a:xfrm>
          <a:prstGeom prst="foldedCorne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нутый угол 6"/>
          <p:cNvSpPr/>
          <p:nvPr/>
        </p:nvSpPr>
        <p:spPr>
          <a:xfrm>
            <a:off x="171956" y="1272983"/>
            <a:ext cx="3187338" cy="2058645"/>
          </a:xfrm>
          <a:prstGeom prst="foldedCorne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08746" y="1815737"/>
            <a:ext cx="4639354" cy="463935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730136" y="303858"/>
            <a:ext cx="668202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работу на занятии!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2867" y="1272983"/>
            <a:ext cx="2663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Мои успехи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96730" y="2579913"/>
            <a:ext cx="2709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Мои минусы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592" y="4687072"/>
            <a:ext cx="2757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Мои мечты</a:t>
            </a:r>
          </a:p>
        </p:txBody>
      </p:sp>
    </p:spTree>
    <p:extLst>
      <p:ext uri="{BB962C8B-B14F-4D97-AF65-F5344CB8AC3E}">
        <p14:creationId xmlns:p14="http://schemas.microsoft.com/office/powerpoint/2010/main" val="1746216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954" y="604684"/>
            <a:ext cx="11453838" cy="525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9131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8668" y="1991643"/>
            <a:ext cx="6915778" cy="435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885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374</Words>
  <Application>Microsoft Office PowerPoint</Application>
  <PresentationFormat>Широкоэкранный</PresentationFormat>
  <Paragraphs>148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Тема Office</vt:lpstr>
      <vt:lpstr>   МАОУ «Нижнемуллинская средняя школа»  Коррекционно-развивающее занятие «Поговорим о времени»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Время дороже золота.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Логически-поисковое задание</vt:lpstr>
      <vt:lpstr>Презентация PowerPoint</vt:lpstr>
      <vt:lpstr>Учись решать, стараясь рассуждать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МАОУ «Нижнемуллинская средняя школа»  Коррекционно-развивающее занятие «Поговорим о времени»</dc:title>
  <dc:creator>мой компьютер</dc:creator>
  <cp:lastModifiedBy>Екатерина Чимутова</cp:lastModifiedBy>
  <cp:revision>26</cp:revision>
  <dcterms:created xsi:type="dcterms:W3CDTF">2025-11-21T08:07:45Z</dcterms:created>
  <dcterms:modified xsi:type="dcterms:W3CDTF">2026-07-11T13:01:02Z</dcterms:modified>
</cp:coreProperties>
</file>